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8" r:id="rId3"/>
    <p:sldId id="261" r:id="rId4"/>
    <p:sldId id="262" r:id="rId5"/>
    <p:sldId id="264" r:id="rId6"/>
    <p:sldId id="263" r:id="rId7"/>
    <p:sldId id="260" r:id="rId8"/>
    <p:sldId id="283" r:id="rId9"/>
    <p:sldId id="266" r:id="rId10"/>
    <p:sldId id="267" r:id="rId11"/>
    <p:sldId id="284" r:id="rId12"/>
    <p:sldId id="268" r:id="rId13"/>
    <p:sldId id="269" r:id="rId14"/>
    <p:sldId id="271" r:id="rId15"/>
    <p:sldId id="277" r:id="rId16"/>
    <p:sldId id="278" r:id="rId17"/>
    <p:sldId id="285" r:id="rId18"/>
    <p:sldId id="272" r:id="rId19"/>
    <p:sldId id="286" r:id="rId20"/>
    <p:sldId id="273" r:id="rId21"/>
    <p:sldId id="274" r:id="rId22"/>
    <p:sldId id="275" r:id="rId23"/>
    <p:sldId id="279" r:id="rId24"/>
    <p:sldId id="276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DD5F"/>
    <a:srgbClr val="2820CE"/>
    <a:srgbClr val="FF99FF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09-25T14:45:48.122"/>
    </inkml:context>
    <inkml:brush xml:id="br0">
      <inkml:brushProperty name="width" value="0.26667" units="cm"/>
      <inkml:brushProperty name="height" value="0.53333" units="cm"/>
      <inkml:brushProperty name="tip" value="rectangle"/>
      <inkml:brushProperty name="rasterOp" value="maskPen"/>
      <inkml:brushProperty name="fitToCurve" value="1"/>
    </inkml:brush>
  </inkml:definitions>
  <inkml:trace contextRef="#ctx0" brushRef="#br0">45 20 0,'0'36'312,"0"1"-281,0-1-15,0 0 15,0 0 32,0 1-48,0-1 1,0 0 15,0 1-15,0-1 31,0 0-32,0 0 17,0 1-1,0-1 0,0 0-15,0 1-1,0-1 17,0 0-17,0 0-15,0 1 32,0-1-17,0 0 1,0 1-1,0-1 1,0 0 15,0 0 1,0 1-32,0-1 31,0 0 0,0 1 110,0-1-141,0 36 15,0-35 1,0-1 0,0 0-16,0 1 15,0 35 282,0-36-266,37-36-15,-37 37-16,36-1 16,-36 0-16,0 1 15,36-37 454,-36 36-453,36-36 15,1 36 0,-1-36-15,37 0-1,-37 0 142,0 0-142,0 0-15,1 0 16,-1 0-1,37 0-15,-37-36 32,0 36-17,0 0 204,73 0-219,-36 0 16,36 0-16,-37 0 15,-35 0-15,-1 0 16,0 0-16,0 0 31,1 0-15,-1 0-1,0 0 220,37 0-235,-37 0 15,0 0-15,1 0 16,-1 0 0,0 0-1,1 0-15,-37-36 16,36 36 0,36 0 140,1 0-141,0 0-15,-1 0 16,-36 0 0,1 0-1,-1 0-15,0 0 78,1 0 251,-1 0-251,0 0-47,-36-37 281,36 1-296,-36-37-16,0 37 16,0 0-16,0 0 15,0-1-15,0 1 16,37 36 0,-37-36-16,0-1 31,0 1-31,0 0 31,0 0-15,0-1-16,36 1 15,-36-37-15,0 37 16,0 0 0,0 0-1,0-1 1,0 1-16,0 0 15,0-1 1,0 1 0,0 0 15,0-37-15,0 37-1,0 0-15,0-1 16,0 1 124,0 0-93,0 0-31,0-1 93,-36 37-77,36-36-17,-37 0 48,37-1-32,-36 37 0,0 0 79,0 0-95,-1 0 1,1 0-1,0 0 17,-1 0-17,1 0 1,0 0 0,0 0 46,-1 0-31,1 0-15,0 0 0,-1 0-1,1 0 1,0 0-1,0 0 1,-1 0 15,1 0-15,0 0-16,-1 0 16,1 0-1,36 37 1,-72-37-16,35 0 15,1 0 1,0 0-16,-1 36 16,1-36-1,0 0 1,0 0-16,-1 0 16,1 36-16,0-36 15,-1 37-15,1-37 16,0 0-1,0 36-15,-1-36 16,-35 0-16,35 36 16,1-36-16,-36 0 15,35 0 1,1 0 93,0 0-77,36 36-32,-37-36 15,1 0 1,36 37-1,-36-37-15,0 72 16,-1-72 0,37 37-16,-36-37 15,0 72-15,-1-72 16,37 36-16,0 1 16,0-1 93,0 0-93,0 37-1,0-37-15,0 0 16,37 37-16,-1 0 15,-36-37 1,36-36 31,1 0 94,-1 0-110,0 0-16,0 0 1,37 0 0,-37 0-16,1 0 15,-1 0-15,73 0 16,-73 0-16,0 0 16,1 0-16,-1 0 15,36 0 48,-35 0-48,-1 0 1,0 0-16,37 0 16,-37 0-1,0 0-15,1 0 16,-1 0-16,0 0 109,1 0-93,35 0-16,-36 0 15,1 0-15,-1 0 16,37 0-16,-37 0 16,0 0 265,0 0-219,1 0-46,-1 0 15,0 0-15,1 0-16,35 0 16,-36 0-16,1 0 15,-1 0 126,-36-36-110,0-1-15,0 1-1,0 0-15,36-1 16,-36 1-16,37 0 16,-37 0-16,0-37 15,0 37-15,0-1 16,0 1-16,0 0 15,0 0-15,0-1 16,0 1-16,0 0 47,-37 36-31,1 0 155,0 0-155,36 36 0,-37-36-16,1 0 15,0 0 1,36 36 0,-36-36-16,-1 0 15,-35 0-15,35 37 16,-35-37-1,36 36-15,-1-36 16,-35 0-16,35 0 16,1 0-1,0 36-15,0-36 16,-1 0 0,1 0-1,36 36-15,-36-36 16,-1 37-1,1-37 1,0 0 15,0 36-15,-1-36 0,1 0-16,36 36 15,-73-36-15,37 0 16,0 0-1,0 0 17,-1 0 77,-35 0-109,35 0 16,1 0-16,0 0 15,0 0-15,-1 0 16,1 0-16,-37 0 16,73 37-16,-36-37 15,36 36 1,-36-36-1,0 0 17,36 36-17,-37-36-15,1 36 16,0-36-16,-1 37 16,37-1-16,-36 0 15,0 1-15,0-1 16,36 0 265,36-36-234,0 0-31,-36 36-16,36 1 15,37-37-15,-37 0 16,1 36-16,-1-36 15,0 36-15,37 1 16,-37-1 0,0 0-16,1-36 15,-1 0 126,0 0-125,0 0-16,37-36 15,-37 36 1,73-36-16,-36-37 15,-1 73-15,-35-36 16,35-1-16,-36 1 16,1 36-16,-37-36 15,36 36 95,0-36-95,1 36 1,-1-37 0,0 37-1,0-36 1,1 0 15,-1 36-31,-36-37 31,36 37-31,1 0 110,-1-36-110,-36 0 15,72 36-15,1-36 16,-73-1 0,36 1-16,-36 0 15,37-1 1,-37 1-16,0 0 31,0 0-15,36 36-16,-36-37 31,36 37-15,-36-72 77,0 35-77,36 1 0,-36 0-1,0 0 126,37 36-1,-37-37-108,0 1-17,36 36-15,-36-36 32,36 36 77,-36-37-31,37 1-31,-37 0 156,36 36 16,-36-36-219,0-1 78,-36 37 31,-1 0-77,1 0-32,0 0 15,-1 0 1,1 0-1,0 0 17,0 0 61,-1 0-77,-35 0-16,35 0 16,1 0-1,0 0-15,0 0 16,-1 0 15,1 0 47,0 0-62,-1 0-16,1 0 16,0 0-16,0 0 15,-1 0-15,1 0 16,-37 0-16,37-36 15,0 36-15,0 0 16,-1 0 15,1 0-15,0 0 0,-1 0-16,1 0 15,0 0-15,0 0 16,-37 0-16,37 0 15,-37 0-15,1 0 16,35 0-16,-35 0 16,35 0-16,1 0 78,-36 0 344,35 0-407,1 0 1,-37 0 0,37 0-1,109 36 329,-37-36-344,0 0 16,37 0-16,-1 0 15,-35 0-15,72 0 16,-37 0-16,37 0 15,36 37-15,37-1 16,-37-36-16,-36 36 16,-37-36-16,37 36 15,-36-36-15,-37 0 16,0 0-16,37 0 141,-37 0-126,0 0-15,1 0 16,-1 0-1,0 0-15,0-36 16,1 36 0,-1-36 15,0 36-15,1 0-1,-37-36 16,36 36 188,0 0 156,0 0-281,-36 36-78,37-36-1,-37 36 1,0 0 15,0 1-15,0-1-1,36-36 1,-36 36 15,0 1-15,0-1-1,0 0 1,0 0 0,0 1-16,0-1 15,0 0-15,0 1 16,0-1 0,0 0-1,0 37-15,0-37 16,0 0-16,0 37 15,0-37-15,0 37 16,0-37 0,36-36 15,-36 36-15,0 1-1,0-1 16,0 0 1,0 0-1,0 1 16,0-1-32,0 0 1,0 1 0,0-1-16,0 0 15,0 0 17,0 1-1,0-1 63,0 0-79,0 1 1,0-1-16,0 0 15,-36 0 314,0-36-298,-1 0-16,1 0 1,36 37 15,-36-37 1,0 0-1,-1 0-31,1 0 78,0 0-62,-37 0-1,37 0 1,0 0-16,-37 0 15,37 0 1,-1 0 0,1 0-1,0 0 48,0 0-48,-1 0 1,1 0 0,0 0 15,-37 0 78,37 0-93,-37 0-16,37 0 16,0 0-16,-1 0 15,-35 36 204,36-36-203,-1 0-16,1 0 0,-37 0 15,37 0 1,0 0-16,0 0 15,-1 0-15,1 0 16,0 0 375,-1 0-376,1 0 1,0 0-16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23:32.814"/>
    </inkml:context>
    <inkml:brush xml:id="br0">
      <inkml:brushProperty name="width" value="0.46667" units="cm"/>
      <inkml:brushProperty name="height" value="0.46667" units="cm"/>
      <inkml:brushProperty name="color" value="#2F5496"/>
      <inkml:brushProperty name="fitToCurve" value="1"/>
    </inkml:brush>
  </inkml:definitions>
  <inkml:traceGroup>
    <inkml:annotationXML>
      <emma:emma xmlns:emma="http://www.w3.org/2003/04/emma" version="1.0">
        <emma:interpretation id="{DD2C4F00-7FF7-4917-8EAF-DD118A7CC18B}" emma:medium="tactile" emma:mode="ink">
          <msink:context xmlns:msink="http://schemas.microsoft.com/ink/2010/main" type="writingRegion" rotatedBoundingBox="7583,17780 9071,17780 9071,17816 7583,17816"/>
        </emma:interpretation>
      </emma:emma>
    </inkml:annotationXML>
    <inkml:traceGroup>
      <inkml:annotationXML>
        <emma:emma xmlns:emma="http://www.w3.org/2003/04/emma" version="1.0">
          <emma:interpretation id="{91AAC35B-0C84-428F-971E-802179749ABA}" emma:medium="tactile" emma:mode="ink">
            <msink:context xmlns:msink="http://schemas.microsoft.com/ink/2010/main" type="paragraph" rotatedBoundingBox="7583,17780 9071,17780 9071,17816 7583,178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BEB718F-0550-4E8C-921D-59BB1FF279EB}" emma:medium="tactile" emma:mode="ink">
              <msink:context xmlns:msink="http://schemas.microsoft.com/ink/2010/main" type="line" rotatedBoundingBox="7583,17780 9071,17780 9071,17816 7583,17816"/>
            </emma:interpretation>
          </emma:emma>
        </inkml:annotationXML>
        <inkml:traceGroup>
          <inkml:annotationXML>
            <emma:emma xmlns:emma="http://www.w3.org/2003/04/emma" version="1.0">
              <emma:interpretation id="{CFCB1B7E-B9DA-4ECE-BE86-8EF5C3A4FE0D}" emma:medium="tactile" emma:mode="ink">
                <msink:context xmlns:msink="http://schemas.microsoft.com/ink/2010/main" type="inkWord" rotatedBoundingBox="7583,17780 9071,17780 9071,17816 7583,17816"/>
              </emma:interpretation>
              <emma:one-of disjunction-type="recognition" id="oneOf0">
                <emma:interpretation id="interp0" emma:lang="" emma:confidence="0">
                  <emma:literal>_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•</emma:literal>
                </emma:interpretation>
                <emma:interpretation id="interp3" emma:lang="" emma:confidence="0">
                  <emma:literal>.</emma:literal>
                </emma:interpretation>
                <emma:interpretation id="interp4" emma:lang="" emma:confidence="0">
                  <emma:literal>y</emma:literal>
                </emma:interpretation>
              </emma:one-of>
            </emma:emma>
          </inkml:annotationXML>
          <inkml:trace contextRef="#ctx0" brushRef="#br0">0 0 0,'36'0'31,"1"0"-15,-1 0 31,0 0-16,1 0 0,-1 0-31,0 0 16,0 0-1,1 0-15,-1 0 16,0 0 15,1 0 0,-1 0-15,0 0 78,0 0-79,1 0 1,-1 0 15,0 0-15,1 0 140,-1 0-109,0 0-31,0 0-1,1 0 17,-1 0-17,0 0 1,1 0 156,-1 0 218,0 0-374,0 0 0,1 0 62,-1 0 0,0 0-63,1 0 1,-1 0 0,-36 36-16,36-36 15,0 0 1,1 0-16,-1 0 16,0 0 593,1 0-593,-1 0-1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24:08.334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B4AEE440-085E-461A-B076-79F12A029F69}" emma:medium="tactile" emma:mode="ink">
          <msink:context xmlns:msink="http://schemas.microsoft.com/ink/2010/main" type="inkDrawing"/>
        </emma:interpretation>
      </emma:emma>
    </inkml:annotationXML>
    <inkml:trace contextRef="#ctx0" brushRef="#br0">0 174 0,'0'-36'47,"36"36"31,0 0-62,0 0 0,1 0-1,-1 0 1,0 0 0,1 0-16,35 0 15,-36 0-15,37 0 16,0 0-16,35 0 15,-35 0-15,0 0 16,-1 0-16,1 0 16,36 0-16,-73 0 15,0 0-15,0 0 16,1 0-16,-1 0 94,0 0 171,1 0-249,-1 0 15,0 0 0,0 0-15,1 0 15,-1 0-31,37 0 16,-37 0 0,0 0 93,0 0-93,37 0-16,-37 0 15,37 0-15,36 0 16,-37 0-16,1 0 15,-1 0-15,-35 0 16,35 0-16,-35 0 47,-1 0 125,0 0-157,0 0-15,1 0 16,35 0 0,-35 0-1,35 0 1,-36 0-16,37 0 16,-37 0-16,37 36 15,-37-36-15,0 0 16,1 0-16,-1 0 140,0 0-140,1 0 16,-1 0-16,0 0 16,0 0-16,37 0 15,-37 0-15,1 0 16,-1 0-16,0 0 16,37 0-16,-37 0 15,0 0-15,1 0 16,-1 0-16,0 0 15,0 0-15,-36-36 16,37 36-16,-1 0 16,0 0-1,1 0 1,-1 0 0,36 0 93,-35 0-93,-1 0 15,0 0-31,1 0 15,-1 0 17,36-36-17,-35 36 1,35 0 0,-35 0-1,-1 0-15,0 0 16,0 0-1,1 0 79,-1 0-63,0 0 1,1 0-17,-1 0 1,0 0 0,0 0-1,1 0-15,-1 0 16,0 0-1,1 0-15,-1 0 47,0 0-31,0 0 0,1 0 124,-1 0-109,0 0 1,1 0-17,-1 36 1,36-36-16,-35 36 16,35-36-16,1 0 15,-1 0-15,-35 0 16,-1 0-16,0 37 15,1-37 1,-1 0 47,0 0-63,0 36 15,1-36 1,-37 36-1,36-36 17,0 0-17,1 0 17,-37 36 108,36-36-109,36 0 1,-35 0-17,-1 0 1,0-36-16,1 36 16,35 0-1,-36 0 1,1 0-1,-1 0 1,37 0 0,-37 0-16,0 0 15,-36-36 1,36 36-16,1 0 16,-1 0-16,0 0 15,1 0-15,-1 0 16,0-36-1,0-1 32,1 37 0,-1 0-16,0 0-15,1 0 0,-1 0-1,0 0-15,37 0 16,-37 0 15,37-36-15,-37 36 15,0 0-15,37 0-1,-37 0-15,0 0 16,1 0-16,-37-36 16,36 36-1,36 0 1,-35 0-16,-1 0 15,0 0-15,1 0 16,-1 0 0,0 0-1,0 0 1,1 0-16,35 0 16,-35-37-1,-1 37 16,0 0-31,0 0 32,1 0-1,35 0-31,-35 0 16,-1 0-16,0 0 15,0 0-15,1 0 16,-1 0 46,37 0-46,-37 0 0,0 0 30,0 0-30,1 0 0,-1 0-16,0 0 15,1 0 1,-1 0-16,0 0 31,0 0 16,1 0-31,-1 0 46,0 0-46,1 0-16,35 0 15,-36 0-15,1 0 16,-1 0-16,37 0 16,-37 0-16,0 0 15,-36 37-15,36-37 16,1 0 0,35 0-1,-35 0 1,35 0-16,1 0 15,-37 36 1,0-36 0,1 0-16,-1 0 47,-36 36-32,36-36 1,0 0 15,1 0-31,-1 0 16,37 0-1,-37 0 17,0 0-17,0 0 16,1 0 16,-1 0-15,0 0-1,1 0-16,-1 0 1,0 0 0,-36-36 15,36 36-15,1 0 15,-1 0-16,0 0-15,1 0 16,-1 0-16,0 0 16,0 0-16,1 0 15,-1 0-15,0 0 16,37 0-16,-37 0 16,0 0-16,1 0 15,-1 0-15,0 0 16,1 0-1,-1 0 1,0 0-16,0 0 16,37 0-16,-37 0 15,1 0 1,-1 0 0,0 0-1,37 0 1,-37 0-1,0 0-15,1 0 0,35 0 16,-36 0 0,1 0-16,35 0 15,-35 0 1,-1 0 0,0 0-1,0 0-15,1 0 31,-1 0-31,0 0 94,1 0-78,35 0-16,-36 0 15,37 0 1,0 36-16,-1-36 16,-36 0-16,37 0 15,0 0-15,-37 0 16,0 0-16,37 0 16,-1 0-1,-35 0 1,35 0-16,1 0 15,-37 0-15,0 0 16,37 37-16,-37-37 16,0 0 15,1 0 0,-1 0 16,0 0-47,1 0 16,35 0-16,-36 0 15,37 0 1,-37-37 0,1 37-16,-1 0 15,0 0 1,0 0-16,1 0 15,-1 0-15,37 0 16,-37 0-16,0 0 16,0 0-1,1 0 1,-1 0 0,0 0 15,1 0-31,-1 0 31,0 0-15,37 0-1,-37 0 1,37 0-16,-37 0 16,36 0-16,1 0 15,-37 0-15,1 0 16,35 0-16,-36 0 15,1 0-15,-1 0 16,0 0 0,1 0-16,-1 0 15,0 0 1,0 0-16,1 0 31,-1 0-31,0 0 31,1 0-31,-1 0 16,36 0 0,-35 0 15,35 0-15,-35 0-1,35 0 1,-36 0-1,37 0-15,-37 0 16,37 0 0,-37-36-16,0 36 15,1 0-15,-1 0 16,0 0-16,37 0 16,-37 0-1,0 0 1,1 0 62,-1 0-78,37 0 16,-37 0-1,0 0 16,0 0-31,1 0 16,-1 0 0,0 0-16,1 0 15,-1 0 1,0 0 0,0 0-16,1 0 15,35 0-15,-35 0 16,35 0-16,-36 0 15,1 0-15,-1 0 16,37 0 0,-73 36-16,36-36 31,0 0 0,0 0-15,1 0-1,-1 0 64,0 0-64,1 0 1,35 0-1,1 0-15,36 0 16,-37 0-16,37 0 16,-36 0-16,-1 0 15,-36 0-15,73 0 16,-36 0-16,-1 0 16,1 0-16,-37 0 15,1 0-15,-1 0 31,0 0 79,0 0-79,1 0-31,-1 0 31,0 0-31,1 0 16,35 0-16,-36 0 16,1 0-16,-1 0 15,0 0-15,37 0 16,-37 0-1,0 0 1,37 0-16,0 0 16,-37 0-16,0 0 15,0 0-15,1 0 453,-1 0-437,0 0-16,1 0 16,-1 0-16,0 0 31,0 0-31,1 0 16,-1 0 46,0 0-46,37 0-1,-37 0 17,-72 0 499,0 0-516,-1 0 110,1 0-109,0 0 109,-1 0-78,1 0-16,0 0-15,0 0-1,-1 0 1,1 0 0,0 0 46,-1 0-46,1 0 515,0 0-500,0 0-15,-1 0 0,1 0-16,0 0 15,-1 37-15,1-37 16,36 36 109,0 0-110,-36-36 17,36 36 77,0 1-109,-36-1 16,-1-36-1,1 0 48,0 0-32,-1 0 16,1 0-47,0 0 47,0 0 31,-1 0-62,1 0 15,36-36-16,-36 36-15,-1 0 32,1 0-1,0 0-31,36-37 16,-36 37-1,-1 0 1,1 0-16,0 0 15,-1-36 1,1 36-16,0 0 16,0-36-1,-1 36-15,1 0 16,0 0 0,-1 0 93,1 0-93,0 0 46,0 0-31,-1 0-31,1 0 16,0 0 0,-1 0-1,1 0 1,0 0 15,0-36-15,-1 36 15,1 0-15,0 0-16,-1 0 31,1 0-16,0 0 1,0 0 0,-1 0-1,1 0 17,0 0-1,-1 0 16,1 0-16,0 0 0,0 0-15,-1 0-1,1 0 1,0 0 0,-1 0-1,1 0 1,0 0 0,0 0-16,-1 0 15,1 0 1,0 0-1,-1 0 1,37 36 15,-36-36 1,0 0 124,0 0-156,-1 36 15,1-36 1,-37 0 0,37 0-1,0 0 1,0 0 0,-1 0 62,-35 0-63,35 0 1,1 0 109,0 0-94,-37 0-15,37 0-16,0 0 15,-1 0 1,1 0 0,0 0-16,0 0 15,-1 0 17,1 0 14,0 0-30,-1 0 15,1 0-15,0 0 0,0 0 15,-1 0 125,1 0-140,0 0-1,-1 0 1,1 0 0,0 0 30,0 0-30,-1 0-16,1 0 16,0 0-1,-1 0-15,1 0 32,-36 0-32,35 0 15,1 0 1,0 0-16,-1 0 15,1 0 1,-36 0 0,35 0-1,-35 0 1,35 0 15,1 0 16,0 0-47,0 0 16,-1 0 31,1 0-16,0 0-16,-1 0-15,1 0 16,0 0 0,0 0-1,-1 0-15,1 0 32,0 0-17,-37 0 1,37 0-1,0 0-15,-1 0 16,1 0 0,0 0-1,-1 0-15,1-36 16,0 36 0,0 0-1,-1 0 1,1 0-1,0 0 1,-1 0 15,37-36-31,-36-1 188,0 37-157,36-36-15,-36 36-16,36-36 15,-37 36 1,1 0 281,0 0-266,-1 0-15,1 0-16,0 36 31,0-36-15,-1 0-1,1 36 1,-37-36 187,37 0-187,36 37-1,-36-37 1,-37 0 15,37 36-15,0-36-1,-1 36-15,1-36 16,0 0-16,0 0 16,-1 0-16,-72 0 15,73 0-15,-36 0 16,-1 36-1,37-36-15,-1 0 16,1 0-16,0 0 16,0 0 156,-1 0-157,1 0-15,0 0 31,-1 0-15,1 0-16,0 0 16,0 0-1,-1 0-15,1 0 16,0 0 15,-1 0-15,1 0-16,0 0 15,0 0 1,-1 0-16,1 0 16,0 0-1,-1 0-15,1 0 16,0 0-16,-37 0 16,37 0-1,0 0 1,-1 0-16,1 0 15,0 0-15,0 0 16,-1 0-16,-35 0 16,35 0-1,-35 0 1,36 0-16,-1 0 16,1 0-1,0 0-15,-37 0 16,37 0-1,-37 37 1,37-37 0,0 0 15,-1 0 0,1 0 0,0 0 1,0 0-17,-1 0 1,1 0 15,0 0 0,-37 0-15,37 0 0,0 0 15,-1 0 0,1 0 0,0 0 1,-1 0 15,1 0-32,0 0 1,0 0-1,-37 0 1,37 0 0,-1 0-1,1 0-15,0 0 16,0 0-16,-37 0 16,37 0-16,-73 0 15,36 0-15,1 0 16,-1-37-16,1 37 15,35 0-15,-35 0 16,35 0-16,1-36 16,-36 36-16,35 0 15,1 0 1,0 0-16,-1 0 125,37-36-109,-36 36-1,0 0 16,0 0-31,36-36 63,-37 36-47,1 0 15,0 0-16,-1 0-15,1 0 16,0 0-16,0 0 16,-1 0-16,1 0 15,0 0 1,-1 0 0,1 0 15,0 0-16,0 0 1,-1 0 15,1 0 1,0 0-1,-37 0-16,37 0 1,0 0 0,-1 0-16,1 0 15,-37 0 1,37 0 0,0 0-16,0 0 15,-37 0-15,0 0 16,1 0-16,36 0 15,-1 0-15,-35 0 16,35 0 0,1 0-16,-36 0 15,35 0 1,1 0 0,0 0-16,-1 0 15,1 0 1,0 0-16,0 0 15,-1 0 1,1 0 15,0 0-15,-1 0 0,1 0-1,0 0 1,-37 0-1,37 0 1,0 0 0,-1 0-16,1 0 15,-36 0-15,35 0 16,1 0-16,-37 0 16,37 0-1,0 0-15,-37 0 16,1 0-16,35 0 15,1 0-15,-36 0 16,35 0-16,1 0 16,-37 0-16,37 0 15,-36 0-15,-1 0 16,37 0-16,-1 0 16,1 0 171,-36 0-171,35 0 15,1 0-15,0 0-16,-1 0 15,1 0 1,0 0-1,0 0 95,-1 0-95,1 0 17,0 0-1,-1 0-15,1 0-1,0 0 16,0 0-15,-1 0-16,1 0 16,0 0-16,-37 0 15,1 0-15,-1 0 16,37 0-16,-1 0 16,-35 0-16,36 0 15,-1 0-15,1 0 16,0 0-1,-1 0 1,1 0-16,0 0 16,0 0 15,36-37-31,-37 37 31,1 0 0,0 0-15,-1 0 0,1 0-1,0 0-15,0 0 16,-1 0-16,1 0 187,0 0-171,-1 0 0,1 0 31,0 0 15,0 0-46,-1 0 15,1 0-31,0 0 47,-1 0-16,-35 0 16,36 0-31,-1 0-16,1 0 15,0 0-15,-1 0 16,1 0-1,0 0 1,0 0 15,-1 0 1,1 0-1,0 0 0,-1 37-15,1-37-1,0 0 1,36 36-16,-36-36 16,-1 0 77,1 0-46,0 0 16,-1 0-32,1 0 0,0 0 16,0 0-31,-1 0-1,1 0 1,0 0 15,-1 0-15,1 0-16,0 0 15,-37 0 1,37 0-16,-37 0 16,37 0-16,0 0 15,0 0 1,-1 0-16,1 0 16,0 0 15,36-36 47,-37 36-31,1 0-47,0 0 15,0 0 17,-1 0-17,37-37 1,-36 37 0,0 0-1,-1 0 1,37-36-1,-36 36-15,0 0 16,0 0 0,-1 0-1,1 0-15,0 0 32,-1 0-1,1 0 0,0 0-31,0 0 109,-1 0-93,1 0 15,0 0-15,-1 0 0,1 0 15,0 0 16,0 0-32,-1 0 1,1 0 0,0 0-1,36 36-15,-37-36 16,110 0 234,0 0-250,-37 0 15,0 0 157,0 0-172,1 0 16,-1 0 0,0 0-1,1 0 1,-37-36-16,36 36 15,0 0 64,0 0-64,1 0 48,-37 36 171,0 1-218,0-1 62,0 0-47,-37 0 47,74-72 188,35 36-251,-72-36-15,37 36 16,-1-36 0,36 36-16,1-37 15,0 37-15,-1-36 16,1 36-16,-1 0 16,37-36-16,-36 36 15,36-37-15,-1 37 16,1-36-16,-72 36 15,-1 0 32,0 0-15,0 0-32,1 0 15,-1 0 1,37 0-1,-37 0 1,0 0 0,37 0-16,-37 0 15,0 0-15,1 0 16,-1 0-16,0 0 16,0 0-16,37 0 15,0 0-15,-37 0 16,0 0-16,73 0 15,-36 0-15,-1 0 16,1 0-16,-1 0 16,1 0-16,-1 0 15,-35 0 1,-1 0 0,0 0-16,1 0 15,35 0-15,-36 0 16,1 0-16,35 0 15,-35 0 1,-1 0 0,36 0-16,1 0 15,-37 0-15,37 36 16,-1-36-16,1 0 16,0 0-1,-37 0-15,73 0 16,-37 0-16,1 0 15,36 0-15,0 0 16,-37 0-16,37 0 16,-36 37-16,-37-37 15,36 0-15,1 0 16,36 0-16,0 0 16,0 0-16,-37 0 15,-36 0-15,1 0 16,35 0-16,-35 0 15,-1 0 1,0 0 0,0 0-1,37 0-15,-37 0 16,37 0-16,-37 0 16,73 0-16,-73 0 15,1 0-15,35 0 16,1 0-16,-1 0 15,-35 0 1,35 0-16,1 0 16,-1 0-16,37 0 15,-36 0 1,-1 0-16,-35 0 16,71 0-16,-35 0 15,36 0-15,-37 0 16,1 0-16,0 0 15,35 0-15,-35 36 16,36-36-16,-37 0 16,37 0-16,-36 0 15,-1 0-15,-35 0 16,35 0-16,1 0 16,-1 0-16,-35 0 15,-1 0-15,37 0 16,35 0-16,-71 0 15,72 0-15,-37 0 16,-36 0 0,1 0-1,-1 0-15,0 0 16,73 0-16,-36 0 16,-1 0-16,1 0 15,-1 0-15,-35 0 16,-1 0-16,0 0 15,1 0 32,-1 0-31,0 0 0,0 0-16,1 0 15,-1 0 1,0 0-16,1 0 31,-1 0-15,0 0-16,0 0 15,73 0-15,-36 0 16,36 0-16,0 0 16,-1 0-16,1 0 15,36 0-15,1 0 16,-1 0-16,0 0 15,0 0-15,0 0 16,-72 0-16,36 0 16,-73 0-16,0 0 15,0 0-15,37 0 16,-37 0-16,1 0 16,-1 0-16,0 0 15,0 0-15,1 0 16,-1 0-1,0 0 1,1 0 15,35 0-15,-36 0 0,37 0-16,36 0 15,-37 0-15,-35 0 16,35 0-16,-35 0 15,35 0-15,1 0 16,36 0-16,-37 0 16,37 0-16,-36 0 15,35 0-15,-71 0 16,35 0-16,-35 0 16,-1 0 93,0 0-93,0 0-16,-36 36 15,37-36 1,-1 0-16,37 0 15,-37 37 1,36-37-16,37 0 16,-36 0-16,36 0 15,-37 0-15,-35 0 16,35 0-16,-36 0 16,37 0-16,0 0 15,35 0-15,-71 0 16,35 0-16,-35 0 15,35 0-15,1 0 16,-37 0-16,0 0 16,37 0-16,-1 0 15,1 0-15,-37 0 16,37 0-16,-37 0 16,37 0-1,-1 0-15,1 0 16,-1 0-16,37 0 15,-36 0-15,36 0 16,0 0 0,-1 0-16,1 0 15,-36 0-15,-37 36 16,37-36-16,-37 0 16,37 0-16,-1 0 15,37 0-15,-36 0 16,35 0-16,-71 0 15,35 0-15,37 0 16,-36 0-16,-1 0 16,1 0-16,-1 0 15,1 0-15,-37 0 16,1 0-16,35 0 16,37 0-16,-36 0 15,-1 0-15,1 0 16,-37 0-16,37 0 15,-37 0-15,0 0 16,0 0-16,1 0 16,-1 0-1,0 0 1,1 0-16,-1 0 16,0 0-16,0 0 15,37 0 1,-37 0-16,1 0 15,-1 0 17,0 0-17,0 0 1,1 0 0,-1 0-1,37 0 1,-37 0-1,0 0 48,0 0-32,1 0 0,-1 0-15,0 0 15,1 0 47,-1 0-46,0 0 46,37 0-63,-37-36 1,37 36-16,-37 0 16,0 0 109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46:04.315"/>
    </inkml:context>
    <inkml:brush xml:id="br0">
      <inkml:brushProperty name="width" value="0.33333" units="cm"/>
      <inkml:brushProperty name="height" value="0.66667" units="cm"/>
      <inkml:brushProperty name="color" value="#FFFFFF"/>
      <inkml:brushProperty name="tip" value="rectangle"/>
      <inkml:brushProperty name="rasterOp" value="maskPen"/>
      <inkml:brushProperty name="fitToCurve" value="1"/>
    </inkml:brush>
  </inkml:definitions>
  <inkml:trace contextRef="#ctx0" brushRef="#br0">1633 2 0,'36'0'32,"-72"0"139,0 0-171,-1 0 16,-35 37-16,-1-37 16,37 0-16,0 0 15,-37 0-15,0 36 16,1-36-16,36 0 16,-37 0-16,0 0 15,1 0-15,-1 0 16,1 0-16,-37 0 15,0 0-15,36 0 16,-35 0-16,35 36 16,37-36-16,-37 0 15,37 0 1,0 36 0,-1-36-16,1 0 234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26:32.935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E5EB2D84-8079-4697-8432-307459221BEF}" emma:medium="tactile" emma:mode="ink">
          <msink:context xmlns:msink="http://schemas.microsoft.com/ink/2010/main" type="inkDrawing" rotatedBoundingBox="7474,17578 26887,17606 26886,18059 7473,18032" shapeName="Other"/>
        </emma:interpretation>
      </emma:emma>
    </inkml:annotationXML>
    <inkml:trace contextRef="#ctx0" brushRef="#br0">0 218 0,'37'0'156,"-1"0"-16,0 0-108,0 0-1,1 0 0,-1 0 0,0 0-15,-36 36 31,37-36-16,-1 0 16,0 0 31,0 0-62,1 0 15,-1 0 16,0 0-31,1 0 30,-1 0-14,0 0-17,0 0 17,1 0-17,-1 0 63,0 0-62,1 0 46,-1 0-46,0 0 0,0 0 15,1 0 63,-1 0-79,0 0 63,1 0-62,-1 0 0,0 0-16,0 0 15,1 0 1,-1 0 0,0 0-16,1 0 15,-1 0 16,0 0 63,0 0-63,1 0 188,-1 0-203,0 0-1,1 0 1,-1 0 0,0 0-16,0 0 109,1 0 125,-1 0-218,-72 0 687,36 37-593,-37-37 124,37 36-218,-36-36 265,0 0-266,-37 0 1,37 0-16,-37 0 16,37 0-1,36 36 485,0 0-437,-72-36-48,35 0 1,37 37-16,-36-37 78,109 0 407,-1 0-485,-36 0 15,1 0-15,-1 0 16,0 0 718,1-37-421,-1 37-313,-36-36 15,36 36 1,37 0-16,-37 0 16,73-36-16,-37 0 15,74 36-15,-38 0 16,1-37-16,-36 37 15,-1 0-15,-35 0 16,-1 0-16,37 0 16,-1 0-1,1 0-15,-37 0 16,0 0-16,37 0 16,-37 0-16,0 0 15,37 0-15,-37-36 31,37 36 126,-37 0-142,0 0-15,1 0 16,-1 0 125,0 0-126,1 0 1,-1 0-16,0 0 15,0 0 1,1 0-16,-1 0 16,0 0-16,1 0 15,-1 0-15,0 0 16,0 0-16,1 0 16,35 0-16,-35 0 15,35 0-15,-36 0 16,1 0-16,35 0 15,1 0-15,-1 0 16,-35 0 0,35 0 31,-35 0-47,-1 0 15,36 36-15,-35-36 16,-1 0-16,0 0 15,37 0-15,-37 0 16,0 0-16,1 0 16,-1 0-16,37 0 15,-1 0-15,1 0 16,-37 0-16,37 0 16,-37 37-16,73-37 15,-73 0-15,37 0 16,-37 0-16,36 36 15,1-36-15,0 0 16,-37 0-16,36 0 16,1 36-16,-37-36 15,1 0-15,35 0 16,-36 0-16,1 36 16,-1-36-16,0 0 15,1 0 1,-1 0 15,0 0-15,0 0-1,1 0 1,-1 0-16,0 0 16,37 0-16,-37 0 15,37 0 1,-1 0-16,1 0 15,-1 0-15,37 0 16,0 0-16,-36 0 16,-37 0-16,37 0 15,-37 0-15,0 0 16,37 0-16,-1 0 16,1 0-16,-1 0 15,-35 0-15,-1 0 16,0 0 140,1 0-140,-37-36 15,36 36-15,0 0 15,0 0-16,1 0 1,-1-36-16,0 0 16,1 36-16,71 0 15,-35 0-15,0 0 16,-1 0-16,1-37 16,72 1-16,-36 36 15,-73 0-15,0-36 16,1 36-16,-1 0 15,36 0 1,-35 0 0,-1 0-1,0 0 17,1 0-17,-37-37-15,36 37 16,0 0-1,0 0-15,37 0 16,0 0-16,-1 0 16,1 0-16,-1 0 15,1 0-15,36 0 16,-37 0-16,-35 0 16,108-36-16,-73 36 15,1 0-15,-37 0 16,0 0-16,1 0 15,-1 0-15,0 0 32,1 0-32,-1 0 15,0 0-15,37 0 16,-37 0 0,0 0-16,1 0 15,-1 0 1,0 0-1,0 0-15,37 0 16,-37 0 0,37 0-1,-37 0 1,0 0 0,1 0-16,-1 0 15,0 0 1,1 0-16,-1 0 15,36 0-15,1 0 16,-37 0-16,37 0 16,-1 0-16,1 0 15,-37 0-15,1 0 16,-1 0-16,73 36 16,-73-36-16,73 0 15,-37 37-15,-35-37 16,35 0-16,-35 0 15,35 0-15,-36 0 16,1 0-16,-1 0 16,0 0 31,1 0-32,-1 0 32,0 0-31,0 0 15,37 0-15,-37 0-1,1 0-15,-1 0 16,0 0-1,0 0 1,37 0 0,-37 0-1,37 0 1,-37 0 0,0 0-16,1 0 15,-1 0 1,37 0-1,-37 0-15,36 0 16,1 0 0,-37 0-16,1 0 15,35 0-15,-36 0 16,37 0 0,-37 0-1,73 0-15,-36 0 16,36 0-16,-1 0 15,1 0-15,0 0 16,-36 0-16,-1 0 16,1 0-16,-37 0 15,37 0 1,-1 0-16,1 0 16,-1 0-16,1 0 15,-37 0-15,1 0 16,-1 0-16,0 0 47,0 0-47,1 0 15,-1 0 48,0 0-63,1 0 15,-1 0 1,36 0 0,-35 0-16,-1 0 15,0 0-15,1 0 16,-1 0-16,36 0 16,-35 0-16,-1 0 15,0 0-15,1 0 16,-1 0 15,0 0-15,0 0-1,1 0 1,-1 0-16,0 0 16,1 0 15,-1 0-16,36 0 1,1 0-16,0 0 16,-1 0-16,1 0 15,-37 0-15,37 0 16,-1 0-16,1 0 16,-1 0-16,37 0 15,-73 0-15,37 0 16,-37 0-1,37 0-15,36 0 16,-37 0-16,-35 0 16,-1 0-16,36 0 15,1 0-15,0 0 16,35 0-16,-35 0 16,-37 0-16,37 0 15,-37 0-15,0 0 16,1 0-1,-1 0 1,0 0 78,37 0-79,-1 0-15,-35 0 16,35 0-16,-35 0 16,-1 0-1,73 0-15,-37 36 16,73 0-16,1-36 16,-74 37-1,37-37-15,0 0 16,-37 0-16,-35 0 15,-1 0-15,37 0 16,-37 36-16,0-36 16,0 0-1,1 0-15,-1 0 16,37 0-16,-1 0 16,-72 36 405,-36-36-421,0 0 16,-37 0-16,0 0 16,37 0-16,-36 0 15,35 0-15,-35 0 16,35 0-16,1 0 16,0 0-16,0 0 15,-1 0 1,1 36-1,0-36-15,-1 0 16,37 37 15,-36-37-15,0 0 15,0 0-31,-1 0 16,1 0-16,0 0 15,-1 0 48,-35 0-47,36 0-1,-1 0-15,1 0 16,0 0-16,-37 0 15,37 0-15,0 0 16,-1 0 0,1 0 15,0 0 0,-1 0-15,1 0-1,0-37 1,0 37 15,-1 0-15,1 0 0,0 0-1,-1 0 16,1 0 1,0 0-17,0 0-15,-1 0 16,-35-36-16,-1 36 16,1 0-16,35-36 15,1 36-15,-37 0 16,37 0-1,0 0 1,36-36 0,-73 36-1,1 0-15,35 0 16,1 0-16,0 0 16,0 0-1,-1 0-15,1 0 16,36-37 46,-36 37-15,-1 0 109,-35 0-156,-1 0 16,1 0 0,35 0-16,-35 0 15,-1 0-15,1 0 16,-1 0-16,37 0 16,0 0-1,-1 0 1,1 0 93,0 0-15,-37 0-78,37 0-1,-37 0-15,37 0 16,0 0-16,-37 0 15,37 0-15,0 0 16,-1 0-16,1 0 16,0 0-1,-1 0 1,1 0 15,0 0-15,-37 37-1,37-37 1,0 0 0,-1 0-16,1 0 15,0 0 1,0 0 15,-1 0-15,-35 0-1,35 0-15,-35 0 32,36 0-17,-1 0-15,1 0 16,0 0-16,-1 0 16,1 0-1,0 0 1,0 0-16,-1 0 15,1 0-15,0 0 47,-1 0 16,-35 0-48,36 0 1,-1 0 0,1 0-16,0 0 15,-1 0 1,1 0-16,0 0 16,0 0-1,-1 0 1,1 0-1,-37 0 17,37 0-17,0 0-15,-37 0 16,37 36 0,0-36-16,-1 0 15,1 0 1,0 0-1,0 0 1,-1 0-16,1 0 16,0 0-16,-1 0 15,1 0 1,-36 0-16,35 0 16,-72 0-16,73 0 15,-36 0-15,-1 0 16,0 0-16,1 0 15,-37 0-15,0 0 16,37 0-16,-37 0 16,-36 0-16,72 0 15,0 0-15,37 0 16,0 0-16,-37 0 16,37 0-1,0 0 1,-1 0 15,1 0 47,0 0 32,0 0-95,-1 0 1,1 0 31,0 0-16,-1 0-31,1 0 16,0 0-16,0 0 31,-1 0-31,1 0 15,0 0 1,-1-36-16,1 36 16,0 0-1,0 0 1,-1 0-16,1 0 31,0 0-31,36-37 16,-73 37-16,37 0 15,-37 0 17,37 0-17,0 0 17,-37 0-1,37 0 0,0 0-15,-1 0-1,1 0 32,0 0-31,-1 0 15,1 0-15,0 0-1,0 0 1,-1 0 0,1 0-1,0 0 1,-1 0-1,1 0 17,-36 0 218,35 0-235,1 0-15,0 0 16,-1 0 15,1 0 16,0 0-16,36 37-15,-36-37 0,-1 0 77,1 0-61,0 0-17,-1 0 1,1 0-1,-36 0-15,-1 0 16,37 0 0,-1 0-1,1 0-15,0 0 32,0 0 218,-1 0-235,1 0-15,0 0 16,-1 0-1,1 0-15,-36 0 16,35 0 0,1 0-1,0 0 1,-1 0 0,1 0-1,-36 0 1,35 0-1,1 0 1,0 0-16,-1 0 16,1 0-16,0 0 15,0 0 1,-1 0-16,1 0 16,0 0-16,-1 0 15,-35 0 1,36 0-16,-1 0 15,1 0-15,0 0 16,-1 0 0,1 0-1,0-37 1,0 37-16,-1 0 16,1 0-1,0 0 16,-1 0 1,1 0-32,0 0 31,0 0-15,-37 0-16,37 0 15,-1 0-15,1 0 16,-36 0-1,35 0 1,1 0-16,0 0 16,-1 0-16,-35 0 15,36 0 1,-37 0 0,37 0-16,-37 0 15,37 0 1,36-36 15,-73 36-31,37 0 16,0 0-1,-1 0 1,1 0 0,0 0 15,0 0-16,-1 0 1,-35 0 0,35 0-16,1 0 15,0 0-15,-37 0 16,1 0-16,-1 0 16,37 0-1,-37 0 1,1 0-16,35 0 15,1-36-15,-36 36 16,35 0-16,1 0 16,0 0-1,-1 0-15,1 0 16,0 0-16,0 0 16,72 0 249,0 0-265,0 0 16,1 0-16,35 0 15,1 0-15,36 0 16,36 0-16,36 72 16,-72-72-16,36 0 15,-36 0-15,36 37 16,-36-37-16,0 36 16,36-36-16,0 0 15,37 36-15,-146-36 16,0 36-16,1-36 15,-1 0 1,36 0 93,-35 0-109,-1 0 16,0 0 0,1 0-16,-1 0 15,0 0-15,37 0 16,-1 0 0,-35 0-16,71 0 15,-71 0-15,35 0 16,-35 0-16,35 0 187,-36 0-171,1 0 0,-1 0-1,0 0-15,1 0 16,-1 0-16,0 0 15,37 0-15,-1 0 16,1 0-16,-37 0 16,73 0-16,-36-36 15,-1 36-15,-36 0 16,1 0-16,-1 0 16,0 0 15,1 0 16,35 0-47,37 0 15,36 0-15,-36 0 16,-36 0-16,-1 0 16,1 0-1,-37 0 63,37 0-62,-37 0-16,0 0 16,0 0-1,1 0 1,35 0 109,1 0-110,-37 0 1,0 0-16,37-36 0,-37 36 16,37 0-1,-37 0-15,37 0 16,-37 0-16,0 0 16,1 0-1,-1 0-15,0 0 16,0 0-16,37 0 15,36 0-15,-37-36 16,37 36-16,-36 0 16,-37 0-16,0 0 15,1 0 1,-1 0-16,0 0 16,73 0-16,-73 0 15,73 0-15,-36 0 16,-1 0-16,37 0 15,-72 0-15,35 0 16,-36 0 0,-36-37-16,109 37 15,-36 0-15,36 0 16,0 0-16,36 0 16,-36 0-16,-1 0 15,1 0-15,-36 0 16,-1 0-1,-35 0-15,-1 0 16,0 0-16,73 0 16,-73 0-16,1 0 15,-1 0 1,0 0 0,37 0-1,-37 0-15,0 0 16,1 0-1,-1 0 1,0 0 0,37 0-1,-37 0 1,37 0-16,-37 0 16,37 0-16,35 0 15,-71 0-15,35 0 16,-35 0-16,35 0 15,1 0-15,-1 0 16,37 0-16,0 0 16,-36 0-16,-1 0 15,37 0-15,0 0 16,36 0-16,0 0 16,-36 0-1,-36 0-15,-1 0 16,-36 0-16,1 0 94,35 0-79,73 0-15,1 0 16,-38 0-16,38 0 15,35 0-15,-36 0 16,-109 0-16,73 0 16,-72 0-16,-1 0 31,0 0-15,0 0 15,1 0-16,-1 0 32,-72 0 141,-1 37-173,1-37 1,36 36 0,-36-36-1,0 0-15,-1 0 16,1 0 0,-37 0-16,37 0 15,-36 36 1,-1-36-16,-36 36 0,-36-36 15,72 0 1,-35 0-16,-1 0 16,36 0-16,37 37 15,-37-37-15,1 0 16,35 0-16,1 0 16,0 0-16,0 0 15,-1 0 16,1 0-31,0 0 32,-37 0 77,37 0-93,0 0-16,-1 0 15,1 0 1,0 0 0,-1 0-16,1 0 15,0 0 1,-37 0-1,37 0-15,-37 0 16,37 0-16,-36 0 16,-37 0-16,36 0 15,1 0-15,35 0 16,-35 0-16,35 0 16,1 0 15,0 0-31,0 0 15,-1 0 1,1 0-16,0 0 16,-37 0-16,-36 0 15,37 0-15,-1-37 16,1 37-16,35 0 16,-35 0-16,35-36 15,1 36 1,0 0-16,0 0 15,-1 0 1,1 0 234,0-72-234,-37-1-16,-36-36 15,73 0-15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25:44.574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E7FB46B3-E5D4-4B43-8C47-FA425AA54A65}" emma:medium="tactile" emma:mode="ink">
          <msink:context xmlns:msink="http://schemas.microsoft.com/ink/2010/main" type="inkDrawing" rotatedBoundingBox="4971,17997 4986,17997 4986,18012 4971,18012" shapeName="Other"/>
        </emma:interpretation>
      </emma:emma>
    </inkml:annotationXML>
    <inkml:trace contextRef="#ctx0" brushRef="#br0">0 0 0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25:43.126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2D6BBF32-D34F-4CB7-AE87-393841B2A9E9}" emma:medium="tactile" emma:mode="ink">
          <msink:context xmlns:msink="http://schemas.microsoft.com/ink/2010/main" type="inkDrawing" rotatedBoundingBox="4971,17997 4986,17997 4986,18012 4971,18012" shapeName="Other"/>
        </emma:interpretation>
      </emma:emma>
    </inkml:annotationXML>
    <inkml:trace contextRef="#ctx0" brushRef="#br0">0 0 0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09-25T14:48:35.466"/>
    </inkml:context>
    <inkml:brush xml:id="br0">
      <inkml:brushProperty name="width" value="0.26667" units="cm"/>
      <inkml:brushProperty name="height" value="0.53333" units="cm"/>
      <inkml:brushProperty name="tip" value="rectangle"/>
      <inkml:brushProperty name="rasterOp" value="maskPen"/>
      <inkml:brushProperty name="fitToCurve" value="1"/>
    </inkml:brush>
  </inkml:definitions>
  <inkml:trace contextRef="#ctx0" brushRef="#br0">50 131 0,'0'36'813,"0"0"-766,0 1-16,0 35 110,0-36-141,0 1 31,0-1-15,-36-36-1,36 36 1,0 1 171,0 35-187,0-36 16,0 1-16,0-1 16,0 0-16,0 1 15,0-1 1,0 0-16,0 0 15,0 1 220,0-1-235,0 0 15,0 1 32,0-1-47,0 0 16,36-36-16,-36 73 281,0-1-265,36-72 15,-36 37-31,0-1 16,0 0 265,0 37-281,37-1 16,-37-35-1,0-1 1,0 0-1,0 0 1,36-36 328,-36 37-313,36-1 0,-36 0-15,0 1 15,36-37 0,1 0 563,-1 0-453,0 36-126,1-36 32,-1 0-47,0 0 32,-36 36-32,36-36 187,37 0-171,-37 0-16,1 0 15,35 0-15,-36 0 16,37 0-16,-37 0 16,37 0-16,-1 36 15,-35-36-15,-1 0 16,0 0-16,1 0 265,-1 0-202,0 0-47,0 0-16,1 0 15,-1 0 16,0 0-31,1 0 16,-1 0 0,-36 37 15,36-37-15,0 0 46,1 0 16,-1 0-15,0 0-32,1 0-31,-1 0 16,0 0 46,0 0-46,37 0 187,-37 0-203,1 0 15,-1 0 1,36 0 0,-35-37-1,-1 1-15,0 36 16,-36-36 203,37 0-219,-37-1 15,0 1 1,36 36-16,-36-36 16,0-1-16,36 1 15,0-36 1,-36 35-1,37-35-15,-1 35 16,-36 1 0,0 0-1,0 0-15,0-1 16,36 37 0,-36-36-1,0 0 345,0-37-329,0 37-16,0 0 1,0-1-16,0 1 16,0 0-1,0-1-15,0 1 32,0 0 46,0 0-63,0-1 63,0 1-62,0 0 15,0-1-15,0 1-16,0 0 31,0 0 235,0-1-235,0 1-15,0 0 15,-36 36 156,36-37-155,-36 37-17,-1 0 17,1 0 46,0 0-63,0 0 48,-1 0-63,1 0 15,0 0 48,-1 0-47,1 0-1,0 0 1,0 0-1,-1 0 17,1 0-17,0 0 1,-1 0 0,1 0-1,0 0 1,0 0-1,-1 0-15,-35 0 16,35 0 0,1 0-16,0 0 15,0 0 1,-1 0 78,1 0-79,0 0-15,-73 0 16,73 0-16,-1 0 16,-35 0-16,35 0 15,-35 0-15,36 0 16,-37 0-16,37 0 15,-1 0 48,-35 0-32,-37 0-15,73 0-16,-37 0 15,37 0-15,0 0 16,-1 0-16,-35 0 16,-1 0-16,37 37 15,0-37 157,36 36 31,-37 0-156,37 1-31,0-1-1,0 0-15,-36 0 32,36 1-1,0-1 0,0 0-15,-36-36-1,36 37 64,0-1-64,0 0 1,0 0-1,0 1 1,0 35 0,0-35-1,0-1 1,0 0-16,0 0 31,36-36 141,0 0-156,1 0-16,35 0 15,-36 0 1,37 0-16,-37 0 16,-36 37-1,73-37 157,-37 0-172,0 0 16,37 0-16,0 0 15,-1 0-15,-36 0 16,-36 36-16,73-36 16,-37 0-16,1 0 15,35 0-15,-36 0 16,-36 36 234,37-36-219,-1 0-15,37 0-16,-1 0 15,37 0-15,-36 0 16,-1 0-16,1 0 16,-1 0-16,1 0 15,-1 0-15,37 0 16,-72 0-1,-1 0 126,-36-36-125,36 0 93,-36-1-93,0 1-16,36 0 15,-36 0 1,0-1 0,37 1-16,-37 0 15,0-1-15,0 1 16,36 36-1,-36-36 1,0 0 47,0-1-48,0 1 1,0 0 15,-36 36-31,36-37 16,-37 37-1,-35-36 1,36 36-16,-1 0 16,1 0-1,0 0-15,-37 0 16,37-36-16,-37 36 15,1 0-15,-1 0 16,-36 0-16,37 0 16,35 0-16,1 0 15,-36 0-15,-1 0 16,37 0 15,-1 0-31,1 0 16,0 0-1,-37 0 1,37 0-16,-37 0 16,37 36-16,-36 0 15,35-36-15,1 0 16,0 0-16,-1 0 16,1 0-16,0 37 15,0-37 1,-1 0 187,37 36-187,0 0 15,0 1-16,37-37 1,-37 72 0,72-72-16,1 0 15,-1 36-15,1 1 16,36-37-16,0 0 16,-37 0-16,1 0 15,-1 0-15,-35 0 16,35 0 171,37 0-171,-73 0-16,1 0 16,-1 0-16,36 0 15,-35 0 1,-37-37-1,36 37 110,0 0-109,-36 37-16,37-37 31,-1 0 47,0 36-31,0-36-31,-36 73 0,73-73-16,-73 36 15,36-36-15,1 72 16,-1-72-16,-36 37 15,36-37-15,-36 36 16,36-36 47,-36 36 171,0 1-203,-36-37-15,0 72 15,0-72-15,36 36-1,-37-36 1,1 0-16,36 37 16,-36-37-16,-1 36 15,1-36-15,36 36 16,-36-36-16,-37 73 15,37-73 1,0 0 0,-1 0-1,1 0-15,36 36 16,-36-36 46,0 0-46,-1 0-16,-35 0 16,35 0-16,1 36 15,-36-36-15,-37 0 16,72 0-16,-35 0 16,36 0-16,-37 0 15,37 0 1,-1 0 46,1 0-46,0 0-16,0 0 16,-1 0-1,37-36 1,-36 36 156,0-36-63,-1 36-93,1 0-1,-36 0 1,35 0 140,37 36-15,37-36-126,-1 36-15,-36 1 0,36-37 16,0 36 0,1-36-16,-1 36 15,0-36-15,1 37 16,35-37-16,-72 36 16,36-36-16,1 0 31,35 0 47,-35 0-78,-1 0 16,0 0-16,37 0 15,-1 0-15,1 0 16,-1 0-16,-35 0 15,72 0-15,-37 0 16,-36 0-16,1 0 16,35 0-16,1 0 15,-37 0-15,0 0 16,1 0-16,-1 0 250,-36 36-250,36-36 16,1 0 30,-37 36 142,36-36 15,0 0-172,0 0-15,1 0-16,-1 0 16,0 0-1,1 0-15,-1 0 16,36 0 46,-35 0-30,-1 0 546,-36-36-563,36 0 1,1 0 0,-37-1-16,0 1 15,36 36-15,-36-73 16,0 37-16,36 0 15,0 0 1,-36-37-16,0 37 16,37-1-1,-37 1-15,0 0 16,0 0 0,0-1-1,0 1 1,36-37 15,-36 37 47,0 0-62,0 0-1,0-1 1,0 1 0,0 0-16,0-1 47,0 1 15,0 0-46,0 0-1,0-1 17,0 1-1,0 0 16,-36 36-32,36-37-15,0 1 16,0 0-16,0 0 16,0-37-16,-37 37 15,1-37-15,36 1 16,0 35-16,-36-35 15,0 35-15,36 1 16,0 0 0,-37 36 531,1 0-516,0 0 0,-1 0 32,1 0-48,-36 0 16,35 0 1,1 0-1,0 0-15,-1 0 15,1 0 16,0 0-32,0 0 1,-1 0 0,1 0-16,0 0 15,-1 0 1,1 0 93,0 0-109,-37 0 16,37 0-16,-37 0 15,37 0-15,0 0 16,0 0 0,-1 0-16,1 0 31,0 0 78,-73 36-93,36-36-16,-36 0 16,73 0-16,-36 0 15,-1 0-15,0 0 16,1 0-16,36 0 15,-1 0-15,1 0 16,0 0 140,-37 0-140,1 0-16,35 0 16,1 0-16,0 0 15,-1 0-15,1 0 16,0 0-16,0 0 15,-1 0-15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27:28.967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78C5B889-5E9A-419E-A581-941FB472A8FA}" emma:medium="tactile" emma:mode="ink">
          <msink:context xmlns:msink="http://schemas.microsoft.com/ink/2010/main" type="inkDrawing" rotatedBoundingBox="7403,17561 26743,17638 26741,18045 7401,17969" shapeName="Other"/>
        </emma:interpretation>
      </emma:emma>
    </inkml:annotationXML>
    <inkml:trace contextRef="#ctx0" brushRef="#br0">0 217 0,'36'0'109,"0"0"-62,1 0 94,-37 37-126,36-37 64,0 0-64,0 0-15,1 0 31,35 0-15,-35 0 0,35 0-16,-36 0 15,1 0-15,-1 0 16,-36 36 203,36-36 46,1 0-249,-1 0 0,0 0-1,-36-36 1,36 36-1,1 0-15,-37-37 79,36 37-79,0 0 31,1 0-16,-37-36 17,36 36 171,0 0-203,0 0 15,1 0-15,-1 0 16,0 0 0,1 0-16,-1 0 15,0 0 17,0 0 77,1 0-93,-1 0 30,-36 36 17,36-36-63,1 0 62,-1 0-46,0 0 0,0 0-16,1 0 15,-1 0 32,0 0-31,37 0-1,-37 37-15,73-37 16,-73 0-16,37 0 16,-37 0-16,0 0 15,1 0 17,-1 0-32,0 36 15,1-36 95,-1 0-110,0 0 15,0 0 1,1 0-1,-1 0-15,37 0 16,-37 0 0,0 0-16,37 0 15,-1 0 1,-35 0 0,35 36-16,-36-36 15,1 0-15,-1 0 16,0 0 62,1 0-31,-1 0-16,36 0-15,1 0-16,0 0 15,-1 0-15,1 0 16,-1 0 0,-35 0-1,-1 0 1,0 0 15,0 0-31,1 0 16,35-36-1,-35 36 1,-1 0 109,36 0-94,-35-36-31,-1 36 16,0-37-16,37 37 15,-1 0-15,1 0 16,0 0 0,-1 0-16,37 0 15,-73-36-15,1 36 16,-1 0-16,36 0 16,-35 0-1,35 0 16,-35 0-15,35 0 0,-36 0-16,1 0 15,-1 0-15,0 0 16,1 0-16,-1 0 16,0 0 77,0 0-93,37 0 16,-37 0-16,1 0 16,-1 0-16,36 0 15,-35 0 1,-1 0-16,0 0 15,1 0 1,-1 0 109,0 0-125,0 0 16,1 0-1,-1 0-15,37 0 16,-1 0-16,1 0 16,-37 0-16,0 0 15,1 0-15,-1 0 31,0 0-15,0 0 0,1 0-16,-1 0 15,0 0-15,37 0 16,-37 0 15,0 0-15,1 0-1,-1 0-15,0 0 16,1 0 0,-1 0-16,0 0 15,0 0-15,37 0 16,-37 0 0,1 0-16,-1 0 15,36 0 1,-35 0-16,-1 0 15,0 0-15,37 0 16,-1 0-16,-35 0 16,-1 0-16,37 0 15,-37 0-15,0 0 16,0 0-16,1 0 16,-1 0 93,0 0-78,37 0-15,-37 36-1,0-36 1,1 0 47,-1 0-48,0 0 1,1 0-16,-1 0 15,36 37-15,-35-37 16,-1 36-16,37-36 16,-37 0-16,0 0 15,0 0-15,1 36 16,-1-36 15,0 0-15,1 0-1,-1 0 1,0 0 15,0 0-15,1 0 0,-1 0-1,0 0 1,1 0-1,-1 0 1,0 0 140,37 0-140,-37 0-16,37 0 31,-37 0-31,0 0 16,37 0-16,-1 0 15,-35 0-15,35 0 32,-36 0-17,37 0 1,-37 0 15,1 0 141,-1-36-156,0 0-1,0 36-15,1 0 16,-1 0-16,0 0 16,1-37-16,-1 37 15,0 0 16,0-36-15,1 36-16,35 0 16,-35 0-16,-1 0 15,36 0-15,1-36 16,0 36-16,-37 0 16,0 0-1,0 0-15,1 0 110,-1 0-110,0 0 15,1 0 1,35 0-1,-36 0-15,1 0 16,-1 0-16,37 0 16,-37 0-1,36 0-15,-35 0 16,-1 0-16,37 0 16,-1 0-16,-36 0 15,1 0-15,-1 0 16,0 0-16,1 0 15,-1 0-15,0 0 16,0 0 0,1 0-16,-1 0 15,0 0 17,1 0-17,-1 0-15,36 0 16,-35 0 15,-1 0 0,0 0-15,1 0 0,-1 0-1,36 0 1,-35 0-1,-1 0-15,0 0 16,1 0-16,35 0 16,-36 0-1,1 0 17,-1 0 46,0 0-63,1 0 1,-1 0 0,0 0-16,0 0 15,1 0 1,-1 0-16,0 0 15,1 0 1,-1 0 0,0 0-1,0 0-15,37 0 32,-37 0-17,37 0 1,-37 0-1,37 0 1,-37 0 0,37 0-16,-37 0 15,36 0 1,-35 0-16,-1 0 16,0 0 15,1 0-16,-1 0 1,0 0-16,0 0 31,1 0-15,-1 0-16,0 0 16,1 0-16,-1 0 15,0 0 1,0 0-16,1 0 15,35 0-15,-35 0 16,-1 0-16,36 0 16,1 0-16,-37 0 15,1 0-15,-1 0 16,0 0-16,0 0 47,1 0-32,-1 0 1,37 0 0,-37 0-1,0 0 1,0 0 31,1 0-47,-1 0 15,0 0 1,1 0 15,-1 0-15,0 0 15,0 0-31,1 0 16,-1 0-16,0 0 15,37 0-15,-37 0 16,37 0-16,-37 0 16,37 0-16,-37 0 15,36 36-15,-35-36 16,-1 0-16,37 0 16,-37 0-1,0 0 32,0 0-31,1 0-16,-1 0 31,0 0-15,1 0-1,-1 0 1,0 0-16,37 0 15,-37 0-15,0 0 16,1 0 0,-1 0-16,36 0 15,1 0-15,36 0 16,-37 0-16,1 0 16,0 0-16,35 0 15,-35 0-15,72 0 16,73 0-16,72 0 15,0 0-15,-108 36 16,-37-36-16,-36 0 16,-37 0-16,37 0 15,-72 0-15,-1 0 203,0 0-187,37 37-16,-1-37 16,37 0-16,0 0 15,36 36-15,-36-36 16,0 0-16,-37 0 16,1 0-16,-37 0 15,37 0-15,36 0 16,-37 36-16,1-36 15,-1 0-15,-35 0 16,-37 36-16,36-36 422,-72 0-344,36-36 16,-37 0-79,1 36 17,0 0-1,0 0 16,36-36-47,-37 36 78,1 0-62,0 0 77,-1 0-77,1 0 0,0 0-16,0 0 46,-1 0 1,1 0-15,0 0-1,-1 0 0,1 0 63,0 0-79,0 0 1,-1 0 15,1 0 79,0 0-79,-1 0 94,1 0-109,0 0-16,0 0 15,-1 0 1,1 0-16,-37 0 109,37 0-93,0 0 15,0 0-15,72 0 421,0 0-390,37 0-31,-1 0-1,1 0 1,-1 0-16,1 0 16,0 0-16,-1 0 15,-72-37 188,0 1-140,0 0-63,-72-1 15,35 1 1,37 0 15,-36 36-31,0 0 16,-1 0 0,1-36-1,0 36 16,0 0 1,-1 0-32,1 0 31,36 36-31,0 0 31,-36-36-15,-1 36 62,1-36-47,36 37-31,-36-37 16,36 36-1,-36-36 1,36 36 0,-37-36-1,37 37-15,-72-37 16,72 36 0,-37-36-1,37 36-15,-36-36 16,36 36-16,-36-36 31,0 0 63,36 37-79,-37-37-15,1 0 47,0 0 0,-1 0-31,1 0 15,0 0-15,0 0-16,-1 0 31,1 0-15,0 0 30,-1 0-14,1 0-17,0 0-15,0 0 16,-1 0-16,-35 0 16,35 0-16,1 0 15,0 0 1,0 0 78,-1 0-79,-35 0-15,-1 0 16,37 0-16,0 0 15,-1 0 1,1 0 47,-37 0-32,37 0 0,0 0 0,-37 0-15,37 0 0,0 0-1,-1 0 1,1 0-1,0 0-15,0 0 16,-1 0-16,37-37 16,-36 37-16,0 0 15,-1 0-15,1 0 16,0 0 0,0 0-1,-1 0-15,-35 0 16,35 0-16,1 0 15,-36 0-15,35 0 16,1 0 0,0 0-16,-1 0 15,1 0-15,0 0 16,0 0 0,-1 0-1,1 0 1,0 0 15,-1 0-15,37-36 62,-36 36-78,0 0 62,-37 0-30,37 0-17,0 0 1,-1 0-16,1 0 31,0 0-15,-37 0-1,37 0 1,0 0 0,-1 0-16,1 0 15,0 0 16,0 0-15,-1 0-16,1 0 109,-37 0-93,37 0 0,0 0-1,0 0 17,-1 0 14,1 0-14,0 0-17,-1 0 1,1 0 15,0 0-15,0 0-16,-37 0 15,37 0 1,-1 0-16,1 0 16,-36 0-1,35 0 1,1 0 15,0 0 0,-1 0-31,1 0 32,0 0-1,0 0-15,-1 0-16,1 0 15,-37 0 16,37 0-31,0 0 16,0 0-16,-1 0 16,1 0-16,0 0 15,-1 0-15,1 0 16,0 0 0,0 0-16,-37 0 15,37 0 1,-1 0-1,1 0-15,0 0 16,0 0 0,-1 0-1,1 0 1,0 0-16,-1 0 16,1 0 15,0 0-16,0 0 32,-1 0-15,1 0-1,0 0-31,-1 0 31,1 0 0,0 0-15,0 0-16,-1 0 16,1 0-1,0 0 1,-1 0-1,1 0 32,0 0-47,0 0 16,-1 0 0,1 0-1,0 0 157,-1 0-156,1 0-16,0 0 15,-37 0 1,37 0-16,-37 0 16,37 0-16,0 0 125,0 0-125,-1 0 31,1 0-16,-37 0 1,37 0 0,0 0 15,0 0-15,-1 0 30,1 0-14,0 0-17,-1 0 1,1 0-16,0 0 16,-37 0-1,37 0 1,-37 0-1,37 0 79,0 0-78,0 0-1,-1 0 1,1 0 31,0 0 62,-1 0-93,1 0 0,0 0-1,0 0 1,-1 0-1,1 0 17,0-36-17,-37 36 1,37 0 0,0 0-1,-1 0-15,1 0 16,-37 0-16,37 0 15,0 0-15,0 0 16,-1 0-16,1 0 16,0 0-1,-1 0 1,1 0 15,0 0-31,36-36 188,-36 36-141,-37 0-47,37 0 15,-1 0 1,1 0-16,-36 0 15,-1 0-15,37 0 16,-1 0 0,1 0-16,0 0 234,-37 0-171,37 0-63,-37 0 31,37-37-31,0 37 15,0 0 1,-1 0 47,1 0 108,0-36-155,-37 36-16,1 0 16,35 0-1,1 0 1,0 0 15,-1 0-15,1 0 46,0 0-46,-37 0 0,37 0-1,0 0 1,-1 0-1,1 0 1,0 0 78,0 0-94,-37 0 15,37 0 17,-1 0-17,1 0 17,0 0-17,0 0 1,-1 0-1,-35 0 1,35 0 0,-35 0-1,36 0 1,-1 0 0,1-36-1,0 36-15,-37 0 16,37 0 15,0 0-31,-1 0 16,1 0-16,0 0 15,-1 0-15,1 0 16,0 0 0,0-37 15,-1 37-16,1 0 1,0 0-16,-1 0 47,1 0-47,0 0 47,0 0-16,-37 0-15,37 0-1,-1 0 1,1 0-16,0 0 16,-37 0-1,37 0 1,0 0-1,-1 0-15,-35 0 16,36 0-16,-1 0 16,1 0-16,0 0 15,-1 0 1,1 0-16,0 0 16,0 0-16,-37 0 15,0 0-15,1 0 16,-1 0-16,1 0 15,-1 0-15,37 0 16,0 0-16,-37 0 16,37 0-16,-1 0 15,-35 0-15,36 0 16,-1 0 0,1 0-16,0 0 140,-1 0-140,1 0 16,0 0-16,0 0 15,-1 0 1,1 0-16,-37 0 16,37 0-1,0 0 1,0 0 0,-1 0-16,1 0 31,0 0-16,-1 0 1,1 0-16,-36 0 16,35 0-1,1 0 1,-37 0-16,1 0 16,36 0-16,-37 0 15,37 0 1,-1 0-1,1 0-15,0 0 16,0 0 15,-37 0-15,37 0 0,-1 0-1,-35 0 1,-1 0-16,1 0 15,-1 0-15,37 0 16,-37 0-16,37 0 16,0 0-1,-1 0 1,1 0 0,0 0 15,36-36-16,-36 36-15,-37 0 16,37 0-16,-1 0 16,-35 0-16,36 0 15,-1 0 1,1 0 0,0 0-1,-37 0 1,37 0-1,0 0 1,-1 0 0,1 0 15,0 0-15,-1 0 15,1 0-16,0 0-15,0 0 16,-1 0 0,1 0-16,0 0 15,-1 0 1,1 0 15,0 0-15,0 0-1,-1 0 1,1 0-16,0 0 16,-1 0-1,1 0 17,-36 0 108,35 0-124,1 0 46,0 0-62,-1 0 32,-35 0-32,36 0 15,-1 0 1,1 0-16,0 0 15,-37 0 1,37 0 0,0 0 15,36 36-15,-37-36-1,1 0 1,0 37-16,-1-37 15,1 0 1,0 0 0,36 36-16,-36-36 15,-1 0 1,1 0 0,0 0-16,-1 36 15,1-36 1,0 0-1,0 0 1,-1 0 125,1 0-110,0 0-15,-1 0-1,1 0 16,0 0-15,0 0-16,-1 0 31,1 0-31,0 0 32,-1 0-32,1 0 46,36 37 533,0-1-548,36-36-16,1 0-15,-1 0 16,0 0 15,1 0-15,-1 0 0,0 0-1,0 0-15,1 0 16,-1 0-16,0 0 15,1 0-15,-1 0 141,0 0-110,0 0 16,1 0-47,-1 0 16,0 0-1,1 0-15,-1 0 16,36 0-16,1 0 16,-37 0-16,37 0 15,-73-36 1,36 36-16,0 0 31,37 0-15,-37 0-1,1 0 1,-1 0-16,0 0 63,37 0-48,-37 0-15,0 0 16,37 0-1,-37-37 1,0 37-16,37 0 16,0 0-1,-37 0 1,0 0 0,0 0-1,1 0-15,-1 0 16,0 0-1,1 0 1,-1 0 31,0 0-47,0 0 16,73 0-16,-72 0 15,-1 0 48,36 0-48,-35 0 1,-1 0-16,0 0 16,1 0-1,-1 37-15,36-37 16,-35 0-16,-1 0 15,0 0-15,1 0 47,-37 36-15,36-36-17,0 0-15,0 0 16,1 0-16,-1 0 15,37 0-15,-37 0 16,0 0-16,37 0 16,-37 0-16,0 0 15,1 0-15,-1 0 16,0 0 46,0 0-46,1 0 0,35 0-1,-35 0 1,-1 0 62,0 0-78,0 0 16,37 0-16,-37 0 15,1 0 1,-1 0-16,0 0 16,37 0-1,-37 0 1,0 0-16,1 0 15,-1 0-15,0 0 16,0 0 0,1 0-1,-1 0-15,0 0 16,1 0-16,-1 0 31,0 0 32,0 0-63,37 0 0,0 0 15,-37 0 1,36 0-16,-35 0 16,35 0-16,-35-36 31,-1 36-31,0 0 15,37 0 1,-37 0-16,0 0 16,37 0-16,-37 0 15,0 0-15,1 0 16,-1 0 15,0 0-15,1 0-1,-1 0 1,36 0 0,-35 0-16,35 0 31,-35 0-15,-1 0-1,0 0-15,0 0 31,1 0-15,-1 0 0,37 0-16,-37 0 15,0 0-15,0 0 16,1 0-16,-1 0 16,0 0-1,1 0 126,71 36-126,-35-36-15,-37 0 16,1 0 0,-1 0-16,0 0 15,37 0 17,-37 0-17,37 0 1,-37 0-1,73 0-15,0 0 16,-37 0-16,-36 0 16,1 36-16,-1-36 15,0 0-15,1 0 16,35 36-16,-36-36 16,1 0-16,-1 0 15,37 0 1,-37 0-1,36 0-15,1 0 16,0 0-16,35 0 16,-35 0-16,-37 0 15,1 0 17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29:16.455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5647FB04-2BA5-432A-A643-60808BD9EEFB}" emma:medium="tactile" emma:mode="ink">
          <msink:context xmlns:msink="http://schemas.microsoft.com/ink/2010/main" type="inkDrawing" rotatedBoundingBox="7075,17733 26851,17766 26850,18136 7074,18102" shapeName="Other"/>
        </emma:interpretation>
      </emma:emma>
    </inkml:annotationXML>
    <inkml:trace contextRef="#ctx0" brushRef="#br0">0 205 0,'36'0'78,"1"0"-31,-1 0-32,0 0 1,1 0-16,-1 0 16,0 0-1,37 0-15,-1 0 16,-35 0-16,35 0 15,-36 0-15,1 0 16,-1 0 0,0 0-16,1 0 15,71 0 1,-71 0-16,-1 0 16,0 0-1,1 0 1,-1 0 15,0 0 32,0 0-48,1 0-15,-1 0 16,0 0-16,37-37 15,-37 37-15,0 0 16,1 0-16,35 0 16,-35 0-16,-1 0 15,0 0-15,0 0 16,1 0-16,-1 0 16,0 0-1,1 0 79,-1 0-78,36 0-1,-72-36 1,37 36-1,-1 0-15,0 0 16,1 0-16,-1 0 16,0 0-16,0 0 15,1 0 17,-1 0 30,0 0-46,1 0-1,-1 0 1,0 0-16,37 36 16,-1-36-16,1 0 15,-37 0-15,37 0 16,-1 0-16,37 0 15,0 0 1,-36 0-16,-37 0 16,0 0-16,0 0 15,1 0 1,-1 37 0,0-37 30,1 0-46,35 36 16,1-36 0,-37 0-16,0 0 15,1 0 17,-1 0-17,0 0-15,0 0 16,1 0-16,35 0 15,-72 36 1,37-36-16,-1 0 16,0 0-16,0 0 15,1 0 1,-1 0 0,0 0-16,1 0 15,-1 0 1,0 0-16,0 0 15,1 0 32,-1 0-47,0 0 16,1 0 0,-1 0-16,0 0 15,0 0-15,1 0 16,-1 0-16,0 0 15,1 0 1,-1 0 31,0 0-31,37 0-1,-37 0 1,0 0-16,1 0 15,-1 0-15,0 0 16,0 0 0,1 0-1,-1 0-15,0 0 16,1 0-16,-1 0 16,0 0-16,0 0 15,1 0 16,-1 0-31,0 0 32,1-36-32,-1 36 15,36 0-15,-35 0 16,35 0 0,-35 0-1,35-36-15,1 36 16,-37-37-16,37 37 15,-37 0-15,0 0 16,0-36-16,1 36 31,-1 0 63,0 0-78,1 0-1,35 0 1,-36 0-16,37 0 16,-37 0-16,1 0 15,-1 0-15,0 0 16,37 0-1,-37 0 1,0 0-16,37 0 109,-1 0-93,1 0-16,0 0 16,-1 0-16,1 0 15,-37 0-15,0 0 16,37 0 0,-37 0-16,37 0 15,-1 0-15,-35 0 16,-1 0-16,0 0 15,0 0 1,1 0 0,-1 0-16,0 0 15,1 0 1,-1 0-16,0 0 16,0 0-16,37 0 15,-37 0 1,1 0 31,-1 0-32,0 0-15,0 0 16,1 0-16,-1 0 16,37 0-16,-37 0 15,0 0-15,37 0 16,-37 0-16,0 0 15,37 0-15,-1 0 16,37 36-16,-72-36 16,35 0-16,1 0 15,-1 0 1,1 0-16,-37 0 16,0 0 77,1 0-46,-1 0-31,0 0-1,1 0-15,-1 0 16,0 0-16,37 0 16,-37 0-16,0 0 15,1 0-15,71 0 16,-71 0-16,-1 0 16,0 0-16,1 0 15,-1 0 1,0 0-16,37 0 31,-1 0-15,1-36-16,-1 36 15,-35 0-15,35 0 16,-35 0-16,35 0 16,-36 0-1,1 0 32,-1 0-31,0 0-16,1 0 15,-1 0-15,0 0 16,37 0-16,-37 0 16,0-36-16,37 36 15,-37 0-15,0 0 16,1 0-16,-1 0 31,0 0-31,1 0 16,-1 0-16,0 0 15,37 0 1,-1 0-16,1 0 16,-1 0-16,-35 0 15,-1 0-15,37 0 16,-1 0-16,-36 0 15,1 0-15,35 0 16,-35 0-16,35 0 16,-36 0-1,1 0-15,-1 0 16,37 0 31,-37 0-32,0 0-15,37 0 16,-37 0-16,37 0 16,-1 0-16,-36 0 15,37 0-15,0 0 16,-37 0-16,36 0 16,-35 0-16,35 0 15,1 36-15,-37-36 16,73 0-16,-36 0 15,-1 0 1,37 0-16,-73 0 16,1 0-16,-1 0 15,0 0 188,0 0-187,1 0-16,35 0 16,-35 0-16,35 0 15,-36 0-15,37 0 16,-37 0 0,37 0 93,-37 0-93,0 0-16,37 0 15,0 0 1,-37 0-1,0 0-15,0 0 16,1 0-16,35 0 16,1 0-16,36 0 15,-37 0-15,1 0 16,-1 0-16,1 0 16,0-36-16,-1 36 15,-36 0-15,1 0 31,-1 0-15,0 0 0,1 0 15,-1 0-15,0 0-1,0 0-15,1 0 16,35 0-16,-35 0 15,-1 0-15,36 0 16,1 0-16,0 0 16,-37 0-16,0 0 15,37 0-15,36 0 16,-73 0-16,36 0 16,-35 0-16,35 0 15,37 0-15,-73 0 16,37 0-16,-37 0 15,1 0-15,-1 0 16,0 0-16,0 0 16,1 0 15,-1 0-15,0 0-1,1 0-15,35 0 16,-36 0-1,1 0 1,-1 0-16,37 0 16,-37 0-1,73 0-15,-37 0 16,1 0-16,-1 0 16,37 0-16,-36 0 15,-1 0-15,1 0 16,36 0-16,-37 0 15,-35 0-15,-1 0 16,0 0-16,1 0 16,35 0-16,-36 0 15,73 0-15,-72 0 16,-1 0-16,0 0 16,37 0-16,-37 0 15,73 0 1,-73 0-16,37 0 15,-1 0-15,-35 0 16,-1 0-16,36 0 16,-35 0-16,-1 0 15,0 0 1,1 0 0,-1 0 109,0 0-110,37 0-15,-1 0 16,-35 0-1,35 0 1,-36 0-16,1 0 188,-1 0-188,0 0 15,37 36-15,-1-36 16,1 0-1,-37 36-15,1-36 16,-1 0-16,0 0 16,0 0 46,1 0 126,35 0-188,-35 0 15,-1 0 1,-36 37 218,0-1-202,0 0 30,0 0-62,-36-36 16,-1 0-1,1 0-15,0 0 16,-1 0 0,1 0-1,0 0 1,0 0-1,-1 0 1,1 37 0,0-37-16,-1 0 15,1 0-15,0 0 16,0 0-16,-37 0 16,0 0-1,37 0 63,0 0-62,36-37 0,-36 37 77,-1 0-93,1 0 16,0 0-16,-1 0 16,1 0-1,0 0-15,0 0 16,36 37-16,-37-37 15,1 0 1,0 0 0,-1 0-16,1 0 15,-36 0 1,35 0-16,-35 0 62,35 0-30,1 0-32,-36 0 31,35 0 0,1 0 16,0 0-47,-1 0 16,1 0-1,0 0 63,0 0-78,-1 0 16,1 0 0,0 0 46,-1 0-46,1 0-1,0 0 1,0 0-16,-1 0 16,-35 0-16,35 0 15,1 0-15,-36 0 16,35 0-16,1 0 16,0 0-1,-1 0 1,1 0-1,-36 0 1,35 0 0,1 0-16,0 0 15,-1 0 1,1 0 0,0 0-1,0 0-15,-1 0 16,1 0-1,0 0 1,-1 0 0,1 0-16,0 0 31,0 0-31,-1 0 16,1 0-1,0 0-15,-1 0 16,1 0-16,0 0 15,0 0 1,-1 0-16,1 0 16,0 0-1,-1 0 1,1 0-16,0 0 16,0 0-16,-1 0 31,1-37-31,0 37 15,-1 0 1,1 0 0,0 0-1,0 0 1,-1 0 0,1 0-1,0 0-15,-1 0 16,1 0-1,0 0 17,0 0-32,-1 0 15,1 0 1,0 0-16,-1 0 16,1 0 15,0 0-31,0 0 15,-1 0 1,1 0-16,0 0 16,-1 0-16,1 0 15,0 0-15,0 0 16,-1 0 0,-35 0-1,35 0-15,1 0 16,-36 0-16,35 0 15,-35-36-15,-1 36 16,37 0-16,0 0 16,-1 0-16,1 0 31,0 0 31,36-36-30,-37 36-32,1 0 31,0 0-15,0 0-16,-1 0 15,1 0 1,0 0-1,-1 0-15,1 0 16,0 0 0,0 0-16,-1 0 15,1 0-15,0 0 16,-1 0-16,-71 0 16,35 0-16,0 0 15,1 0-15,-1 0 16,-36 0-16,37 0 15,-1 0-15,1 0 16,-1 0-16,37 0 16,-37 0-16,1 0 15,-37 0-15,36 0 16,37 0-16,0 0 16,-37 0-1,37 0 1,0 0-16,-1 0 15,1 0-15,0 0 16,-37 0 0,37 0-1,-37 0 1,37 0 0,0 0-16,-37 0 15,1 0 1,35 0-16,1 0 15,-37 0-15,37 0 16,0 0 0,0 0 15,-1 0-31,1 0 31,0 0-15,-1 0 15,1 0-31,0 0 16,-37 0-1,37 0 1,0 0 0,-1 0-1,1 0-15,0 0 16,0 0-16,-1 0 15,1 0-15,0 0 16,-1 0 0,1 0-1,0 0 17,0 0-17,-1 0 1,-35 0-1,35 0 1,1 0 15,0 0 1,0 0-1,-1 0 31,1 0-46,0 0 0,-1 0-1,1 0-15,0 0 16,0 0-16,36-36 15,-37 36-15,-35 0 94,35 0-78,1 0-1,0 0-15,0 0 16,-1 0 62,1 0-78,0 0 16,-1 0-1,1 0-15,0 0 16,0 0-16,-1 0 31,1 0 16,0 0-47,-1 0 31,1 0-15,0 0 15,0 0-15,-1 0 0,1 0-1,-37 0 1,37 0-1,0 0 1,0 0 15,-1 0 141,1 0-156,0 0-16,-1 0 15,1 0-15,-36 0 16,35 0-16,1 0 16,0 36-1,-1-36 63,1 36 126,-36-36-204,35 0 15,1 0-15,-37 36 16,37-36-16,0 0 15,0 0 1,-1 0 31,1 0-31,0 0-1,-1 0 1,1 0 15,0 0 0,0 0 1,-1 0-17,1 0 1,0 0-16,-1 0 15,1 0-15,0 0 16,0 0 0,-1 0 15,-35 0-15,35 0-1,1 0 1,0 0-16,0 0 15,-1 0 1,1 0 0,0 0-1,-1 0 1,1 0 0,0 0-1,0 0 1,-1 0-16,1 0 15,0 0 17,-1 0-1,1 0 0,0 0-15,0 0-1,-1 0 1,-35 0-16,-1 0 16,-36-36-16,37 0 15,-37 36-15,36 0 16,-36-36-16,1 36 16,-1 0-16,36 0 15,-36 0-15,37 0 16,35 0-1,-35-37-15,-1 1 16,37 36-16,0 0 16,-37-36-16,37 36 15,0 0-15,-37 0 16,0 0-16,37 0 16,0 0-16,0 0 15,-1-37-15,1 37 16,0 0 78,-37 0-94,37 0 15,-37 0 16,37 0-31,-37 0 16,37 0 15,-36 0-31,35 0 16,-35 0-16,-1 0 16,1 0-16,-37 0 15,36 0-15,1 0 16,-1 0-16,0 0 15,37 0-15,-36 0 16,-1 0-16,0 0 16,37 0-16,-36 0 15,35 0 1,1 0 0,0 0-1,-1 0 32,1 0-31,0 0 15,0 0 0,-1 0-15,1 0 15,0 0-15,-1 0-1,1 0-15,0 0 16,0 0-16,-1 0 16,-35 0-16,35 0 15,-35 0-15,36 0 16,-37 0-16,0 0 15,37 0-15,0 0 16,0 0 0,-1 0 15,1 0 31,0 0-62,-1 0 32,1 0-17,0 0 1,-37 0 0,37 0 15,0 0-31,-1 0 0,1 0 31,0 0-15,0 0 15,-1 0-15,37 37-1,-36-37-15,-73 36 16,73-36-1,-37 36 1,37-36-16,0 0 16,-1 0-1,37 37-15,-36-37 94,0 0-78,0 36-16,-37-36 15,37 0 1,-1 0 0,1 0-1,0 0 16,0 0-15,-1 0 0,1 0-1,0 0 1,-37 0 15,37 0-15,0 0-1,-37 0 1,37 0 0,-1 0-16,1 0 15,0 0 32,0 0-31,-37 0-1,37 0 1,-1 0-16,-35 0 16,36 0-16,-1 0 15,1 0 1,0 0 15,-37-36 172,73-1-203,-36 37 16,36-36 171,36 36 235,0 0-422,1 36 16,-1-36 0,0 37-16,1-37 31,-1 0 0,0 0-31,0 36 16,37-36-1,-37 0-15,1 36 16,-1-36-16,36 36 16,-35-36-1,-1 0 1,0 37-16,37-37 15,36 36-15,-37-36 16,37 36 0,-73-36-16,1 0 15,-1 0-15,0 0 32,1 0-32,-1 0 15,0 0 1,0 0-1,1 0 1,-1 0-16,0 0 31,37 0-31,-1 0 16,-35 0-16,72 0 16,-37 0-16,1 0 15,-37 0 1,0-36-16,1 36 15,-1 0 1,0 0-16,0 0 16,1 0 15,-37-36-15,72-1 62,-35 37-63,35 0 1,-36-36-16,1 36 16,35-36-16,-35 36 15,35 0-15,-36 0 16,1 0-16,-1-36 15,0 36-15,1 0 16,-37-37 140,0 1-124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28:35.231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8CAB6A77-7D8F-4011-A023-0BFA43CAD9DA}" emma:medium="tactile" emma:mode="ink">
          <msink:context xmlns:msink="http://schemas.microsoft.com/ink/2010/main" type="inkDrawing" rotatedBoundingBox="7585,17529 26780,17674 26776,18167 7581,18022" shapeName="Other"/>
        </emma:interpretation>
      </emma:emma>
    </inkml:annotationXML>
    <inkml:trace contextRef="#ctx0" brushRef="#br0">0 315 0,'36'0'63,"1"0"-1,-1 0 16,0 0-62,37 0 0,-37 0-1,0 0 1,1 0-16,-1 0 15,0 0 1,1 0-16,-1 0 16,0 0 31,0 0-32,1 0 1,-1 0-1,0 0 1,1 0 0,-1 0-16,0 0 31,0 0-31,1 0 31,-1 0 0,0 0-15,-36-36 15,37 36 32,-1 0-63,0 0 15,0 0 1,1 0-16,-1 0 16,0 0-16,1 0 15,-1 0-15,0 0 16,0 0-16,1 0 16,35 0-1,-35 0 1,-1 0 281,0 0-282,0 0 1,1 0 62,-1 0 63,0 0-126,1 0 1,-1 0-16,0 0 16,0 0-16,37 36 15,0-36-15,-1 0 16,1 0-16,-37 37 15,73-37-15,0 0 16,-37 0-16,-35 0 16,35 0-16,-36 0 15,37 0 1,0 0-16,-37 0 16,0 0-1,0 0-15,37 0 141,-37 0-141,1 0 15,-1 0-15,0 0 16,37 0-16,-37 0 16,37 0-16,-37 0 15,0 0 1,0 0-16,1 0 16,-37-37-1,36 37 1,0 0 15,1 0 47,-1 0-62,36 0-1,-35 0 1,-1 0-16,0 0 16,1 0-16,35 0 15,-36 0 1,1 0 0,-1 0-16,0 0 46,1 0-30,-1 0 0,0 0 15,0 0-15,1 0-1,-1 0 1,0 0-1,1 0-15,-1 0 32,0 0-17,0 0 1,1 0 0,-1 0-16,37 0 15,-37 0 1,36 0-1,-35 0-15,-1 0 16,0 0-16,1 0 16,-1 0-16,0 0 15,0 0-15,1 0 16,-1 0-16,0 0 16,1 0-1,-1 0 16,0 0-15,0 0 0,1 0-1,-1 0 17,0 0 30,1 0-15,-1 0-31,0 0-1,0 0 1,1 0-1,-1 0-15,0 0 16,1 0 0,-1 0-1,0 0 17,0 0-17,37 0 1,-37 0-1,1 0 1,-1 0 0,0 0 15,0 0-15,1 0-1,-1 0 1,0 0-1,1 0-15,-1 0 16,0 0-16,0 0 16,1 0-16,-1 0 15,0 0 17,1 0 46,-1 0 15,36 0-93,1 0 16,0 0-16,-37 0 16,0 0-16,37 0 15,-1 0-15,-35 0 16,-1 0-16,36 0 16,-72 37-16,37-37 15,35 0 32,-35 0-31,-1 0-1,36 0 1,-35 0-16,-1 0 16,0 0-16,1 0 15,-1 0-15,36 0 16,-35 0-16,-1 0 31,0 0-31,1 0 109,-1 0-109,0 0 16,0 0-16,1 0 16,-1 0-1,0 0-15,1 0 16,-1 0-16,0 0 16,0 0-1,1 0 32,-1 0 0,0 0-31,1 0-1,-1 0-15,0 0 16,0 0-1,37 0-15,0 0 16,-37 0 0,0 0-16,37 0 15,-1 0 1,37 0-16,-36 0 16,-37 0-16,0 0 15,1 0 95,-1 0-95,0 0 1,0 0-16,1 0 15,-1 0 1,0 0-16,1 0 31,-1 0-15,36 0-16,-35 0 16,35 0-16,1 0 15,-1 0-15,1 0 16,-37 0-16,1 0 15,35 0-15,-36 0 16,1 0-16,-1 0 16,0 0-16,1 0 15,-1 0 1,0 0-16,73 0 16,-36 0-16,-37 0 15,36 0-15,-35 0 16,35 0-16,-35 0 15,35 0-15,-36 0 16,37 0-16,-37 0 16,1 0-16,-1 0 62,0 0-31,0 0 1,1 0-32,-1 0 15,0 0 17,37 0-32,-37 0 15,37 0-15,-1 0 16,1 36-16,-1-36 15,1 0-15,0 0 16,-37 0-16,73 0 16,-37 0-16,1 0 15,-37 0-15,37 36 16,-1-36-16,-35 0 16,-1 0-16,0 0 15,0 0-15,-36 36 16,37-36-16,-1 0 15,0 0-15,1 0 32,-1 0-32,0 0 15,37 0-15,-37 0 16,0 0 0,1 0-16,-1 0 15,36 0 1,-35 0-1,35 0-15,1 0 16,-37 0-16,37 0 16,-1 0-1,-35 0 1,35 0-16,-36 0 16,37 0-1,-37 0 1,37 0-1,-37 0 1,0 0 0,1 0-16,-1 0 15,37 0 1,-73-36 0,72 36-16,-36 0 15,37 0-15,0 0 16,-1 0-16,-36 0 15,37-36-15,0 36 16,-37-36-16,0 36 16,37 0-16,-37 0 15,0 0 1,1 0-16,-1 0 0,0 0 16,37 0-1,-37 0 1,37 0-16,-73-37 15,36 37-15,36 0 16,-35 0 0,-37-36-16,36 36 15,0 0 79,1 0-94,71 0 16,-71 0-16,35 0 15,-35 0 1,-1 0-16,36 0 16,-35 0-16,-1 0 15,0 0-15,37 0 16,-1 0-16,1 0 15,-37 0-15,1 0 16,71 0-16,-71 0 16,-1 0-1,37 0-15,-1 0 16,-36 0-16,1 0 16,-1 0-16,0 0 31,1 0 47,-1 0-62,-36 36-1,72-36-15,-35 0 16,-1 0-1,0 0 1,1 0-16,-1 0 16,0 0-1,0 0 1,1 0-16,-1 0 16,0 0 15,1 0-16,-1 0-15,0 0 16,37 0 0,-37 0-16,0 0 15,1 0-15,35 0 16,1 0-16,-37 0 16,0 0-16,37 0 15,-37 0-15,0 0 16,1 0-16,35 0 15,-35 0 1,35 0 0,1 0-1,-37 37-15,37-37 16,-37 0-16,36 0 16,-35 0-16,-1 0 15,0 0 1,1 0-16,-1 0 15,0 0-15,37 0 16,-1 0-16,1 0 16,-1 0-16,1 0 15,-37 0-15,37 36 16,-37-36 0,0 0-16,1 0 15,-1 0 1,0 0-1,1 0 1,-1 0 15,0 0-15,0 0 0,1 0-16,-1 0 15,0 0 1,1 0-16,35 36 15,1-36-15,-37 0 16,0 0-16,37 0 16,-37 0-1,0 0 157,1 0-156,-1 0 46,0 0-46,-36-36 234,-36 36-78,0 0-157,-1 0-15,1 0 16,0 0 31,0 0 0,-1 0-47,1 0 31,0 0-15,-1 0-16,-35 36 15,36-36 1,-1 0 31,1 0-32,0 0 64,-1 0-48,37-36 63,-72 36-94,72-36 15,-36 36 16,36-37-15,0 1 0,-37 36-1,1-36 1,0 36 0,-1 0 249,1 0-265,0 0 16,0 0-16,-1 0 31,1 0 0,0 0-31,-1 0 16,1 0-16,0 36 16,0-36-16,-1 36 15,1-36-15,0 0 16,-1 37-1,-35-1-15,-1-36 16,37 0 0,0 36-16,-37 0 15,37-36-15,-73 37 16,36-37 0,1 0-16,36 36 15,-37-36-15,37 36 16,-1-36-16,1 0 15,0 37 64,0-37-79,-1 0 46,1 0-30,0 0-16,-1 0 16,-35 0-16,36 0 15,-37 0-15,0 0 16,1 0-16,-1 0 16,37 0-1,0 0-15,-1 0 16,1 0-1,0 0 1,0 0 31,-1 0 0,1 0-32,-37 0 1,37 0-16,0 0 16,0-37-16,-1 37 15,1 0 48,0 0-48,-1 0-15,-35 0 16,36 0-16,-1 0 16,-35-36-16,35 36 15,-35 0-15,36 0 16,-37 0-16,37-36 16,-1 36-1,1 0-15,0 0 16,0 0-1,-1 0 64,1-37-64,0 37-15,-1 0 16,1 0 93,0 0-93,-37 0 15,37 0-15,0 0 31,-1 0-16,37-36-31,-36 36 15,0 0 1,0 0 0,-37-36-16,0 36 15,37 0-15,-36 0 16,-1 0-16,0 0 16,1 0-1,36 0-15,-1 0 16,1 0-16,-37-36 15,37 36 1,0 0 31,0 0 0,-1 0-47,1 0 31,0 0 16,-1 0-16,37-37-15,-36 37-1,0 0 1,-37 0-16,37 0 16,0 0-16,-1 0 15,1 0 1,0 0-16,0 0 16,-1 0-1,1 0 1,0 0 15,-1-36-31,1 36 16,0 0-1,-37 0-15,37 0 16,0-36 0,-1 36-16,1 0 31,0 0 0,0 0-15,-1 0-16,1-37 15,-37 37 1,37 0-16,0 0 16,0 0-16,-1 0 15,1 0 1,0 0-16,-1-36 31,1 36-31,0 0 16,0 0-1,-1 0 79,1-36-78,0 36-16,-1 0 31,1 0-31,0 0 16,0 0 15,-1 0-16,1 0 1,0 0 15,-1 0 32,1 0-16,0 0-47,0 0 31,-1 0-31,1 0 16,0 0-1,-1 0 1,1 0 15,0 0 16,0 0-47,-1 36 16,1-36 15,-37 0 94,73 36-125,-36-36 15,0 0 220,72 0-188,0 0-32,1 0-15,-1 0 16,0 0 0,1 0-16,-1 0 15,36 0-15,-35 0 16,-1 0 31,0 0-32,37 0-15,-1 0 16,-35 37-16,-1-37 0,37 36 16,-37-36-1,73 0-15,-37 36 16,-35-36-16,-1 0 15,36 0-15,-35 0 16,35 0 0,-35 0-16,35 0 15,-36 0-15,37 0 16,0 0 0,-37 0-1,36 0-15,-35 0 16,-1 0 78,0 0-79,1 0 1,-1 0-1,0 0 1,0 0-16,1 0 63,35 0-48,-35 0 1,-37-36-16,72 36 15,-72-36 1,36 36-16,1 0 16,-1 0-1,0 0-15,-36-37 32,37 37-17,35 0 1,-36 0-1,37 0 1,-73-36 0,36 36-16,1 0 15,-1 0 17,0 0 93,0 0-110,1 0-15,-1 0 16,0 0-1,-72 0 235,0 0-250,-1 0 16,-71 0 0,-1 0-16,36 0 15,-72 0-15,-109 0 16,36 0-16,37 0 16,-37 0-16,73 0 15,0 0-15,0 36 16,36-36-16,0 37 15,-36-37-15,-37 0 16,74 0-16,-1 0 16,0 0-16,36 0 15,37 0-15,0 0 16,-37 0-16,37 0 16,-37 0-1,1 0-15,35 0 16,-35 0-16,-37 0 15,36 0-15,1 0 16,36 0 15,-1 0 1,-35 0-17,35 0 1,1 0-1,0 0 1,0 0 15,-1 0-15,-35 0 0,35 0-16,1 0 15,-36 0-15,35 0 16,1 0-1,0 0-15,-1 0 16,-35 0 0,36 0-16,-1 0 15,1 0-15,-37 0 16,37 0-16,-36 0 16,-1 0-16,0 0 15,-35 0 1,35 0-16,-36 0 15,0 0-15,0-37 16,1 37-16,35 0 16,-36 0-16,73 0 15,0 0-15,-1 0 16,1 0-16,0-36 31,-1 36 16,1 0-31,0 0-16,0 0 15,-1 0-15,1 0 16,0 0 0,-1 0 30,1 0-30,0 0 0,0 0 15,-1 0-15,1 0-1,0 0-15,-37 0 16,37 0-16,0 0 15,-1 0-15,1 0 16,0 0-16,-37 0 16,37 0-16,0 0 15,-1 0-15,-72 0 16,73 0-16,0 0 16,-37 0-16,-36 0 15,37 0-15,-1 0 16,1 0-16,35 0 15,1 0-15,-73 0 16,73 0-16,0 0 16,-37 0-16,1 0 15,-1 0-15,0 0 16,-35 0-16,35 0 16,-36 0-16,0 0 15,0 0-15,-36 0 16,36 0-16,1 0 15,-1 0-15,36 0 16,1 0-16,-1-36 16,-36 36-1,37 0-15,35 0 16,-72-36-16,73 36 16,-36 0-16,-1 0 15,37 0-15,-1-37 16,-35 37-16,-37 0 15,36-36-15,37 36 16,-36 0-16,35 0 16,-72 0-16,73 0 15,0 0-15,0 0 16,-37 0-16,37 0 16,-1 0-16,1 0 15,-36 0 1,35 0-1,1 0 1,0 0 0,-1 0-16,1 0 15,0 0 1,0 0-16,-1 0 16,-35 0-16,35 0 15,1 0 16,0 0-15,0 0-16,-1 0 16,1 0-1,0 0-15,-1 0 16,1 0-16,0 0 16,0 0-1,-1 0 1,1 0-16,0 36 15,-1-36 189,1 37-189,0-37 16,36 36-15,-36-36 0,-1 0-1,1 36 1,0 0 156,-37-36-172,73 37 15,-36-37-15,0 36 16,-1-36-16,-35 0 16,72 36-1,-37-36-15,-35 0 16,36 0-16,-1 0 16,1 37 124,0-37-124,-1 0 78,1 0-94,0 0 15,0 0 16,-1 0-15,1 0-16,-37 0 16,37 0 140,0 0-140,0 0-1,-1 0 1,1 0-1,0 0 1,-1 0 0,1 0-1,0 0 1,0 0 0,-1 0-1,1 0-15,0 0 16,-37 0-1,37 0 1,0 0 172,-1 0-173,1 0-15,0 0 16,-1 0-1,1 0 1,0 0 0,0 0 15,-1 0 219,1 0-250,0 0 16,-37 0-1,37 0 1,0 0-1,-1 0 1,1 0-16,0 0 16,-1 0 156,1 0-157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09-25T14:46:22.042"/>
    </inkml:context>
    <inkml:brush xml:id="br0">
      <inkml:brushProperty name="width" value="0.26667" units="cm"/>
      <inkml:brushProperty name="height" value="0.53333" units="cm"/>
      <inkml:brushProperty name="tip" value="rectangle"/>
      <inkml:brushProperty name="rasterOp" value="maskPen"/>
      <inkml:brushProperty name="fitToCurve" value="1"/>
    </inkml:brush>
  </inkml:definitions>
  <inkml:trace contextRef="#ctx0" brushRef="#br0">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29:59.887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F6D5118C-81FC-4943-AFB6-8BBA402BDAFA}" emma:medium="tactile" emma:mode="ink">
          <msink:context xmlns:msink="http://schemas.microsoft.com/ink/2010/main" type="inkDrawing" rotatedBoundingBox="7038,17708 26814,17661 26815,17960 7039,18007" shapeName="Other"/>
        </emma:interpretation>
      </emma:emma>
    </inkml:annotationXML>
    <inkml:trace contextRef="#ctx0" brushRef="#br0">0 233 0,'36'0'0,"-36"-37"203,36 37-187,-36-36 62,0 0-47,37 36-15,-1 0-16,0 0 16,1 0-1,-1 0-15,0 0 47,-36-37-31,36 74 171,37-37-171,-37 0 0,1 0-1,-37 36 16,72-36-15,-72 36 0,36-36-1,1 0 110,-1 0-93,0 0 46,1 0-31,-1 0-32,0 0-15,0 0 47,37 0 78,0 0-125,-1 0 16,37 0-16,-36 0 15,-1 0-15,37 0 16,-73 0-16,37 0 16,-1 0-16,-35 0 15,-1 0-15,0 0 16,37 0-16,-37 0 15,0 0 1,1 0-16,-1 0 234,37 0-234,-37 0 16,73 0-16,-37 0 16,37 0-16,-36 0 15,36 0-15,-37 0 16,37 0-16,-73 0 16,1 0-1,-1 0-15,0 0 63,0 0-48,1 0 1,-1 0 0,0 0-1,1 0-15,35 0 16,1 0-1,-1 0-15,-35 0 16,-1 0-16,36 0 16,-35 0-16,-1 0 15,0 0-15,1 0 16,-1 0 15,0 0-31,0 0 16,37 0-16,-37 0 15,1 0-15,71 0 16,-71 0-16,-1 0 16,0 0-1,1 0 79,-1 0-78,0 0-16,0 0 15,1 0-15,35 0 16,-35 0 0,35 0-1,1 0-15,-1 0 16,-35 0-16,35 0 15,1 0-15,-1 0 16,-35 0-16,-1 0 16,0 0-16,0 0 31,1 0-15,-1 0-16,0 0 15,1 0-15,-1 0 16,0 0-1,0 0-15,37 37 16,0-37-16,-37 0 16,0 0-16,37 0 15,-37 0 1,0 0 0,1 0-16,-1 0 15,36 0 1,1 0-16,0 0 15,-37 0-15,0 0 16,37 0-16,-37 0 16,0 0-16,1 0 15,-1 0 1,0 0 0,0 0-1,1 0-15,72 0 16,-73 0-16,36 0 15,-35 0-15,35 0 16,-35 0-16,-1 0 16,0 0-1,0 0 1,1 0 0,-1 0-16,0 0 15,1 0 1,-1 0-1,0 0 1,0 0 0,1 0-1,35 0 1,-35 0-16,-1 0 16,36 0-1,1 0-15,-37 0 16,1 0-16,-1 0 15,0 0 1,37 0-16,-37 0 16,0 0-16,1 0 15,-1 0-15,0 0 16,0 0-16,1 0 16,-1 0-16,37 0 15,-37 0-15,0 0 16,0 0-1,1 0-15,-1 0 16,0 0 0,37 0-16,-37 0 15,0 0 1,1 0 0,-1 0-16,37 0 15,-37 0 1,0 0-1,0 0 1,1 0 0,-1 0-16,0 0 15,37 0 1,-37 0 0,0 0-16,37 0 15,0 0-15,-37 0 16,36 0-16,1 0 15,-37 0-15,73 0 16,0 0-16,-73 0 16,1 0-16,-1 0 15,36 0-15,-35 0 16,-1 0-16,37 0 16,-37 0-1,0 0-15,0 0 16,1 0-16,35 0 15,-35 0 1,35 0 0,-36 0-16,37 0 15,0 0 1,-37 0-16,0 0 16,0 0-16,1 0 31,-1 0-16,0 0 1,1 0 0,-1 0-1,0 0 17,0 0-17,1 0-15,-1 0 16,0 0-16,1 0 15,-1 0-15,0 0 16,37 0 0,-37 0-16,37 0 15,-37 0 1,0 0-16,0 0 16,1 0-16,-1 0 15,0 0-15,1 0 16,-1 0-1,0 0-15,0 0 16,1 0-16,35 0 16,-35 0-16,-1 0 15,0 0-15,73 0 16,-73 0-16,73 0 16,0 36-1,-36-36-15,-37 0 16,36 0-16,-35 0 15,-1 0 1,0 0-16,1 0 16,-1 0-16,0 0 15,0 0 1,1 0-16,-1 0 31,0 0-31,1 0 31,-1 0-15,36 0 0,-35 0-1,35 0 17,-35 0-17,-1 0-15,0 0 16,0 0-16,1 0 15,-1 0-15,0 0 16,37 0 0,-37 0-1,0 0 1,1 0-16,-1 0 16,0 0-1,1 0-15,-1 0 16,0 0-1,37 0-15,-37 0 16,0 0-16,37 0 16,-37 0-16,0 0 15,1 0-15,35 0 16,1 0 0,-37 0-1,0 0-15,1 0 16,-1 0-16,37 0 15,-37 0 1,73 0-16,-73 0 16,0 0-16,37 0 15,-1 0-15,1 0 16,0 0-16,-37 0 16,36 0-1,-35 0-15,-1 0 0,0 0 16,1 0-16,35 0 31,-36 0-15,1 0-16,-1 0 15,0 0-15,73 0 16,-73 0-16,37 0 16,-37 0-16,1 0 15,35 0-15,-36 0 16,1 0-1,-1 0-15,0 0 16,1 0 0,-1 0-16,36 0 15,37 0-15,-36 0 16,-1 0-16,-35 0 16,-1 0-16,37 0 15,-37 0-15,0 0 16,37 0-16,-37 0 15,0 0 1,1 0-16,-1 0 31,0 0-15,37 0 15,-37 0-15,37 0-16,-1 0 15,1 0-15,-1 0 16,37 0-16,-36 0 16,-1 0-16,1 0 15,-1 0-15,1 0 16,36 0-16,-37 0 16,37 0-16,-36 0 15,36 0-15,0 0 16,-37 0-16,1 0 15,-1 0-15,1 0 16,-1 36-16,37-36 16,0 0-16,-36 0 15,72 0-15,-36 0 16,-37 0-16,1 0 16,-1 0-16,1 0 15,0 0-15,-37 0 16,0 0-16,0 0 15,1 0 1,-1 0-16,0 0 156,1 0-140,-1 0 15,0 0-15,0 0-16,1 0 15,35 0 95,1 0-95,-37 0 1,0 0-16,1 0 16,35 0-16,-72-36 15,37 36-15,-74 0 547,-35 0-547,-37 0 16,73 0-16,-1 0 15,1 0-15,-37 0 32,37 0-17,0 0-15,0 0 16,-73 0 0,72 0-16,1 0 15,0 0-15,-37 0 16,1 0-16,35 0 15,1 0-15,-36 0 16,35 0 0,-35 0-1,35 0-15,1 0 16,0 0-16,0 0 16,-1 0-16,1-36 15,0-1 1,-1 37-16,1 0 15,0 0 1,36-36 0,-36 36-16,-1 0 15,1 0-15,0 0 16,-1-36 0,-35-1-16,-1 37 31,37 0-16,0 0 64,36-36-64,36 36 220,37 0-220,-1 0 1,-36 0-16,37 0 15,-37 0-15,37 0 16,-37 0 0,0 0-1,1 0 48,35 0-63,-35 0 15,35 0-15,-36 0 16,37 0-16,-37 0 16,1 0-16,-1 0 15,0 0-15,0 0 16,1 0 0,35 0-16,37 0 15,-36 0-15,-1 0 16,1 0-16,-1 0 15,-35 0-15,-37 36 94,-73-36 62,37 0-140,-37 0-16,37 0 16,-73 0-16,0 0 15,0 0-15,1 0 16,-1 0-16,0 0 16,0 0-16,36 0 15,-35 0 1,35 0-16,-36 0 15,37 0-15,-1 0 16,-36 0-16,37 0 16,-37-36-16,72 0 15,1 36-15,0 0 16,0 0-16,-1 0 16,1 0-16,0 0 31,-1 0-31,1 0 31,0 0 0,0 0 1,-37 0 77,37 0-93,-1 0-1,1 0 1,0 0-1,0 0 1,-1 0-16,1 0 16,-37 0-16,37 0 15,-36 0 1,-1 0 0,37 0-16,-73 0 15,73 0-15,-37 0 16,37 0-16,-37 0 15,37 0 1,0 0-16,-1 0 16,1 0 187,0 0-188,-1 0 1,1 0-16,0 0 31,0 0 1,-1 0-32,1 0 15,0 0-15,-37 0 16,37 36-1,0-36-15,-1 0 16,1 36-16,0-36 16,-37 0-1,37 0 1,0 0 15,-1 0-15,1 0 15,0 0 0,-37 0-31,37 37 16,0-37-16,-1 0 16,1 0-1,0 0 1,-1 0-1,1 0 1,0 0 0,0 0-16,-1 0 93,1 0-93,0 0 16,-1 0-16,1 0 16,0 0-1,0 0-15,-1 0 16,1 0-16,0 0 16,-1 0-1,1 0 1,36 36-16,-36-36 15,0 0-15,-1 0 16,1 0-16,0 0 16,-1 0-16,1 0 15,0 0 1,0 0 0,-1 0-16,1 0 15,0 0 1,-1 0-1,1 0 1,-36 0-16,35 0 16,1 0-1,0 0 32,-1 0 0,1 0-31,0 0-16,0 0 15,-1 0 17,1 0-17,0 0 16,-1 0-15,1 0 0,0 0-1,0 0-15,-1 0 16,1 0-16,0 0 16,-1 0-16,1 0 15,0 0 1,0 0 15,-1 0-15,1 0-1,-37 0 1,37 0 0,0 0 30,-37 0-30,37 0 0,0 0-16,-1 0 15,1 0-15,0 0 16,0 0 0,-1 0-16,1 0 15,0 0 1,-1 0-1,1 0-15,0 0 16,0 0-16,-1 0 16,1 0-16,0 0 15,-1 0 1,1 0 0,0 0-16,0 0 15,-37 0 1,37 0-1,-1 0 1,1 0-16,0 0 78,0 0-62,-1 0 15,1 0 47,0 0-78,-1 0 63,-35 0-63,36 0 15,-1 0-15,-35 0 16,35 0 0,1 0-16,-36 0 15,35 0-15,1 0 16,0 0-1,-1 0-15,1 0 16,0 0 0,0 0-1,-1 0-15,1 0 16,-73 0-16,73 0 16,-37 0-16,37 0 15,-37 0-15,37 0 16,0 0-16,0 0 15,-1 0-15,-35 0 16,35 0-16,1 0 16,0 0-1,0 0 48,-1 0-48,1 0-15,0 0 16,-1 0-16,-71-36 16,71 36-16,1 0 15,-37 0-15,37 0 16,0 0-16,0 0 16,-37 0-1,37 0-15,-1 0 16,1 0-16,36-37 15,-36 37-15,0 0 16,-1 0 0,1 0-1,0 0 1,-1 0 0,1 0-1,0 0 1,0 0 15,-37 0-15,37 0-1,-1 0 17,1 0-32,0 0 15,0 0 1,-1 0-1,1 0 1,0 0-16,-1 0 16,1 0-1,0 0-15,0 0 16,-1 0 0,1 0-16,0 0 15,-1 0-15,1 0 16,0 0-16,0 0 15,-1 0 1,1 0-16,0 0 16,-1 0-16,1 0 15,-36 0-15,35 0 16,-35 0-16,-1 0 16,1 0-16,35 0 15,1 0-15,-37 0 16,37 0-16,0 0 15,-37 0-15,37 0 16,0 0-16,-1 0 16,-35 0-16,-1 0 15,37 0-15,0 0 16,-37 0-16,-36 0 16,73 0-16,-37 0 15,37 0 1,0 0-1,0 0 1,-1 0 0,1 0-1,0 0-15,-37 0 16,37 0-16,0 0 16,-37 0-16,0 0 15,1 37-15,36-37 16,-1 0-16,1 0 15,0 0 1,-37 0 0,1 0-1,35 0-15,1 0 16,0 0 31,-1 0-32,1 0 1,-73 0-16,73 0 16,-37 0-1,37 0 1,-36 36 0,35-36-1,1 0 16,0 0-31,-1 0 16,1 0-16,-36 0 16,35 0-1,1 0 1,0 0-16,-1 0 16,1 0-16,0 0 15,0 0-15,-1 0 16,1 0-16,-37 0 15,37 0-15,0 0 16,0 0-16,-1 0 31,1 0 16,0 0 156,-1 0-203,1 0 16,0 0-16,0 0 16,-1 0-1,1 0 1,0 0-16,-37 0 15,37 0 1,0 0 0,-37 36 109,37 1-125,-1-37 15,1 0-15,-36 36 16,35-36 0,1 36-16,0-36 15,-1 0 48,1 0 109,0 0-157,0 0 1,-1 0 15,1 0 219,0 0-250,-1 0 16,1 0-16,0 0 15,-37 0 1,37 36 0,0-36 77,-1 0-93,1 0 16,0 0 0,0 0 30,-1 0 64,1 0-95,0 0-15,-1 0 32,1 0-17,0 0 79,0 0-47,-1 0-16,1 0-15,0 0 31,-1 0-32,1 0 17,0 0-32,0 0 15,-1 0 1,1 0-16,0-36 15,-1 36-15,1 0 16,0 0 0,0 0 15,-1-36-15,1 36-16,0 0 93,-1 0-77,1 0-16,36-36 31,-36 36-15,0 0 15,-37 0 219,37 0-62,-1 0-173,1 0-15,0 0 47,-37 0 31,37 0-78,0 0 31,-1 0-31,1 0 16,36-37 0,-36 37 15,0 0 297,-1 0-312,1 0-16,0 0 15,-1 0 17,1 0-17,0 0 423,-37 0-438,37 0 15,36 37-15,-36-37 32,-1 0 218,1 0-110,0 0-93,36-37 547,-36-35-579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30:02.648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D34250FD-15A3-404A-9DD6-E781803B39E4}" emma:medium="tactile" emma:mode="ink">
          <msink:context xmlns:msink="http://schemas.microsoft.com/ink/2010/main" type="inkDrawing" rotatedBoundingBox="7765,17779 11139,17785 11138,17821 7764,17815" shapeName="Other"/>
        </emma:interpretation>
      </emma:emma>
    </inkml:annotationXML>
    <inkml:trace contextRef="#ctx0" brushRef="#br0">3374 40 0,'-36'0'93,"0"0"-77,-37 0 0,0 0-1,-35 0-15,35 0 16,37 0-16,-1 0 15,1 0 1,0 0 15,0 0-31,-1 0 16,-35 0 0,35 0-16,1 0 15,0 0-15,0 0 16,-1 0 15,1 0-31,0 0 31,-1 0-15,1 0-16,0 0 16,0 0-1,-1 0 1,1 0-1,0 0 48,-1 0-63,1 0 16,-36 0-16,-1 0 15,37 0-15,-1 0 16,-35 0-16,-1 0 15,1 0-15,-1 0 16,1 0-16,-1 0 16,0 0-16,37 0 15,0 0-15,0 0 32,-1 0 14,1 0-14,0 0-32,-1 0 31,1 0-15,0 0-16,0 0 15,-1 0 1,1 0-1,-37 0 17,37 0-17,0 0-15,-37 0 16,1 0-16,35 0 16,-35 0-16,36 0 15,-37 0-15,37 0 16,-1 0-16,1 0 15,-36 0 1,35 0-16,1 0 31,0 0-15,-1 0 0,1 0-16,0 0 15,36-36 282,-36 36-297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31:02.496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17C841E1-3A38-4253-A49E-35254A6FAE67}" emma:medium="tactile" emma:mode="ink">
          <msink:context xmlns:msink="http://schemas.microsoft.com/ink/2010/main" type="inkDrawing" rotatedBoundingBox="7402,17633 26960,17635 26959,18035 7401,18032" shapeName="Other"/>
        </emma:interpretation>
      </emma:emma>
    </inkml:annotationXML>
    <inkml:trace contextRef="#ctx0" brushRef="#br0">0 291 0,'36'0'219,"0"0"-156,1 0-48,-1 0 1,0 0 15,0 0 47,1 0-62,-1 0 15,0 0-31,1 0 16,-1 0-16,36-36 15,-35 36 17,-1 0 61,0 0-93,-36-37 32,37 37-17,-1 0-15,0-36 32,0 36 139,1 0-171,-1 0 16,37 0-16,-37 0 16,36 0-1,-35 0 1,-1 0-16,0 0 16,1 0 77,-1 0-61,0 0-1,0 0 16,1 0-32,-1 0 1,0 0 0,1 0-1,-1 0 1,0 0 31,0 0-32,1 0 1,-1 0 15,0 0 0,37 0-15,-37 0 0,0 0-1,1 0-15,-1 0 16,0 0-16,1 0 16,-1 36-16,0-36 62,0 0-62,1 0 31,35 0-15,-35 0 0,-1 0-16,0 0 15,0 0 1,1 0-1,35 0 17,-35 0-17,-1 0 17,0 0-17,0 0-15,1 0 16,-1 0-16,0 0 15,1 0 1,-1 0 0,0 0-1,0 0 17,37 0-17,-37 0-15,1 0 16,35 0-16,-36 0 15,1 0 1,-1 0 62,0 0-78,1 0 16,-1 0-1,0 0 48,0 0-47,1 0-1,-1 0-15,0 0 16,37 0-16,-37 0 15,0 0 1,1 0 0,-1 0-1,0 0 1,1 0 0,-1 0 46,0 0-62,0 0 16,1 0-16,-1 0 15,37 0-15,-37 0 16,36 0 0,-35 0-16,35 0 31,-35 0-16,35 0 1,-36 0 0,1 0 15,35 0-31,-35 0 16,-1 0-16,0 0 15,0 0-15,1-36 16,-1 36-1,0 0 1,1 0 0,-1 0 62,0 0-78,0 0 15,1 0 1,-1 0 0,0 0-1,1 0 17,-1 0-32,0 0 109,37 0-93,36 0-16,-73 0 15,0 0-15,37 0 16,36 36-16,-73-36 15,0 0-15,0 0 16,37 0-16,-37 0 16,1 0-1,-1 0 79,0 0-78,37 0-1,-37 0-15,0 0 16,37 0-16,-37 0 16,0 0-16,1 0 15,-1 0-15,0 0 31,1 0-15,-1 0-16,36 0 31,-35 0-15,-1 0-16,0 0 16,73 0-16,-73 0 15,1 0-15,-1 0 16,0 0-1,1 0-15,-1 37 16,36-37-16,-35 0 16,35 0-16,-35 0 15,-1 0-15,0 0 16,0 0-16,1 0 31,-1 0 32,0 0-63,1 0 15,35 0-15,-36 0 16,37 0-16,0 0 16,-1 0-16,-36 0 15,37 0-15,-37 0 16,1 0 31,-1 0-32,0 0 1,0 0 0,1 36-16,-1-36 15,0 0 1,1 0 15,-1 0-31,0 0 16,0 0-16,1 0 15,72 0 1,-73 0-16,36 0 16,1 0-16,0 0 15,-1 36-15,-36-36 16,37 36-16,-37-36 15,37 0-15,-37 0 16,0 0 0,1 0 15,-1 0-15,0 0-1,1 0 1,-1 0-1,0 0-15,0 0 16,1 0 0,-1 0-1,0 37-15,1-37 16,-1 0 0,0 0 30,0 0 1,1 0-15,-1 0-17,0 0-15,1 0 16,-1 0-1,0 0-15,-36-37 16,36 37 0,1 0-16,-1 0 15,0 0 1,1 0 0,-1 0-16,0 0 15,0 0 1,1 0-16,-1 0 15,37 0-15,-37 0 16,0 0-16,37 0 16,-37 0-16,0 0 15,1 0-15,-1 0 16,0 0-16,37 0 16,-37 0-1,37 0 1,-37 0-16,0 0 15,0 0 1,1 0 0,35 0-1,-35 0-15,-1 0 16,36 0-16,1 0 16,-37 0-16,1 0 15,-1 0-15,73 0 16,-73 0-1,37 0-15,-37 0 16,0 0-16,37 0 16,-1 0-16,-35 0 15,-1 0-15,36 0 16,1 0-16,36 0 16,-37 0-16,-35 0 15,-1 0-15,0 0 16,37 0-1,-37 0-15,0 0 16,1 0-16,-1 0 31,0-36 1,1 36-17,-1 0-15,0 0 16,0 0-1,1 0 1,35 0-16,1 0 16,-1 0-16,-35 0 15,-1 0-15,37 0 16,-37 0-16,0 0 16,37 0-16,-1 0 15,1 0-15,-37 0 16,0 0-16,1 0 31,-1 0 0,0 0-15,1 0-16,-37-36 16,36 36-16,0 0 15,0 0 1,1 0-1,-1 0 32,0 0-31,37 0 0,-37 0-1,0 0-15,1 0 16,-1 0-16,0 0 15,1 0 1,-1 0 0,36 0-1,-35 0 1,-1 0-16,0 0 16,37 0-16,-1 0 15,-35 0-15,-1 0 16,0 0-16,1 0 15,-1 0-15,0 0 16,0 0-16,1 0 16,35 0-1,-35 0 32,35 0 16,-36 0-63,37 0 15,0 0 1,-1 0-16,-36 0 16,1 0-1,-1 0-15,37 0 16,-1 0-16,37 0 15,-73 0-15,37 0 16,-37 0-16,0 0 16,37 0-16,-37 0 15,1 0-15,-1 0 63,0 0-48,0 0 17,1 0 108,-1 0-140,37-36 16,-1 36-16,1 0 16,36 0-16,-1 0 15,1 0-15,0 0 16,0 0-16,0 0 15,0 0-15,0 0 16,-37 0-16,-36 0 16,1 0-16,-1 0 15,0 0 95,1 0-110,-1-37 15,36 37 1,-35 0-16,-1 0 16,0 0-1,1 0 1,-1 0-1,0 0-15,0 0 16,37 0-16,36 0 16,-37 0-16,1 0 15,0 0-15,-37 0 16,0 0-16,0 0 16,1 0-16,-1 0 15,0 0 1,1 0-16,-1 0 15,73 0-15,-73 0 16,0 0-16,37 0 16,36 0-16,0 0 15,-1 37-15,1-37 16,0 0-16,0 0 16,-73 0-1,37 0-15,-37 0 16,0 36 62,1-36-78,-1 0 16,37 0-16,-37 0 15,36 0 1,-35 0 78,-74 0 296,1 0-374,0 0 15,0 0-15,-1 0 15,1 0-15,0 0-16,-1 0 46,1 0-14,0 0-17,0 0 1,-1 0 0,1 36-1,0-36-15,-1 0 16,-35 0-16,36 0 15,-1 0 17,1 0-1,0 0 0,-37 0-31,1 0 16,35 0-16,1 0 15,0 0-15,-1 0 47,1 0-15,0 0-17,0 0 16,-1 0-15,1 0-16,0 0 94,-37 0-63,37 0-31,0 0 16,-1 0-1,1 0-15,0 0 16,-37 0 62,1 0-62,35 0-16,1 0 15,0 0-15,-1 0 16,1 0-16,0 0 16,0 0 77,-1 0-77,1 0 46,0 0-62,-1 0 32,1 0-1,0 0-15,0 0-1,-1 0 1,1 0-16,0 0 31,-1 0-15,1 0 124,-36 0-124,35 0 15,1 0-15,0 0 15,-1 0 78,1 0-93,0 0 0,-37 0-1,37 0 1,0 0-16,-1 0 16,1 0-16,0 0 15,0 0 16,36-36-15,-37 36 0,1-36 15,0 36-31,36-37 16,-37 37-1,1 0 16,0-36-15,0 36-16,-1 0 16,1 0 31,36-36-32,-36 36 110,-1 0-109,1 0-16,0 0 15,36-37-15,-36 1 16,-1 36 0,1 0-16,0 0 15,-1 0 1,1-36 0,0 36 109,-37 0-110,1 0 1,35 0-16,1 0 15,-36-36-15,35 36 188,1 0-172,0 0 15,-1 0-16,1 0 1,0 0 0,0 0-16,-1 0 15,1 0-15,0 0 16,-1 0 15,1 0-15,-36 0-1,72 36-15,-37-36 16,1 0 0,0 0-16,-1 0 31,1 0-15,0 0 15,0 36-16,-1-36 17,1 0-17,0 0 1,-1 0 0,1 0 15,0 36-16,0-36 1,-1 0-16,1 0 16,0 0 15,-1 0 16,1 0-47,0 37 15,0-37 1,-1 0 0,1 0-1,0 0 1,-1 0 62,1 0-62,0 0-16,0 0 15,-1 0 1,1 0-16,0 0 31,-1 0-15,1 0-1,0 0-15,0 0 16,-37 0 0,37 0-1,-37 0 48,73-37-63,-36 37 15,0 0 17,-1 0-1,1 0-15,0 0-1,-1 0-15,-35 0 16,36 0-1,-1 0-15,1 0 16,0 0-16,-1 0 16,1 0-1,0 0-15,0-36 16,-1 36-16,1 0 16,-37 0-16,37 0 15,0 0-15,0 0 16,-1 0-16,1 0 15,0-36 1,-1 36-16,1 0 125,0 0-125,0 0 31,-1 0 32,1 0-16,0 0 0,-1 0-47,1 0 15,-36 0 1,35 0-1,1 0 17,0 0-1,-1 0-15,1 0-1,0 0 1,0 0-16,-1 0 109,-72 0-93,73 0-16,0 0 15,0 0-15,36 36 16,-37-36-16,1 0 16,0 0-16,-1 0 15,-35 0 95,36 0-95,-37 0 1,37 0 0,-1 36-16,1-36 15,0 0 16,-37 0 32,37 0-47,-37 0-1,37 0 1,0 0-1,0 0-15,-1 0 16,1 0-16,36 37 16,-73-37-1,37 0 1,0 0 15,0 0-15,-1 0-16,-35 0 15,35 0 1,-35 0 0,36 0-1,-1 0-15,1 0 32,0 0-1,-1 0-16,1 0-15,0 0 16,0 0 0,-1 0-16,1 0 15,0 0-15,-1 0 16,1 0 15,0 0-15,0 0-1,-1 0-15,1 0 16,-37-37 0,37 37-16,0 0 15,0 0-15,-1 0 16,1 0 0,0 0-16,-1 0 15,-71 0-15,71 0 16,-35 0-16,-1 0 15,1 0-15,-1 0 16,37 0-16,-1 0 16,1 0-16,0 0 15,0 0-15,-1 0 16,-35 0 31,72-36-47,-37 36 31,1 0 157,0 0-173,0 0 1,-1 0-16,-35 0 15,-1 0 1,37 0 0,-37 0-1,37 0 1,0 0 15,-37 0 32,37 0-48,-37 0 1,1 36 0,35-36-16,-35 37 15,-1-37-15,-36 36 16,37-36-16,36 0 15,-1 36-15,-35 1 16,-1-37-16,37 0 16,-37 0-16,-36 0 15,37 0-15,36 0 16,-37 0-16,0 0 16,1 0-16,-37 0 15,36 0-15,1 0 16,-1 0-16,1 0 15,35 0-15,-35 0 16,-1 0-16,-36 0 16,73 0-16,-36 0 15,-1 0-15,0 0 16,-35 0-16,35 0 16,0 0-16,37 0 15,0 0-15,-37 0 16,37 0-16,0 0 15,-1 0 1,1 0-16,0 0 16,0 0-1,-1 0-15,1 0 16,0 0-16,-1 0 16,1 0-16,-36 0 15,35 0-15,1 0 16,0 0-16,-37 0 15,37 0 1,-37 0-16,37 0 16,0 0-16,-37 0 15,1 0-15,35 0 16,1-37-16,-37 37 16,37 0-16,-36 0 15,-1 0-15,0 0 16,1 0-16,-37 0 15,36 0-15,37 0 16,0 0-16,0 0 16,-1 0-1,1 0 1,0 0 0,-37 0-1,37 0 1,0 0-1,-1 0 17,1 0-17,0 0 17,-1 0-17,1 0 16,0 0-31,0 0 16,-1 0 0,1 0-1,0 0 1,-1 0 0,1 0-1,0 0 16,0 0-15,-1 0 93,1 0 32,0 0-125,-1 0-1,1 0 17,0 0-17,0 0 1,-1 0 218,1 0-218,0 0-1,-1 37 1,1-37 78,0 0-79,-37 0 17,37 0-17,0 36 1,36 0 78,-37-36 31,1 0-78,0 0-16,0 0 0,-1 0 16,1 0-31,0 0-1,-1 0 1,-35 0 234,36 0-235,-1 0-15,1 0 16,0 0-16,-1 0 16,-35 0-16,36 0 250,-1 0-235,1 0 17,0 0-17,-1 0 32,1 0-31,0 0-1,0 0-15,-1 0 16,1 0 0,0 0-16,-1 0 15,1 0 1,0 0 234,0 0-235,-1-36-15,1 36 32,0 0-32,-1 0 15,1 0 1,0-36 0,0 36-1,-1 0 16,1 0 1,0 0 61,-1 0-30,37-37-47,-72 37-16,36 0 15,-37 0-15,37-36 16,-37 36-16,-36 0 15,73 0-15,-73 0 16,73-36-16,0 36 16,-37 0-16,0-37 15,1 37 1,36 0 0,-1 0 15,37-36 469,-36 36-485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31:07.111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C5BC0B22-06CB-479C-AB72-C5724CA01D85}" emma:medium="tactile" emma:mode="ink">
          <msink:context xmlns:msink="http://schemas.microsoft.com/ink/2010/main" type="inkDrawing" rotatedBoundingBox="28154,17816 30404,17774 30410,18092 28160,18134" semanticType="enclosure" shapeName="Other"/>
        </emma:interpretation>
      </emma:emma>
    </inkml:annotationXML>
    <inkml:trace contextRef="#ctx0" brushRef="#br0">2250 145 0,'-73'0'0,"37"0"16,-37 0-16,1 0 16,-1 0-16,1-36 15,-37 36-15,73 0 16,-1 0-16,1 0 15,0 0 1,-1 0 0,1 0-16,0 0 15,0 0 1,-1 0 0,1 0-16,36-37 15,-36 37 63,-1 0-62,1 0 0,-73 0-1,0 0-15,-36 0 16,0 0-16,0 0 15,36 37-15,0-37 16,0 36-16,37-36 16,36 0-16,-37 0 15,0 0-15,37 0 16,36 36 93,36-36-31,1 0-62,-1 0 15,0 0-15,37 0 0,-37 0-16,37 0 15,-37 0-15,0 0 16,1 0-1,-1 0-15,36 0 16,-35 0-16,-1 0 16,37 0-1,-37 0 1,0 0 0,0 0-16,1 0 15,-1 0 1,0 0-1,1 0 1,-1 0 0,0 0-1,0 0-15,1 0 32,35-36-17,-35 36-15,-1 0 16,0 0-16,37 0 15,-37 0 1,0 0-16,37-36 16,-1 36-16,-35 0 15,-1 0-15,0 0 16,1 0 31,-1 0 31,0-37-78,0 37 16,1 0-1,-1 0 1,0-36-16,1 36 15,-37-36 17,0 72 296,0 0-234,-73-36-79,37 37 1,-1-37-1,37 36-15,-36-36 16,36 36-16,-36-36 16,36 36-16,-36-36 15,-37 37 1,37-1 0,-37-36-16,73 36 62,-36-36-46,0 0-16,-1 0 15,1 0-15,36-36 250,36 0-234,1 36-16,-1-37 16,0 37-16,37 0 15,-37-36-15,37 36 16,-1-36-16,-36 36 15,1 0-15,-1 0 16,0 0-16,1 0 16,-1 0-16,0 0 15,0 0-15,37 0 16,-37 0 0,1 0-16,-1 0 15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31:48.551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E6C6AAC8-C842-4AEB-AC38-221474A558F5}" emma:medium="tactile" emma:mode="ink">
          <msink:context xmlns:msink="http://schemas.microsoft.com/ink/2010/main" type="inkDrawing" rotatedBoundingBox="7328,17638 27068,17634 27069,17959 7329,17963" shapeName="Other"/>
        </emma:interpretation>
      </emma:emma>
    </inkml:annotationXML>
    <inkml:trace contextRef="#ctx0" brushRef="#br0">0 258 0,'36'0'93,"1"0"1,-1 0-63,0 0 1,1 0-17,-1 0 17,0 0 61,37 0-77,-37 0 0,0 0 109,1 0-125,-1-37 15,0 37 1,0 0-16,1 0 15,-1 0-15,0 0 16,37 0 0,-1 0-16,-35 0 15,-1 0-15,0 0 16,1-36-16,35 36 16,-36 0-16,37-36 15,-37 36-15,1 0 16,-1 0-16,0 0 31,0 0 47,1 0-62,-1 0-16,-36-37 15,73 37-15,-37 0 16,36 0-16,-35 0 16,35-36-16,-35 36 15,-1-36 1,0 36 0,0 0-1,1 0 1,-1 0-16,0 0 156,37 0-156,-1 0 16,-35 0-16,35 0 15,37 0-15,-36 0 16,36 0-16,-37 0 16,37 0-16,0 0 15,-37 0-15,-35 0 16,-1 0-16,0 0 15,37 0 360,-1 36-375,1-36 0,0 0 16,-37 0 0,36 36-16,1-36 15,-37 0-15,73 37 16,-73-37-16,73 0 16,-72 0-16,-1 0 15,0 0-15,0 0 16,1 36-16,-1-36 31,0 0 0,1 0-15,-1 0-16,0 0 16,0 0-1,1 0 1,-1 0-16,0 0 15,37 0 1,-1 0-16,1 0 16,0 0-16,-1 0 15,1 0-15,-1 0 16,-35 0 0,-1 0-16,36 0 0,1 0 15,0 0 1,-1 0-16,1 0 15,36 0-15,-37 0 16,37 0-16,0 0 16,0 0-16,-37 0 15,37 0-15,-36 0 16,-1 0-16,-35 0 16,-1 0-16,36 0 15,-35 0-15,35 0 16,-35 0-16,-1 0 15,0 0 1,0 0 15,1 0-31,-1 0 16,37 0 0,-37 0-16,0 0 15,37 36-15,-37-36 16,37 0-1,-37 0 1,36 0-16,-35 0 16,-1 0-16,0 0 15,1 0 1,-1 0-16,0 0 16,0 0 15,1 0-31,-1 0 15,0 0 1,1 0 0,-1 0-16,0 0 15,0 0 1,1 0-16,-1 0 16,37 0-16,-37 0 15,0 0-15,73 0 16,-36 0-16,-1 0 15,-36 0 1,1 0-16,-1 0 16,73 0-16,-73 0 15,37 0-15,-1 0 16,1 0-16,-37 0 16,37 0-16,-37 0 15,0 0-15,37 0 16,-1 0-16,-35 0 15,35 0 1,-35 0-16,-1 0 16,0 0-16,0 0 15,1 0-15,-1 0 16,37 0-16,-37 0 16,0 0-16,0 0 15,1 0-15,-1 0 16,37 0-16,-1 0 15,1 0-15,-1 0 16,1 0-16,-1 0 16,37 0-16,-36 0 15,-1 0-15,37 0 16,-72 0-16,35 0 16,-36 0-16,37 0 15,0 0-15,-37 0 16,36 0-16,1 0 15,0 0-15,-1 0 16,-36 0-16,37 0 16,36 0-16,0 0 15,0 0-15,-1 0 16,-35 0-16,0 0 16,35 0-16,-35 0 15,0 0 1,35 0-16,-35 0 15,36 0-15,-73 0 16,37 0-16,36 0 16,-37 0-16,1 37 15,36-37-15,-37 36 16,-36-36-16,37 0 16,0 0-16,-37 0 15,36 0-15,-35 0 16,35 0-16,1 0 15,-1 0 1,-35 0 0,35 0-16,-35 0 15,-1 0 1,0 0-16,0 0 31,37 0-15,0 0-16,-37 0 15,0 0-15,0 0 16,37 0-16,36 0 16,0 0-1,-37 0-15,1 0 16,-37 0-16,37 0 16,-1 0-16,-35 0 15,-1 0-15,0 0 16,0 0-16,1 0 15,-1 0-15,0 0 16,1 0 0,-1 0-1,0 0 17,0 0-17,1 0 1,-1 0-1,0 0-15,1 0 16,-1-36-16,36 36 16,-35 0-16,-1 0 15,0 0-15,1 0 16,-1 0 0,0 0-1,0 0-15,1 0 16,-1 0-16,0 0 15,1 0 1,35 0-16,37 0 16,-73 0-16,37 0 15,-37 0-15,73 0 16,-73 0-16,37 0 16,-37 0 15,0 0-16,1 0 1,-1 0 0,0 0-1,1 0 1,35 0 0,-36 0-16,37 0 15,0 0-15,-1 0 16,37 0-16,-73 0 15,37 0-15,-1 0 16,37 0-16,0 0 16,-36 0-16,-37 0 15,73 0-15,-73 0 16,37 0 0,-37 0-16,37 0 15,-1 0-15,-36 0 16,1 0-16,35 0 15,-35 0-15,35 0 16,-36 0-16,37 0 16,36 0-16,0 0 15,-73 0-15,37 0 16,-37 0-16,0 0 16,73 0-16,-36 0 15,-37 0-15,0 0 16,37 0-16,-1 0 15,1 0 1,-37 0-16,37 0 31,-37 0-15,37 0-16,35 0 16,1 0-16,0 0 15,0 0-15,-36 0 16,-37 0-16,0 0 15,0 0-15,1 0 47,-1 0 47,0 0-78,37 0-16,-37 0 15,0 0 1,1 0 46,-1 0-46,0 0-16,1 0 16,-37-37 156,0 1-141,-37 36-16,1-36 1,0 36-16,-1 0 16,1 0-1,0 0-15,0-37 16,-1 1-16,-72 36 16,37 0-16,-1 0 15,37 0 1,36-36-1,-36 0-15,-73 36 16,36 0-16,1 0 16,-1 0-16,37 0 15,0 0 1,-1 0 31,1 0 78,0 0-78,36 36-32,-37-36 1,1 0-16,0 0 16,36 36-1,-36-36 1,-1 36-1,1-36 79,0 0-63,-1 0 1,-35 0-17,36 37 1,-1-37-16,1 0 16,0 0-16,-1 0 15,1 0-15,36 36 16,-36-36-1,0 0-15,-1 0 16,1 0-16,0 0 31,-1 0-15,1 0 0,0 0 15,0 0 16,-1 0-32,1 0-15,0 0 16,36 36-16,-37-36 16,1 0-1,0 0-15,0 0 16,-37 0-1,37 0 1,-37 0 0,37 0-16,0 0 15,-1 0-15,1 0 16,0 0-16,-1 0 16,-35 0-16,36 0 15,-1 0 16,1 0-15,0 0 0,-1 0 15,1 0-15,0 0 15,0 0 16,-37 0-16,37 0-15,-1 0-16,1 0 15,0 0-15,-37 0 16,37 0-1,0 0 1,-1 0-16,1 0 16,0 0-16,0 0 15,-1 0-15,1 0 16,0 0 0,-1 0-16,1 0 15,0 0 1,0 0-16,-1 0 15,1 0 17,0 0-32,-1 0 15,1 0 1,0 0 0,0 0-16,-1 0 15,-35 0 1,35 0-1,1 0-15,0 0 16,0 0-16,-1 0 16,1 0-16,0 0 15,-1 0-15,1 0 16,0 0-16,0 0 16,-1 0-16,1 0 15,0 0 1,-1 0-1,1 0 17,0 0-17,0 0 17,-1 0-17,1 0 1,0 0 15,-1 0-15,1 0-1,0 0-15,0 0 16,-37 0 0,37 0-16,-37 0 15,37 0-15,0 0 16,-1 0-16,1 0 15,0 0 1,-1 0 0,1 0-16,0 0 15,0 0 1,-1 0 15,-35 0-15,35 0 15,1 0 0,0 0-15,0 0-16,-37 0 31,0 0-31,37 0 16,-36 0-16,-1 0 15,-36 0-15,37 0 16,-1 0-16,37 0 16,-1 0-1,1 0-15,0 0 16,0-36 15,-1 36-15,1 0-16,0 0 15,-1 0-15,1 0 16,-36 0-16,35 0 16,1 0-1,0 0-15,-1 0 16,1 0 0,0 0-16,0 0 31,-1 0 47,1 0-47,0 0-15,-1 0-1,1 0-15,0 0 16,0 0 0,-1 0-1,1 0 1,0 0 15,36 36-31,-37-36 16,1 0 15,0 0 0,36 37-15,0-1 187,0 0-172,-36-36 329,-1 0-360,1 0 31,0 0-15,-37 0-1,37 0 1,0 0 15,-1 0 0,1 0-15,-37 0 0,1 0-16,-1 0 15,1 0-15,-1 0 16,1 0-1,35 0 1,1 0 31,0 0-16,-1 0-15,1 0-16,0 0 15,0 0-15,-37 0 16,37 0-16,-1 0 16,1 0-16,0 0 15,-37 0 1,37 0 0,-37 0 93,37 0-93,0 0-1,0 0 1,-1 0-16,-35 0 15,35 0 1,1 0 0,0 0-1,0 0-15,-1-36 16,1 36 0,0 0-16,-37 0 15,1 0-15,35 0 16,-35 0-16,-1 0 15,37 0-15,-37 0 16,37 0 0,0 0-16,36-36 31,-37 36-15,1 0-1,0 0 16,0 0-15,-1 0 0,1 0-1,0 0 1,-1 0 0,-35 0-16,36 0 15,-1 0 1,1 0-1,0 0 1,-1 0 0,1 0-1,0 0-15,0 0 16,-37 0 0,37 0-1,-1 0-15,1 0 16,-36 0 156,35 0-157,-35 0-15,35 0 16,1 0-16,-36 0 16,-1 0-16,37 0 15,-1 0-15,-35 0 188,36 0-173,-37 0-15,37 0 16,-1 0-16,-35 0 16,-1 0-16,1 0 15,35 0-15,-35 0 16,-1 0-16,1 0 15,-1 0-15,37 0 16,0 0-16,-1 0 16,1 0-1,0 0-15,-1 0 16,1 0 0,0 0-16,0 0 15,-1 0 1,1 0-16,0 0 15,-37 0-15,37 0 16,-37 0-16,37 0 16,-37 0-16,1 0 15,-37 36-15,73-36 16,-37 0 0,1 0-16,-1 0 15,0 0-15,1 0 16,36 0-16,-1 0 15,-35 0-15,35 0 16,1 0-16,-36 0 16,-37 0-16,36 0 15,1 0-15,-1 0 16,0 0-16,37 0 16,-36 0-16,35 0 15,1 0-15,0 0 16,-1 0-16,1 0 15,-36 0-15,-1 0 16,0 0-16,37 0 16,-36-36-16,-1 36 15,0 0-15,1 0 16,-1 0-16,37 0 16,-73 0-16,73 0 15,0 0-15,-1 0 16,1 0-1,0 0-15,-1 0 16,37-37-16,-36 37 16,0 0-1,0 0 1,-1 0 0,1 0-16,-37 0 15,37 0 1,0 0-1,0 0 1,-1 0-16,1 0 16,0 0-16,-1 0 15,1 0 1,0 0 0,0 0-16,-1 0 15,1 0-15,0 0 16,-1 0-1,1 0-15,0 0 16,0 0 0,-1 0-16,1 0 15,0 0 1,-1 0 0,1 0-1,0 0-15,0 0 31,-1 0-15,1 0 0,0 0-1,-1 0 17,1 0-17,-36 0 1,35 0-1,1 0-15,-37 0 16,37 0-16,-36 0 16,35 0-1,1 0-15,0 0 16,-1 0 0,1 0-1,0 0 1,0 0-1,-1 0 1,1 0 0,0 0-1,-1 0 1,1 0 31,0 0-16,0 0-15,-1 0-16,1 0 15,0 0 1,-1 0-16,1 0 16,0 0-16,0 0 15,-1 0-15,-35 0 16,-1 0-1,37 0 1,-37 0-16,1 0 16,35 0-1,1 37 1,0-37 0,0 0 218,-1 0-203,1 0 0,36 36 32,-36-36 109,-1 0-157,1 0 17,0 0-17,-37 0 188,37 0-171,-37 0-17,37 0 1,0 0 0,0 0-1,-1 0 1,74 0 187,-1 0-172,36 36-15,-35-36-1,-1 0 32,0 0-15,1 0-17,-1 0 16,0 0-15,0 0 0,1 0-16,-1 0 15,0 0-15,1 0 16,-1 0 0,0 0-16,37 0 15,36 0-15,-1 0 16,-71 0-16,35 0 15,-35 0 1,35 0-16,1 0 16,-37-36-16,0 36 15,1 0-15,-1 0 32,0 0-17,0 0 16,1 0-15,35 0 15,-35 0-15,35 0 0,1 0-16,-37 0 15,37-36-15,-37 36 16,0-37-16,0 37 15,1 0-15,-1 0 16,0 0 0,37 0-1,-37 0 1,37 0 0,36 0-1,-37 0-15,-72-36 16,36 36-16,37 0 15,-37 0 1,1 0-16,-1 0 16,0 0-16,0 0 15,1-36-15,35 36 16,-35 0-16,-1 0 16,36-37-16,-35 37 15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38:23.377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9F773D1C-706F-430B-A0D9-3A9507E6995C}" emma:medium="tactile" emma:mode="ink">
          <msink:context xmlns:msink="http://schemas.microsoft.com/ink/2010/main" type="inkDrawing" rotatedBoundingBox="7401,17676 27031,17666 27032,18033 7402,18044" shapeName="Other"/>
        </emma:interpretation>
      </emma:emma>
    </inkml:annotationXML>
    <inkml:trace contextRef="#ctx0" brushRef="#br0">0 113 0,'36'0'250,"0"0"-235,-36 36 1,37-36 312,-1 0-250,0 0-62,0 0-1,1 0 1,-1 0 0,0 0-1,1 0 1,-1 0 140,0 0-140,0 0-1,1 0 1,-1 0 15,0 0 110,1 0-125,-1 0-1,0 36 1,0-36-1,1 0 1,-1 0 0,0 0-1,1 0 173,-1 0-173,73 0-15,-73 0 16,37 0-16,-37 0 16,0 0-16,0 0 15,1 0-15,-1 0 563,0 0-532,1 0-31,-1 0 31,0 0-15,0 0 15,1 0-15,-1 0-1,0 0 1,37 0 0,-37 0-1,37 0 1,-37 0 0,0 0-16,1 0 15,-1 0 1,0 0-1,0 0 17,1 0-32,-1 0 15,0 0 1,1 0 0,-1 0-16,0 0 31,0 0-16,37 0 1,-37 0 15,37 0-15,-37 0 0,0 0-1,1 0 1,-1 0-16,0 0 15,1 0 1,-1 0 0,0 0-1,0 0 1,1 0 93,-1 0-93,0 0 0,1 0-1,-1 0-15,0 0 16,0 0-16,37 0 15,0 0 1,-37 0 0,0 0-16,0 0 15,1 0-15,-1 0 16,0 0 0,1 0-1,-1 0-15,0 0 16,0 0-16,1 0 15,-1 0 1,0 0 0,1 0-1,-1 0 1,0 0 0,0 0-16,1 0 15,-1 0 1,0 0-16,1 0 31,-1 0-31,36 0 16,-35 0-1,-1 0 1,0 0-16,1 0 16,-1 0-16,36 0 15,1 0-15,0 0 16,-37 0-16,36 0 15,-35 0-15,35 0 16,-35 0-16,-1 0 16,36 0-16,-35 0 15,-1 0 17,0 0 61,1 0-93,-1 0 16,36 0 0,-35 0-1,35 0-15,1 0 16,-1 0-1,-35 0-15,-1 0 16,37 0-16,-37 0 16,0 0-16,0 0 15,1 0-15,-1 0 16,0 0-16,1 0 16,-1 0-16,0 0 15,0 0-15,37 0 16,0 0-16,-37 0 15,0 0 17,0 0 108,1 0-140,-1 0 16,37 0 0,-37 0-1,36 0-15,1 0 16,0 0-16,35 0 15,-71 37-15,35-37 16,-35 0 0,-1 0-1,0 0-15,0 0 63,1 0-63,-1 0 15,37 0-15,-37 0 16,36 0 0,-35 0-16,35 0 15,-35 0-15,-1 0 16,0 0-16,0 0 16,1 0-16,-1 0 15,0 0-15,1 0 16,-1 0-16,0 0 15,37 0-15,-37 0 16,0 0 0,1 36-1,-1-36 1,0 0-16,0 0 16,1 0-1,-1 0 1,0 0 124,37 0-140,-1 0 16,37 0-16,-36 0 16,-37 0-16,37 0 15,-37 0-15,73 0 16,0 0-16,-37 0 16,-35 0-16,-1 0 15,36 0 1,-35 0-1,-1 0 1,-36-36-16,36 36 16,1 0-16,-1 0 15,0 0 1,0 0 0,1 0-16,-1 0 15,37 0 1,-37 0-1,73-37-15,-73 37 16,37 0 0,-37 0-1,36 0-15,-35 0 16,-1 0 0,0 0-1,1 0 16,35-36-31,1 36 16,-37 0 0,0 0-1,1 0 63,-1 0-46,0 0 46,37 0-63,-37 0-15,0 0 16,37 0-16,-37 0 16,0 0-1,1 0 1,-1 0 0,0 0-1,1 0 1,-1 0-16,0 0 15,0 0 1,1 0 0,-1 0-1,0 0 1,1 0-16,35 0 16,1 0-1,-37 0-15,0 0 16,1 0-16,-1 0 15,0 0-15,0 0 16,37 0 0,-37 0-1,1 0 1,-1 0-16,0 0 16,0 0-16,1 36 15,72-36-15,-73 0 16,36 0-16,-35 0 15,35 0-15,-35 37 16,-1-37-16,36 0 16,1 0-16,-37 0 15,1 0 1,-1 0-16,0 0 16,0 0 15,1 0-16,-1 0 1,0 0-16,1 0 16,-1 0-1,0 0-15,0 0 16,1 0-16,35 0 16,-35 0-16,-1 0 15,0 0-15,37 0 16,-37 0-16,0 0 15,1 0-15,-1 0 16,0 0-16,0 0 16,1 0-1,-1 0-15,0 0 16,1 0 0,-1 36-1,0-36 1,0 0 15,1 0-31,-1 0 16,0 0-16,1 0 15,-1 0-15,0 0 16,0 0-16,1 0 16,35 0-1,1 0-15,-37 0 16,0 0-16,37 0 15,-37 0 1,1 0-16,-1 0 16,0 0-16,0 0 15,1 0-15,-1 0 16,0 0-16,1 0 16,-1 0-16,36 0 15,-35 0-15,35 0 16,1 0-16,-37 0 15,0 0-15,37 0 16,0 0-16,-1 0 16,-36 0-1,37 0-15,-37 0 16,37 0-16,-37 0 16,37 0-16,-37 0 15,0 0-15,37 0 16,-1 0-16,-35 0 15,-1 0-15,0 0 16,1 0 0,-1 0-16,0 0 15,37 0 1,-37 0 0,0 0-16,1 0 15,-1 0 1,0 0-1,0 0-15,1 0 16,-1 0 0,0 0-16,37 0 15,-37 0 1,0 0-16,37 0 16,-37 0-16,1 0 15,-1 0-15,36 0 16,-35 0-16,-1 0 15,37 0-15,-1 0 16,1 0-16,36 0 16,-37 0-16,1 0 15,-1 0-15,1 0 16,36 0-16,-37 0 16,1 0-16,-1 0 15,1-36 1,-37 36-16,73 0 15,-36 0-15,-1 0 16,-35 0-16,35-37 16,1 37-16,-37 0 15,37 0 1,-37 0 15,0 0-15,0 0-1,1 0 1,-1 0 0,37 0-1,-37 0 1,0 0 0,0 0-1,1 0-15,-1 0 16,0 0-16,1 0 15,-1 0 1,36 0 0,-35 0-1,-1 0-15,0 0 32,1 0 46,35 0-78,1 0 15,-37 0-15,0 0 16,1 0 0,-37-36 15,36 36-16,0 0 1,0 0 15,1 0 1,-1 0-17,0 0-15,1 0 16,-1 0-1,0-36 1,0 36 0,1-37-1,-1 37 17,0 0-17,1 0-15,-1 0 16,0 0-16,37 0 15,-37 0 1,0 0 15,-36 37 204,0-1-32,0 0-63,-36-36-124,0 0 78,36 37-79,-37-37 1,1 0 172,0 0-173,36 36 16,-36-36-31,-1 0 16,1 0 15,36 36 47,-73-36-62,37 0 31,0 0-31,0 0 30,-1 0-30,1 0 0,0 0 31,-1 0-32,1 0 1,0 0 15,0 0 0,-37 36 110,37-36-141,-1 0 31,1 0 0,0 0-15,0 0 15,-1 0-15,1 0-16,0 0 16,-37 0-1,73 37-15,-36-37 16,0 0-16,-1 0 15,1 0 1,0 0 0,-1 0 15,-35 0 47,36 0-62,-1 0-1,1 0-15,0 0 16,-1 0 15,1 0 0,0 0-15,0 0 62,-1 0 0,37-37 188,-36 37-250,36-36-16,-36 0 15,-1 36-15,37-36 16,-36 36-1,36-37 1,-36 37-16,36-36 31,-36 36 251,-1 0-267,1 0 1,0 0-16,-1-36 15,1-1-15,0 37 16,0 0-16,-1 0 47,1 0 109,0 0-156,-1 0 16,1 0-16,-36 0 15,35 0 1,1 0-16,0 0 16,-1 0-16,1 0 15,0 0 1,0 0-16,-1 0 31,1 0-31,0 0 31,-1 0-31,1 0 16,0 0 0,0 0-16,-1 0 15,1 0 1,0 0-16,-1 0 16,1 0-1,0 0 1,0 0-16,-1 0 15,37-36-15,-36 36 16,0 0-16,-1 0 16,1 0-16,0 0 15,0 0 17,-1 0-17,1 0 1,0 0-16,-1 0 15,-35 0-15,36 0 16,-1 0-16,-35 0 16,35 0-16,1 0 15,0 0-15,0 0 32,-37 0-17,37 0 1,-1 0-1,1 0-15,0 0 16,0 0 0,-1 0-16,1 0 15,-37 0 1,37 0 0,0 0-1,0 0-15,-1 0 16,1 0-16,0 0 15,-37 0 1,37 0 15,0 0-15,-1 0 0,1 0-1,-37 0-15,37 0 16,-36 0-1,35-36-15,1 36 16,0 0 0,-1 0-1,1 0-15,0 0 16,0 0-16,-1 0 16,1 0-16,-37 0 15,37 0 1,0 0-16,0 0 15,-1 0 1,1 0 15,0 0-31,-1 0 47,1 0-31,0 0-1,0 0 1,-1 0 15,1 0-15,0 0-16,-1 0 16,1 0-1,0 0 1,0 0-16,-37 0 15,37 0-15,-37 0 16,37 0 0,0 0-1,-1 0-15,1 0 16,0 0 0,-1 0 15,1 0-31,0 0 15,0 0 1,-1 0 0,1 0-16,0 0 15,-1 0 1,1 0 15,0 0-31,0 0 16,-1 0-1,1 0 17,0 0-32,-1 0 31,1 0-15,0 0-1,0 0 1,-1 0-1,1 0 1,0 0 0,-1 0-16,1 0 15,-36 0 1,35 0-16,1 0 16,0 0-16,-1 0 15,1 0-15,0 0 16,0 0-1,-1 0-15,1 0 16,0 0 0,-1 0-16,1 0 15,0 0 1,0 0 0,-1 0 15,1 0-16,0 0-15,-37 0 32,37 0-17,-37 0-15,37 0 16,0 0 0,-1 0-1,1 0 1,0 0 15,0 0 0,-1 0-15,1 0-16,0 0 16,-1 0 15,1 0-16,0 0-15,0 0 16,-1 0 0,1 0-16,0 0 15,-1 0 1,1 0 15,0 0-15,0 0-16,-1 36 15,1-36-15,0 0 16,-1 0 109,1 0-94,0 0-31,0 0 16,-1 0 0,1 0-1,0 0 1,-1 0-16,1 0 15,0 0-15,-37 0 16,1 0 0,35 0-16,-35 0 15,36 0-15,-1 0 16,1 0 0,0 0-16,-1 0 15,-35 0-15,36 0 16,-1 0-16,1 0 15,-37 0-15,37 0 16,0 0 0,0 0-16,-1 0 15,-35 0 1,35 0 0,-35 0-16,36 0 15,-1 0 1,1 0-16,0 0 15,-1 36-15,1-36 16,-36 0-16,35 0 16,1 0-16,-37 0 15,37 0-15,0 0 16,0 0-16,-37 0 16,37 0-16,-37 0 15,37 0-15,-37 0 16,37 0-1,0 0-15,-1 0 16,1 0-16,0 0 16,0 0-16,-37 0 15,37 0 1,-1 0 0,1 0-1,72 0 298,37 0-298,-37 0-15,1 0 16,-1 0 0,0 0-1,37 0-15,-37 0 16,0 0-16,1 0 15,35 0-15,-36 0 16,1 0-16,-1 0 16,0 0-16,1 0 15,-1 0 1,36 0 0,-35 0-16,-1 0 15,0 0 1,1 0 15,-1 0-15,-36 37-16,36-37 31,0 0-15,1 0-16,-1 72 15,37-72-15,-37 0 16,0 0-16,0 37 15,37-37 1,-37 0 0,1 36-16,-1-36 15,0 0-15,0 0 16,1 0 0,-1 36-16,0-36 15,1 0 63,-1 0-78,0 0 16,37 0 0,-37 0-1,0 0-15,1 0 172,-1 0-156,0 0 15,0 0 0,1 0-31,-1 0 16,0 0-1,1 0-15,-1 0 16,0 0-16,0 0 16,1 0-16,35 0 15,-35 0 17,-1 0 139,0 0-155,0 0-16,1 0 31,-1 0-15,0 0 0,1 0-16,35 0 15,-72-36 1,36 36-1,1 0-15,-1 0 16,0 0-16,1 0 16,-1 0-1,0 0-15,37 0 16,-1 0 0,1 0-16,-1 0 15,-35 0-15,35 0 16,-35 0-1,-1 0-15,0 0 16,0 0 0,1 0 15,-1 0 31,0 0-62,1 0 16,-1 0 0,0 0-1,0 0 1,1 0 0,-1 0-16,37 0 31,-37 0-16,0 0 1,0 0 15,1 0-31,-1 0 16,0 0 0,1 0-16,-1 0 15,0 0-15,0 0 16,1 0-16,-37-36 265,-37 36-249,1 0-16,0 0 16,-37 0-16,1 0 15,35 0-15,1 0 16,-36 0-16,-37 0 16,36 0-16,1 0 15,-37 0-15,-36 0 16,36 0-16,-36 36 15,-1-36-15,38 0 16,-38 36-16,1-36 16,0 0-16,36 0 15,37 0-15,35 0 16,1 36-16,-36-36 16,35 0-1,1 0 16,0 0 16,-1 0-47,1 0 266,0 0-250,-37 0-1,37 0 1,0 0-1,-1 0 1,1 0-16,0 0 16,-37 0-1,37 0-15,0 0 16,-1 0 0,1 0-16,0 0 15,0 0-15,-1 0 16,1 0-16,0 0 15,-1 0-15,1 0 16,0 0 62,0 0-78,-1 0 16,1 0-16,0 0 15,-1 0 1,1 0 0,0 0-1,0-36 1,-1 36-16,1 0 16,0 0-1,-1 0-15,1 0 16,36-36-1,-36 36-15,0-36 16,-1 36 0,1 0-1,0 0 1,-1 0 0,1-37-1,0 37-15,0 0 16,-1 0-16,1 0 15,0-36-15,-1 36 16,1 0 15,0 0-15,0 0 0,-1 0-1,37-36-15,-36 36 16,0 0-1,-1 0 157,-35 0-156,36 0 0,-1 0-16,-35 0 15,-1 0 1,37 0-16,0 0 15,-1 0-15,1 0 16,0 0-16,-1 0 31,1 0 1,0 0-17,0 0 1,-37 0-1,37 0 1,-1 0 0,1 0-1,0 0 1,0 0 15,-1 0 0,1 0-31,0 0 16,-1 0 0,1 0-1,0 0-15,0 0 16,-1 0-16,1 0 16,-73 0-16,73 0 15,-73 0-15,36 0 16,37 0-16,-36 0 15,-1 0-15,0 0 16,-35 0-16,35 0 16,-36 0-16,0 0 15,-36 0-15,36 0 16,0 0-16,1 0 16,35 0-1,-36 0-15,0 0 0,0 0 16,37 0-1,-1 0-15,1 0 16,-37 0-16,36 0 16,37 0-16,0 0 15,-1 0-15,-35 0 16,36 0 0,-1 0-1,1 0 1,0 0-1,-1 0-15,1 0 16,36-37-16,-36 37 16,0 0-16,-1 0 15,1 0 1,0 0-16,-1 0 16,1 0-16,0 0 15,0 0-15,-1 0 16,1 0-1,0 0-15,-1 0 16,1 0 0,0 37-1,0-37 17,-1 0-32,-35 0 15,35 0 1,1 36-16,0-36 15,0 0-15,-1 0 16,1 0-16,0 0 16,-1 0-16,-35 0 15,36 36-15,-73-36 16,72 0-16,-35 37 16,36-37-1,-37 0 1,0 36-1,37-36-15,0 0 16,0 0-16,-1 0 16,1 0-1,0 0 1,-1 0 15,1 0 0,-36 0-15,35 0 0,1 0-1,0 0 1,-1 0 31,1 0-32,0 0 1,0 0-16,-1 0 16,1 0 15,0 0 78,-1 0-93,1 0 15,0 0-15,0 0 46,-1 0-46,1 0 15,0 0-15,-1 0-1,1 0-15,0 0 16,0 0 47,-1 0-17,1 0-30,0 0 0,-1 0 15,1 0-15,0 0 15,0 0 16,-1 0-16,1 0-15,0 0-1,-1 0 16,1 0-15,0 0 15,0 0 32,-1 0-32,1 0 0,0 0 16,-1 0-47,1 0 16,0 0-1,0 0 1,-1 0 109,-35 0-125,35 0 16,1 0-1,0 0-15,0 0 16,-1-36 156,37-1-172,-36 1 15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38:52.545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089CC631-5754-48D4-98E8-4DBDE6A34BD2}" emma:medium="tactile" emma:mode="ink">
          <msink:context xmlns:msink="http://schemas.microsoft.com/ink/2010/main" type="inkDrawing" rotatedBoundingBox="7293,17633 26851,17654 26850,18044 7292,18023" shapeName="Other"/>
        </emma:interpretation>
      </emma:emma>
    </inkml:annotationXML>
    <inkml:trace contextRef="#ctx0" brushRef="#br0">0 108 0,'36'0'16,"0"0"125,-36 37-16,37-37-125,-1 0 46,-36 36-46,36-36 16,1 0 156,-1 0-94,0 0-62,0 0-1,1 0 1,-1 0 0,37 0 109,-37 0-125,0 0 15,0 0-15,1 0 16,35 0-16,-35 0 15,-1 0-15,0 0 16,0 0-16,1 0 16,-1 0-1,0 36 17,1-36-17,-1 0 1,0 0-1,0 0-15,1 0 32,-1 0 46,0 0-16,1 0-46,-1 0 0,0 0-16,0 0 15,1 0-15,-1 0 16,0 0-16,1 0 15,-1 0-15,0 0 16,0 0 0,1 0 15,35 0 63,-35 0-79,-1 0 1,36 0-16,-35 0 31,-1 0-15,0 0-16,1 0 15,-1 0 17,0 0 61,0 0-93,1 0 16,-1 0-16,0 0 16,1 0-16,-1 0 15,0 0 1,0 0 0,1 0 15,-1 0 16,0 0-32,1 0 1,-1 0-16,0 0 16,0 0 15,1 0-31,-1 0 31,0 0-15,1 0-1,-1 0-15,0 0 16,0 0-16,1 0 16,-1 0-16,37 0 15,-1 0-15,-36-36 16,73 36-16,-36 0 15,-1 0-15,1 0 16,-37 0-16,37 0 16,-1 0-16,1 0 15,-37 0-15,1 0 16,-1 0-16,0-36 16,0 36-16,37 0 15,0 0-15,-1 0 16,-36 0-1,37 0-15,36 0 16,-73 0-16,37 0 16,-37 0-16,37 0 15,-37 0 1,36 0-16,-35 0 16,-1 0-16,0 0 15,37 0-15,-37 0 16,0 0-16,37 0 15,-37 0-15,37 0 16,-37 0 0,0 0 31,1 0-32,-1 0-15,0 0 16,1 0-16,-1 0 15,0 0-15,0 0 16,1 0 0,-1 0-16,0 0 15,1 0-15,35 0 32,-36 0-32,1 0 15,-1 0 1,0 0-1,1 0-15,-1 0 16,0 0 0,0 0-1,1 0 1,-1 0 0,0 0-16,1 0 15,-1 0 1,0 0-16,0 0 15,37 0 1,-37 0 0,1 0-1,-1 0-15,0 0 16,37 0-16,-37 0 16,37 0-16,-37 0 15,36 0-15,-35 0 16,-1 0-16,0 0 15,1 0-15,-1 0 16,36 0 0,-35 0-16,-1 0 15,0 0-15,37 0 16,-37 0-16,0 0 16,1 0-1,-1 0-15,37 0 16,-37 0-1,36 0-15,-35 0 16,35 0-16,37 0 16,0 0-16,-36 0 15,35 0-15,-71 0 16,35 0-16,-35 0 16,-1 0-16,0 0 15,0 0-15,1 0 16,-1 0-16,0 0 15,37 0-15,-1 0 16,-35 0 0,-1 0-16,37 0 15,-1 0-15,1 0 16,-37 0-16,0 0 16,37 0-16,-37 0 15,37 0 1,-37 0-1,37 0 1,-37 0-16,36 0 16,-35 0-1,-1 0-15,0 0 16,37 0-16,-37 0 16,37 0-16,-1 0 15,-35 0-15,35 0 16,-36 0-1,1 0 1,-1 0 15,0 0-15,1 0 0,-1 0-16,36 0 15,-35 0-15,35 0 16,-35 0-16,35 0 15,-36 0-15,37 0 16,-37 0-16,37 0 16,-1 0-16,1 0 15,0 0-15,-37 0 16,36 36 0,1-36-16,0 0 15,-1 0 1,-36 0-16,37 0 15,-37 0 1,1 0 0,-1 0-16,0 0 15,0 0-15,1 36 16,-1-36-16,0 0 16,1 0-16,35 0 15,-36 0 48,1 0-48,-1 0 1,0 0-16,37 0 16,-37 0-16,0 0 15,1 0-15,-1 0 16,0 0-16,1 0 31,-1 0-31,0 0 0,37 0 16,36 0-1,-73 0-15,36 0 16,1 0-16,0 0 16,-1 0-16,1 0 15,36 0-15,-73 0 16,36 0-16,1 0 15,0 0-15,-1 0 16,37 0-16,0 0 16,-73 0-16,37 0 15,-37 0-15,37 0 16,-37 0 0,0 0 15,0 0 0,1 0-15,-1 0-1,37 0-15,-37 0 16,36 0 0,-35 0-1,-1 0-15,0 0 0,37 0 31,-37 0-15,37 0-16,-37 0 16,37 0-16,-1 0 15,1 0-15,36 0 16,-73 37-16,36-37 16,-35 0-16,72 0 15,-73 0-15,36 0 16,-35 0-1,-1 0-15,0 0 16,37 0 0,-1 0-16,1 0 15,0 0 1,-1 0-16,-36 0 16,37 0-16,-37 0 15,37 0-15,36 0 16,-37 0-16,-35 0 15,-1 0-15,36 0 16,-35 0 0,35 0 15,-35 0-15,35 0-16,-36 0 15,1 0-15,35 0 16,1 0-16,36 0 15,0 36-15,-37-36 16,1 0-16,-1 0 16,1 0-16,-37 0 15,73 0-15,-73 0 16,37 0-16,-37 0 16,0 0-16,37 0 15,-37 0-15,37 0 16,-1 0-16,1 0 15,-37 0-15,1 0 16,-1 0-16,0 0 16,0 0-16,1 0 15,-1 0-15,0 0 16,1 0-16,-1 0 16,0 0-16,37 0 15,36 0-15,-37 0 16,1 0-16,-1 36 15,1-36 1,-1 0-16,1 0 16,-37 0-16,37 0 15,-37 0 1,0 0 0,1 0-1,-1 0 1,0 0-1,1 0-15,-1 0 16,36 0-16,-35 0 16,-1 0 15,37 0 31,-37 0-46,0 0 0,0 0-16,1 0 15,-1 0-15,0 0 16,1 0-16,-1 0 16,0 0-16,0 0 15,1 0 1,-1 0 93,37 0-93,-37 0-16,-36-36 31,-36 36 360,36-36-376,-37 36-15,1 0 16,0 0 62,-37 0-62,37 0-16,0 0 15,-1 0-15,-35 0 16,35 0-16,1 0 16,0 0-16,0 0 15,-1 0-15,1 0 16,-37 0 93,37 0-93,-36 0-16,35 0 31,1 0-15,0 0-16,-1 0 31,37-37-15,-36 37-1,0 0 1,0 0 15,-1 0-15,1 0 15,0 0 0,-1 0-31,37-36 16,-36 36-16,0 0 15,0 0 17,-1 0 108,1 0-140,-37 0 16,37 0 0,0 0-16,-37 0 15,37 0-15,-37 0 16,37 0-16,0 0 15,0 0 1,-1 0 31,1 0-47,0 0 16,-1 0-1,1 0-15,0 0 16,0 0 15,-1 0-15,1 0 93,0 0-109,-1 0 16,1 0-16,-36 0 15,35 0 1,1 0-16,-37 36 16,1-36-16,36 0 15,-1 0-15,-35 0 16,35 0-1,1 0-15,-36 0 16,35 0 0,1 0-1,0 0 1,-1 0-16,-35 0 31,36 0-15,-1 37-1,1-37 1,0 0-16,-1 0 16,1 0-1,0 0-15,0 0 16,-1 0-16,1 0 16,0 0-1,-1 0 1,1 0-16,0 0 15,0 0 1,-1 0 15,-35 0-15,35 0 0,1 0-1,0 0-15,0 0 16,-1 0-16,1 0 15,0 0 1,-1 0-16,1 0 16,-36 0-16,35 0 15,1 0-15,0 0 16,-1 0-16,1 0 16,0 0-16,0 0 15,-1 0-15,1 0 16,0 0-1,36-37 1,-37 37-16,1 0 16,36-36 312,36 36-281,1 0-32,-1 0 1,37 0-16,35 0 16,-35 0-16,-37 0 15,1 0-15,-1 0 16,0 0 62,0 0-78,1 0 16,-1 0-16,37 0 15,-37 0-15,0 0 16,0 0-1,1 0 1,-1 0-16,0 0 16,1 0-16,71 0 15,-35 0-15,0 0 16,35 0-16,-71 0 16,35 0-16,1 0 15,-37 0 1,0 0-16,-72 0 219,0 0-204,-73 36-15,0 1 16,0-37-16,0 0 15,37 0-15,-1 0 16,1 0-16,35 36 16,-35-36-16,-1 36 15,1-36-15,-37 0 16,36 0 0,1 0-16,-37 0 15,36 0-15,1 0 16,-37 0-16,73 0 15,-1 0 1,-35 0 0,-37 0-16,0 0 15,36 0-15,-35 0 16,-1 0-16,0 0 16,0 0-16,36 0 15,37 0-15,-36 0 16,35 0-16,1 0 15,0 0-15,-1 0 16,1 0-16,0 0 16,-37 0-1,1 0-15,35 0 16,-35 0 0,36 0-16,-1 0 15,-35 0-15,-37 0 16,0 0-16,36 0 15,-35 0-15,71 0 16,1 0 0,0 0-16,-1 0 15,1 0 1,0 0 0,-37 0-1,37 0 1,-37 0-1,37 0-15,0 0 16,0 0 0,-1 0-16,1 0 15,0 0-15,-1 0 16,1 0 0,0 0-16,0 0 62,-1 0-46,1 0-16,0 0 15,-37 0-15,1 0 16,35 0-16,-35 0 16,-1 0-1,-36 0-15,0 0 16,73 36-16,-36-36 15,-1 0-15,37 0 16,-1 0-16,1 0 16,-36 0-16,35 0 15,1 0 1,-37 0 0,37 0-1,0 0-15,0 0 16,-1 0-16,1 0 15,0 0-15,-1 37 16,1-37 0,0 0-16,0 0 15,-1 0 251,1 0-250,0 0-1,-1 0 1,1 0-16,0 0 15,0 0 79,-1 0-63,1 0 1,0 0-17,-1 0 17,1 0-17,0 0 1,0 0-1,-1 0-15,1 0 16,0 0-16,-1 0 16,-35 0-16,-1 0 15,1 0-15,35 0 16,1 0-16,0 0 16,0 0-1,-1 0-15,1 0 31,0 0-31,-1-37 16,1 37 0,0 0-1,0 0 1,-1 0 15,1 0 63,0 0-78,-1 0-1,1 0 1,0 0-16,0 0 31,-1 0-31,1 0 16,0 0-1,-37 0 1,37 0 0,0 0-1,-1 0-15,1 0 16,0 0-16,-1 0 15,1 0-15,0 0 16,0 0-16,-1 0 31,1 0 110,-37 0-125,37 0-1,0 0-15,0 0 16,-1 0-1,1 0 17,-37 0 30,37 0-46,-36 0-16,35 0 15,1 0-15,0 0 16,-1 0 0,1 0-1,0 0 1,0 0-16,-1 0 31,1 0-15,-37 0-16,37 0 15,0 0-15,0 0 16,-1 0 0,1 0 15,0 0-31,-1 0 16,1 0-1,0 0 1,0 0-16,-1 0 15,1 0-15,0 0 16,-73 0-16,73 0 16,-37 0-16,37 0 15,-1 0 1,1 0 0,0 0 15,0 0 63,-1 0-79,1 0 1,0-36-1,-37 36 1,37 0 15,0 0-15,-1 0-16,1 0 16,0 0-1,-1 0 1,1-36-16,-36 36 15,35 0-15,-35 0 16,35 0-16,-35 0 16,-1-36-16,1 36 15,35 0 1,1 0 0,0 0-16,-37 0 15,37 0 1,-37 0-1,37 0 1,0 0-16,0 0 16,-1 0-1,1 0 1,0 0-16,-1 0 16,1 0-1,0 0-15,0 0 16,-1 0 62,1 0-62,-37 0 15,37 0-16,0 0 17,0 0-17,-1 0-15,1 0 16,0 0 15,-1 36-15,1-36-1,0 0 1,0 0 31,-1 0-16,1 0-31,0 0 31,-1 0-15,-35 0 0,36 0-1,-1 0 1,-35 36 0,35-36-1,1 0-15,0 0 16,0 0-1,-1 0 1,1 0-16,0 0 31,-1 0-15,1 0-16,0 0 16,0 0-16,-1 0 15,1 0-15,0 0 16,-1 0-16,1 0 15,0 0 1,0 0-16,-1 0 16,1 0-1,0 0-15,-1 0 16,1 0 0,0 0-16,0 0 15,-1 0-15,1 0 16,0 0-1,-1 0 17,1 0-17,-36 0 17,35 0-17,-35 0 1,35 0-1,1 0-15,0 0 16,0 0 0,-1 0-1,1 0 1,0 0-16,-1 0 16,-35 0-1,36 0 1,-1 0-16,1 0 15,0 0 1,-37 0 0,37 0-1,0 0 1,-1 0 0,1 0 171,0 0-171,-1 0-1,1 0 1,36-36 0,-36 36 15,0 0-16,-1 0 1,1 0 0,0 0 77,-1 0-61,1 0-17,0 0 48,0 0-32,-1 0-15,1 0-1,0 0 32,-1 0-16,1 0 1,0 0-1,36 36-15,-36-36-1,-1 0 157,1 0-172,0 36 31,-1-36-15,1 0 0,0 0 343,0 0-359,-1 0 16,-35 0 15,35 0-16,1 0 1,0 0 0,0 0-1,-1 0 188,37-36-203,0 0 16,0 0-16,-36-37 16,0 0-16,-1-35 15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39:49.674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4448B3BE-7ABA-4429-BD0C-4AB6D2BBB754}" emma:medium="tactile" emma:mode="ink">
          <msink:context xmlns:msink="http://schemas.microsoft.com/ink/2010/main" type="inkDrawing" rotatedBoundingBox="7293,17625 26815,17649 26814,18092 7292,18068" shapeName="Other"/>
        </emma:interpretation>
      </emma:emma>
    </inkml:annotationXML>
    <inkml:trace contextRef="#ctx0" brushRef="#br0">0 115 0,'36'0'422,"0"0"-407,1 0 17,-1 0-17,0 0 1,1 0 406,-1 0-266,0 0-140,0 0 156,1 0-172,-1 0 15,0 0-15,1 0 16,-1 37-1,0-37-15,0 0 32,1 0 93,35 0 47,-35 0-157,-1 0 1,0 0-1,0 0-15,-36 36 16,37-36 31,-1 0 15,0 0-46,1 0-16,-1 0 16,0 0 15,0 0-31,1 0 16,35 0-1,1 0-15,-37 0 16,0 0-16,37 0 15,0 0-15,-1 0 16,-36 0-16,1 0 16,35 0-16,-35 0 15,-1 0 17,0 0 218,0 0-235,1 0 1,-1 0-1,0 0-15,1 0 16,-1 0-16,0 0 16,37 0-1,-37 0 1,0 0-16,1 0 31,-1 0 32,0 0-48,37 0 1,-1 0 0,-35 0-16,-1 0 15,0 0-15,0 36 16,37-36-1,-37 0-15,1 0 16,-1 0-16,0 0 16,0 0-16,1 0 31,-1 37-15,0-37-1,1 0-15,-1 0 16,0 0-16,37 0 15,-37 0-15,0 0 16,1 0-16,-1 0 141,0 0-126,0 0 1,1 0 0,-1 0-1,0 0-15,1 0 16,-37 36-16,36-36 15,0 0 17,0 0-17,1 0 1,-1 0 15,37 0-15,-37 0-16,36 0 15,-35 0 1,-1 0 0,37 0 109,-37 0-110,36 0 1,-35 0-16,-1 0 16,0 0-16,1 0 15,-1 0-15,36 0 16,-35 0-1,-1 0 17,0 0-1,1 0 94,-1 0-125,0 0 16,0-36-16,37 36 15,0 0 1,35 0-16,-35 0 15,0 0-15,-1 0 16,1 0-16,-37 0 16,37 0-16,-1 0 15,-36 0-15,37 0 16,-37 0 0,37 0-16,-1 0 15,1 0-15,-37 0 16,37 0-16,-1 0 15,-35 0-15,-1 0 16,0 0-16,1 0 16,-1 0-16,36 0 15,-35 36-15,-1-36 16,0 0-16,73 0 16,-73 0-16,1 0 15,-1 0-15,37 0 16,-37 0-16,0 0 15,37 0-15,-37 0 16,0 0-16,37 0 16,-1 0-16,-35 0 15,-1 0 1,0 0-16,1 0 16,-1 0-16,0 0 15,0 0 48,1 0-48,-1 0 48,0 0-48,1 0 1,-1 0 0,0 0-1,0 0 1,1 0 0,-1 0-1,37 0 1,-37 0-16,0 0 15,0 0 1,1 0 0,-1 0-1,37 0-15,-37 0 16,0 0-16,0 0 16,1 0-16,-1 0 15,0 0-15,1 0 16,35 0-16,-36 0 31,1 0-31,-1 0 16,0 0-16,37 0 15,-37 0-15,0 0 16,37 0-16,-37 0 16,1 0-1,-1 0-15,0 0 16,0 0-1,1 0 17,-1 0-32,0 0 15,37 0 1,-37 0-16,0 0 16,1 0-16,35 0 15,1 0-15,-37 0 16,0 0-16,37 0 15,-37 0-15,1 0 16,-1 0-16,36 0 16,-35 0-16,35 0 15,1 0-15,-1 0 16,37 0-16,-36 0 16,-37 0-16,0 0 15,1 0 1,-1 0 171,37 0-187,-37 0 16,36 0-16,1 0 16,0 0-16,-1 0 15,-36 0-15,1 0 16,35 0-16,-35 0 15,-1 0-15,0 0 16,37 0 15,-37 0-31,37 0 16,-37 0 0,0 0-1,0 0-15,37 0 16,-37 0-1,1 0-15,-1 0 16,0 0-16,0 0 16,1 0-1,-1 0-15,0 0 16,1 0-16,-1 0 16,36 0-16,1 0 15,-37 0-15,37 0 16,-37 0-16,0 0 15,1 0 1,-1 0 15,0 0-15,1 0 0,35 0-1,-36 0-15,1 0 16,-1 0-16,0 0 15,1 0 1,-1 0 15,0 0-15,0 0-16,1 0 16,-1 0-16,0 0 15,1 0 1,-1 0-1,0 0 1,37 0 15,-37 0-15,0 0 0,1 0-16,-1 0 15,0 0 16,0 0-15,1 0-16,-1 0 16,0 0-16,1 0 15,-1 0-15,0 0 32,0 0-32,1 0 15,-1 0 1,0 0-1,1 0 1,-1 0-16,0 0 16,0 0-1,1 0 1,-1 0 0,0 0-16,1 0 15,-1 0-15,-36-36 16,36 36-16,0 0 15,1 0 1,35 0-16,-35 0 16,-1 0-1,0-37-15,0 37 16,37 0-16,-37 0 16,1 0-16,35 0 15,-36 0-15,37 0 16,-37 0-1,1 0 1,-1 0 31,0 0-31,0 0 109,37 0-110,0 0 1,-37 0-16,0 0 15,37 0-15,-1-36 16,1 36-16,-1 0 16,-35 0-16,-1 0 15,37 0-15,-37 0 16,36 0 0,-35 0-1,35 0 1,-35 0-1,-1 0 17,36 0-1,-35 0-15,35 0-1,1 0-15,-37 0 16,37 0-16,-1 0 15,-35 0-15,35 0 16,-36 0-16,1 0 16,-1 0-1,0 0 17,1 0-32,-1 0 46,0 0-46,0 0 16,1 0 0,-1 0-1,0 0-15,1 0 16,-1 0 0,0 0 77,0 0-77,1 0-16,35 0 16,-35 0-16,-1 0 15,0 0-15,73 0 16,-36 0-16,-37 0 15,0 0-15,37 0 16,-37 0 0,0 0-1,1 0 1,35 0-16,1 0 16,-37 0-1,0 0 1,1 0-1,-1 0 95,36 0-95,1 0-15,0-36 16,-37 36-16,0 0 16,73 0-16,-73 0 15,1 0 17,-1 0-1,0 0-31,37 0 15,-37 0-15,0 0 16,1 0-16,-1 0 31,0 0-31,0 0 32,1 0-1,35 0-16,-35 0 1,35 0 0,-36 0-1,1 0 1,-1 0-16,0 0 16,1 0-16,71 36 15,-35-36-15,0 0 16,-37 0-16,0 0 15,0 0-15,1 0 79,-1 0-79,37 0 15,-37 0-15,0 0 16,0 0-1,37 0 1,0 0-16,-37 0 16,0 0-16,0 0 15,1 0 1,-1 0 78,0 0-1,1 36-77,-37 1 437,-37-37-297,1 0-124,0 0-32,-1 0 31,1 0 0,36 36 0,-36-36-15,0 0 218,-1 0-234,1 0 16,0 0-16,-1 0 16,1 0-1,0 0-15,0 0 16,-1 0 0,-35 0 234,35 0-235,1 0 110,0 0-94,0 0 1,-1 0 30,1 0 1,0 0-48,-1 0 1,1 0 0,0 0 46,0 0-46,-1 0 31,1 0-16,0 0 0,-1 0 32,1 0-32,0 0-16,0 0-15,-1 0 16,1 0 0,0 0 281,-1 0-297,1 0 15,0 0 1,0 0-1,-1 0-15,1 0 16,0 0 203,-37 0-219,1 0 15,-1 0 1,0 0 0,37 0-16,-36 0 15,35 0 1,37 36-16,-36-36 16,0 0-16,-1 0 156,1 0-156,0 0 15,0 0 126,-1 0-125,1 0-1,0 0 1,-1 0 0,-35 0-1,36 0 16,-1 0 1,1 0-17,0 0 1,-1 0 31,37-36-32,-36 36-15,0 0 32,0 0-32,-1 0 15,1 0 1,0 0 0,-1 0-16,1 0 31,0 0-16,0 0 17,-1 0-32,1 0 15,0 0 1,-1 0-16,1 0 16,0 0-1,0 0 1,-1 0-16,1 0 265,-37 0-265,37 0 16,-36 0 0,35 0-16,-35 0 15,35 0-15,-35 0 16,36 0 0,-1 0-1,1 0 1,0 0 15,-1 0 0,1 0-15,0 0 15,0 0-15,-1 0 46,1 0-46,0 0 0,-1 0-16,-35 0 15,36 0 1,-1 0-1,1 0 1,0 0 31,-1 0 187,-35 0-218,36 0 0,-1 0-1,1 0 16,0 0-31,-1 0 32,1 0-1,-36 0-15,35 0 30,1 0-30,0 0 0,-1 0-16,1 0 47,0 0 31,0 0-31,-1 0-32,1 0 16,0 0-31,-1 0 16,1 0 0,0 0-1,36-36-15,-36 36 16,-1 0-16,1 0 16,0-37-16,-1 37 15,-35 0-15,36 0 16,-37 0-1,0 0 1,37 0 0,0 0-1,0 0 1,-1-36 0,1 0 202,0 36-218,-37 0 32,37 0-17,-37 0 1,37 0-1,36-37-15,-36 37 16,-1 0 15,1 0-15,0 0 62,0-36-31,-37 36 0,37 0-32,-1 0 1,1 0-16,0 0 16,0 0-1,-1 0 1,1 0 0,0 0-1,36-36 1,-37 36-1,1 0 1,0 0 31,0 0-16,-1 0-15,1 0-1,0 0 1,-37 0 406,37 0-406,-37 0-16,1 0 15,-1 36 1,1-36-16,35 0 15,1 0-15,0 0 16,-1 0 109,1 0-109,0 0 93,-37 0-93,73 36-16,-36-36 15,0 0-15,-1 0 16,1 0 0,0 0-16,0 0 31,-1 0-16,1 0 32,0 0 31,-1 0-62,1 0-16,0 0 16,0 0-1,-1 0 1,1 0 0,0 0-1,-1 0 16,1 0-15,0 0-16,0 0 31,-1 0-31,1 0 16,0 0-16,-1 0 16,1 0-16,0 0 15,0 0 1,-1 0-1,1 0 1,0 0 31,-37 0-31,37 0-1,0 0 1,-1 0-16,1 0 15,0 0 1,-1 0 0,1 0-1,0 0 1,-37 0 0,37 0-1,-37 0-15,37 0 16,0 0-16,0 0 15,-1 0-15,1-36 16,-37 36-16,37 0 16,0 0-16,-37 0 15,37 0-15,-37 0 16,37 0 0,0 0-1,0 0-15,-1 0 16,1 0-16,0 0 15,-1 0-15,1 0 16,0 0 0,0 0-1,-1 0 1,1-36-16,0 36 16,-1 0 15,1 0 125,0 0-140,0 0-16,-37 0 15,37 0 1,-37 0 0,37 0-1,0 0 1,-1 0-1,1 0 32,0 0-31,-1 0 125,1 0-141,0 0 15,0 0 1,-1 0-16,1 0 15,0 0-15,-1 0 16,-35 0-16,36 0 31,-1 0-15,1 0 0,0 0-1,-1 0-15,1 0 16,0 0-16,0 0 15,-1 0-15,-35 0 16,35 0 0,-35 0-1,36-36 1,-1 36-16,1 0 16,-37 0-16,37 0 15,-36 0-15,35 0 16,-72 0-16,73 0 15,-36 0-15,35 0 16,-35 0-16,35 0 16,1 0-16,0 0 15,0 0 17,-1 0-17,1 0 1,0 0-16,-1 0 15,1 0-15,-36 0 16,-1 0 0,0 0-16,1 0 15,36 0-15,-37 0 16,37 0 0,-1 0-16,1 0 15,0 0 1,0 0-16,-1 0 15,1 0 17,0 0-17,-1 0 1,1 0 0,0 0-1,0 0-15,-1 0 16,1 0 15,0 0-15,-1 0-1,1 0-15,-36 0 16,35 0 0,1 0-1,0 0 1,-1 0-16,-35 0 15,36 36 1,-1-36-16,1 0 16,0 0-16,-1 0 15,1 0-15,-36 0 16,-1 0 0,37 0-16,-1 0 15,1 0-15,0 0 16,-37 0-1,37 0-15,0 0 16,-1 0-16,1 0 16,0 0-16,0 0 15,-1 0 1,1 0 0,0 0-1,-37 36-15,37-36 16,0 0-16,-37 0 15,0 0-15,37 0 16,-36 0 0,35 0-16,-72 0 0,37 0 15,-1 0 1,1 0-16,35 0 16,-35 0-16,36 0 15,-1 0-15,1 0 16,0 0-16,-1 0 15,1 0 17,0 0-17,0 0 1,-1 0 0,1 0-1,0 0 235,-1 0-234,1 0-16,0 36 15,0 1-15,-1-37 16,-35 0-16,35 0 16,1 36-16,0 0 15,0-36-15,-1 0 313,-35 0-313,35 0 15,1 0 1,-36 0 0,35 0-1,1 0 1,-37 0 218,37 0-218,0 0-16,0 0 16,-1 0-16,1 0 15,0 0-15,-1 0 16,1 0-1,0 0 1,0 0 15,-1 0 94,1 0-109,0 0 0,-1 0-1,1 0 1,0 0 15,0 0-15,-1 0-16,-35 0 15,35 0 1,37 37-16,-36-37 16,0 0-1,0 0 16,-1 0-31,1 0 16,-37 0 0,37 0-1,0 0 1,0 0 15,-1 0-31,1 0 0,0 0 78,-1 0-62,1 0 62,0 0-62,0 0-1,-1 0 1,1 0 0,0 0 15,-37 0 47,37 0-62,0 0-16,-1 0 15,-35 0-15,-1 0 16,37 0-1,0 0 17,-1 0-32,1 0 15,0 0 1,-1-37-16,1 37 16,0 0-1,0 0 1,-1 0-1,1 0 1,72 0 468,37 0-468,-37 0 0,37 0-16,-37 0 15,73 0-15,-73 0 16,0 0 15,1 0 94,-1 0-15,0 0-95,1 0 1,-1 37-16,0-37 15,-36 36 1,36-36-16,-36 36 16,73-36-16,-73 36 15,36-36-15,-36 37 16,37-37-16,-1 0 16,-36 36 15,36-36 203,0 0-218,1 0 15,-1 0 219,-36-36-234,36 36-16,1-37 15,-1 37 1,0 0 0,0-36 93,37 36-93,-37 0-1,1 0 32,-1 0-16,0 0-15,0 0-16,1 0 16,-1 0-1,0 0 173,1 0-173,-1 0-15,0 0 16,0 0 15,1 0 32,-1 0-63,0 0 15,37 0-15,-37 0 16,0 0-16,37 0 16,-37 0-1,1 0 1,-1 0-1,0 0-15,0 0 32,1 0-17,-1 0 173,0 0-188,1 0 15,35 0 1,-36 0 0,37 0-16,-37 0 15,1 0-15,-1 0 16,36 0-16,1 0 16,-37 0-1,1 0 1,-1 0 15,0 0-15,0 0-16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42:06.978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8C690BEB-93B0-44E9-BF66-3ECC29514283}" emma:medium="tactile" emma:mode="ink">
          <msink:context xmlns:msink="http://schemas.microsoft.com/ink/2010/main" type="inkDrawing" rotatedBoundingBox="7404,17550 27143,17728 27139,18102 7401,17925" shapeName="Other"/>
        </emma:interpretation>
      </emma:emma>
    </inkml:annotationXML>
    <inkml:trace contextRef="#ctx0" brushRef="#br0">0 297 0,'36'0'171,"0"0"-139,1 0-17,-1 0-15,0 0 32,0 37-17,-36-1 16,37-36-15,-1 0 15,0 0 1,1 0-17,-1 0 1,0 0-1,0 0 1,1 0-16,-1 0 78,0 0-62,1 0-16,-1 0 47,0 0 218,73 0-265,-73 0 16,1 0 0,35 0-1,1 0-15,-1 0 16,-35 0-16,35 0 15,-36 0 17,1 0 93,-1 0-110,0 0-15,37 0 16,-1 0-16,1 0 16,-37 0-16,1 0 15,35 0-15,-36 0 16,1 0-16,35 0 15,-35 0-15,35 0 16,-36 0 15,1 0-31,-1 0 16,0 0 0,1 0 15,-1 0 16,0 0-47,0 0 15,37 0-15,-37 0 16,1 0-16,-1 0 16,36 0-16,-35 0 15,72 0-15,-37 0 16,1 0-16,-1 0 15,1 0-15,-37 0 16,37 0-16,-1 0 16,-35 0-1,35 0-15,-36 0 16,37 0-16,-37 0 16,37 0-16,-1 0 15,1 0 1,-37 0-16,1 0 15,-1 0-15,0 0 16,0 0-16,1 0 16,-1 0-16,0 0 15,1 0-15,-1 0 16,0 0-16,-36 36 16,73-36-16,-37 0 15,37 0 1,-37 0-1,0 0 1,0 0-16,37 0 16,0 0-16,-1 0 15,-36 0 1,37 0-16,-37 0 16,1 0-16,35 0 15,-36 0-15,37 0 16,-37 0-16,37 0 15,-1 0-15,1 0 16,-37 0 0,37 0-1,-37 0-15,0 0 16,37 0 0,0 0-16,-37 0 15,0 0 1,0 0-16,1 0 15,-37-36-15,36 36 16,0 0 0,1 0-1,-1 0 1,36 0 15,-35 0-15,-1 0-16,0 0 15,1 0 1,-1 0 0,36 0-16,-35 0 15,-1 0-15,37 0 16,35 0-16,-71 0 16,-1 0-16,37 0 15,-1 0-15,1 0 16,-37 0-16,37 0 15,-37 0-15,36 0 16,1 0-16,-37 0 16,37 0-1,-37 0-15,73 0 16,-73 0-16,1 0 16,-1 0-16,0 0 15,37 0 1,-37 0-1,0 0-15,37 0 16,-1 0-16,-35 0 16,-1 0-16,0 0 15,1 0-15,-1 0 16,0 0 109,0 0-125,37 0 31,-37 0-31,1 0 0,35 0 16,-36 0-1,37 0 1,-37 0 0,1 0-16,-1 0 15,0 0 1,37 0-16,-37 0 16,0 0-1,1 0 1,-1 0-1,0 0-15,37 0 16,-37 0 0,37 0-1,-37 0 1,36 0-16,1 0 16,-37 0-16,1 0 15,71 0-15,-71 0 16,-1 0-16,0 0 15,37 0-15,-37-36 16,0 36-16,37 0 16,0 0-16,-37 0 15,0 0 17,0 0-32,1 0 15,35 0-15,-35 0 16,-1 0-16,0 0 15,0 0 1,1 0 0,-1 0 77,37 0-77,-37 0 0,0 0-1,0 0-15,1 0 16,72 0-16,-73 0 16,36 0-1,-35 0-15,-1 0 16,0 0-1,1 0-15,35 0 32,-36 0-32,1 0 0,-1 0 15,0 0 17,1 0-17,-1-37-15,0 37 16,0 0-1,1 0-15,35 0 16,37 0-16,-36 0 16,-1 0-16,-35 0 15,-1 0-15,36 0 16,1 0-16,-37 0 16,1 0-16,35-36 15,-36 36-15,1 0 16,35 0-16,37 0 15,-36 0-15,-1 0 16,37 0-16,0 0 16,-36 0-16,35 0 15,1 0-15,-36 0 16,-37 0-16,73 0 16,-73 0-16,37 0 15,-1 0 1,1 0-1,0 0-15,-37 0 16,36 0-16,1 0 16,0 0-16,-37 0 15,0 0-15,37 0 16,-1 0-16,-35 0 16,35 0-1,-36 0-15,1 0 16,-1 0-1,0 0-15,37 0 16,-1 0 0,37 0-16,0 0 15,0 0-15,36 0 16,0 0-16,-36 0 16,0 0-16,0 0 15,36 36-15,-36-36 16,36 0-16,-72 0 15,35 0-15,1 0 16,-72 0-16,35 0 16,37 37-1,-73-37-15,1 0 16,-1 0 15,0 0-31,0 0 16,1 0-16,35 0 15,1 0-15,-1 0 16,37 0-16,-72 0 16,35 0-16,-36 0 15,37 0-15,36 0 16,-73 0-16,37 0 16,-37 0-16,37 0 15,-1 0-15,1 0 16,-1 0-16,1 0 15,-37 0-15,37 0 16,-37 0-16,0 0 16,37 0-16,-37 0 15,37 0 1,-37 0 0,0 0-16,1 0 15,-1 0-15,36 0 16,-35 0-1,-37-37-15,72 37 16,-35 0 0,35 0-1,-36 0-15,1 0 16,35 0-16,-35 0 16,35 0-1,1 0-15,-37 0 16,37 0-1,-37 0-15,0 0 16,0 0-16,1 0 16,35 0-1,-35 0 1,-1 0-16,36 0 16,1 0-16,-37 0 15,1 0-15,-1 0 16,0 0-16,0 0 15,37 0-15,0 0 16,-37 0-16,0 0 16,0 0-16,37 0 172,0 0-172,-146 0 390,37 0-374,36 37-1,-73-37 1,37 0 0,0 0 124,-1 0-140,1 0 110,0 36-110,-1-36 15,1 0 17,36 36-32,-36-36 15,0 0-15,-1 0 16,1 0 109,36 36-110,-36-36-15,-1 0 32,1 0-1,0 0-15,0 0-16,-1 0 15,1 0-15,0 0 16,-1 0-16,1 0 15,0 0 1,36 37-16,-36-37 63,-1 0-1,1 0-15,36-37-31,-36 37-1,-1 0 1,1 0 31,0 0-32,0 0 1,-1 0-16,1 0 16,0 0-16,-1 0 15,1 0 1,0 0 15,0 0-15,-1 0-1,37-36 63,-36 36-62,0 0 0,-1 0-16,1 0 15,-36 0 1,35 0 0,-35 0-16,35 0 15,1 0 1,0-36-16,0 36 15,-1 0 1,1 0 0,0 0-1,-1 0 17,1 0-17,0 0 1,0 0-16,-37 0 15,37 0 1,-1 0 15,1 0-15,0 0-16,0 0 31,-1 0-15,1 0-1,0 0 1,-1 0 0,1 0-16,-36 0 15,35 0 1,-35 0 0,35 0-1,1 0 1,0 0-1,0-36 32,-1 36 0,1 0-16,0 0-31,-1 0 16,1 0 15,-36 0 1,35 0-17,1 0-15,0 0 16,-1 0-1,1 0-15,0 0 16,0 0-16,-37 0 16,37 0-1,-1 0-15,1 0 16,0 0 15,0 0 0,-1 0 1,1 0-1,0 0 156,-37 0-187,37 0 16,0 0-16,-1 0 16,1 0-16,-37 0 15,37 0-15,-36 0 16,35 0-16,1 0 16,0 0-16,-1 0 15,1 0 1,0 0-1,0 0-15,-37 0 16,37 0 15,-1 0-15,-35 0 15,36 0 0,-1 0-15,1 0-16,0 0 16,72 0 390,0 0-406,1 0 16,-1 0-1,0 0 1,0 0-16,1 0 15,35 0 1,-35 0 0,-1 0-16,36 0 15,1 0-15,-37 0 16,1 0-16,-1 0 16,36 0-16,-35 0 15,-1 0-15,37 0 16,-37 0-16,0 0 15,0 0 1,1 0 93,-1 0-93,0 0-16,1 0 16,-1-37-1,0 37 1,0 0-16,1 0 31,-1 0-15,0 0-1,1 0 1,-37-36 0,36 36 31,0 0-47,0 0 15,1 0 1,-37-36-1,36 36-15,0 0 16,1 0-16,35 0 16,-36 0-16,1 0 15,-1 0-15,0 0 16,1 0-16,-1-37 16,0 37-1,0 0 1,1 0-1,-1 0 1,37 0 0,-37 0-1,36 0-15,-35 0 16,35 0-16,-35 0 16,-1 0-16,36 0 15,-35 0 1,-1 0-16,37 0 15,-1 0-15,1 0 16,-1 0-16,1 0 16,-1 0-1,1 0-15,36 0 16,-73 0-16,37 0 16,-37 0-16,0 0 15,37 0-15,-1 0 16,-35 0-1,-1 0 1,0 0 0,1 0 46,-1 0-46,0 0-16,0 0 15,1 0 1,-1 0 0,-36 37 15,73-37-15,-37 0-1,0 0-15,0 0 16,1 36-1,-1-36 1,0 0 0,1 36-1,-1 1-15,0-37 16,0 0 0,-36 36-16,37-36 15,-1 0-15,37 36 78,-37-36-78,0 0 16,37 0-16,-73 36 16,36-36-16,37 0 15,-37 0 1,36 0-16,-35 0 15,-1 0 189,0 0-204,1 0 15,-1 0 1,0 0-1,37 0 1,-37 0-16,37 0 16,-37-36-1,0 36 1,-36-36 187,-36 36-187,0 0 15,-1 0-15,1 0-1,0 0-15,-1 0 16,-35 0-16,-1 0 15,1-36-15,-1 36 16,1 0-16,-37 0 16,0 0-16,0 0 15,0 0-15,0 0 16,-36 0-16,0 0 16,0 0-16,-73 0 15,37 36-15,36-36 16,-37 36-16,73-36 15,0 0-15,37 0 16,-1 0-16,-36 0 16,73 0-1,-73 0-15,73 0 16,-37 0 0,37 0-1,0 0 235,0 0-234,-37 0-16,0 0 15,37 0-15,0 0 16,0 0-16,-37 0 16,0 0-16,37 0 15,0 0-15,36 36 16,-36-36-16,-1 0 16,1 0 15,0 0 16,-1 0-32,1 0 17,0 0-17,36 37-15,-36-37 16,-1 0-1,1 0-15,0 0 16,-1 0-16,1 0 16,0 0-1,-37 0-15,37 0 16,-37 0 0,37 0-16,0 0 15,0 0 1,-1 0-1,1 0-15,0 0 47,-1 0 110,1 0-142,0 0-15,0 0 16,-1 0-1,-35 0 1,35 0 0,1 0-16,0 0 15,0 0 1,-1 0-16,1 0 16,0 0-16,-1 0 15,1 0 16,0 0-15,0 0-16,-1 0 16,-35 0-16,35 0 15,-35 0 1,-1 0-16,37 0 16,0 0-16,-37 0 15,37 0-15,0 0 16,-37 0-16,0 0 15,37 0-15,0 0 16,0 0-16,-73 0 16,72 0-16,-35 0 15,36 0-15,-37 0 16,37 0-16,-1 0 16,1 0 15,0 0 0,0 0-31,-37 0 16,0 0-16,1 0 15,-37 0-15,36 0 16,1 0-16,-1 0 16,37 0-1,0 0-15,-1 0 16,37-37-1,-36 37-15,0 0 32,0 0-32,-1 0 15,-35 0 17,35 0-17,1 0 1,0 0-1,0 0 1,-1 0-16,1 0 16,0 0-16,-37 0 15,1 0 1,35 0 0,1 0-1,0 0 1,-1 0 31,1 0-32,0 0 1,0 0 0,-1 0-1,1 0 16,0 0 1,-1 0-17,1 0 1,0 0 0,0 0-16,-1 0 15,1 0-15,0 0 16,-1 0-1,1 0 32,0 0-15,0 0-17,-1 0 1,1 0-1,0 0 1,-1-36 15,1 36 1,0 0-17,0 0 16,-37 0-15,37 0 0,-1 0-16,-35 0 15,36 0 1,-37 0 0,37 0-16,-1 0 15,-35 0 1,36 0-1,-1 0 1,1 0 0,0 0 202,-37 0-202,1 0-16,35 0 16,1 0-16,-37 0 15,1 0 1,-1 0-16,1 0 16,35 0-16,1 0 15,-36 0 1,35 0-1,1 0 298,0 0-297,-1 0-16,-35 0 15,36 0 1,-1 0-16,1-36 15,0 36-15,-1 0 16,37-36-16,-36 36 16,0 0-16,0 0 15,36-37-15,-37 37 16,1 0 328,0 0-313,-1-36-15,1 36-16,0 0 15,0 0-15,-37 0 16,0 0-16,37 0 15,-36 0-15,-1 0 16,0-36-16,37 36 16,0 0-16,0 0 15,-1 0 1,1 0-16,0 0 16,-1 0 30,1 0 111,0 0-142,0 0 1,-37-37 0,37 37-1,-1 0-15,1 0 16,0 0-16,-37 0 15,1-36-15,-1 36 16,37 0 0,0 0-1,-1 0-15,1 0 32,0 0-17,-1-36 1,-35 36-1,36 0-15,-1 0 16,1 0-16,-73 0 16,37-36-16,-1 36 15,-36 0-15,37 0 16,-37 0-16,72 0 16,-35 0-16,-37 0 15,73 0-15,-1 0 16,1 0-16,-73 0 15,73 0-15,0 0 16,-1 0-16,-71 0 16,71 0-16,1 0 15,0 0-15,-1 0 16,1 0-16,0 0 16,0 0 15,-1 0-16,1 0-15,0 0 16,-37 0 0,37 0-1,0 0-15,-1 0 16,-35 0 0,35 0-16,1 0 15,-36 0-15,35 0 16,-35 0-1,35 0-15,-35 0 16,36 36-16,-1-36 16,-35 0-1,-1 0 1,37 0-16,0 0 16,-37 0-1,37 0-15,-1 0 16,1 0-16,-36 0 15,35 0-15,1 0 16,0 36 0,-37-36-16,37 0 15,0 0 1,-1 0-16,1 0 16,0 0-16,-1 0 15,-35 0 1,36 0-1,-1 0-15,1 0 16,0 0-16,-1 0 16,1 0-1,0 0-15,-37 0 16,37 0 0,-37 0-1,37 0 1,-36 0-16,35 0 15,1 0 1,0 0-16,-1 0 16,1 0-1,0 0 1,0 0 0,-1 0-16,-35 0 15,35 0 1,-35 0-1,36 0 1,-1 0 0,1 0 15,0 0-15,-1 0-1,1 0-15,-36 0 16,35 0-1,1 0 1,0 0-16,-1-36 16,1 36-1,0 0-15,0 0 16,-1 0-16,1 0 16,-37 0-16,37 0 15,0 0-15,0 0 16,-1 0-16,1 0 15,0 0-15,-1-36 16,1 36-16,-36 0 16,35 0-1,1 0 1,0 0 15,-1 0-15,1 0-1,-36 0 1,72-37-16,-37 37 16,1 0-16,0 0 15,-1 0 1,1 0 0,-36 0-1,35 0 1,1 0-1,0 0 1,-1 0 0,1 0-1,-36 0 1,35 0 0,1 0 15,0 0-16,36-36 17,-37 36-32,1 0 15,0 0 17,0 0-32,-1 0 15,-35 0-15,-1 0 16,37 0-1,0 0-15,-1 0 16,-35 0-16,35 0 16,1 0-1,0 0-15,0 0 16,-1 0 0,1 0-1,0 0 1,-1 0-1,1 0 1,0 0-16,0 0 16,-37 0-16,37 0 15,-1 0-15,1 0 16,-36 0 0,35 0 46,37 36 157,37-36-219,-1 0 15,36 0-15,37 37 16,73-37-16,-37 0 16,-36 0-16,0 0 15,-37 0-15,1 36 16,-1-36-16,37 36 16,-36-36-16,-1 0 15,-35 0 1,-1 0-16,36 36 15,1-36-15,0 0 16,35 0-16,-35 0 16,0 0-16,-1 0 15,-36 37-15,1-37 16,35 0-16,-35 0 16,35 0-16,-36 0 15,37 0-15,0 0 16,-1 0-16,1 0 15,-1 0-15,37 0 16,0 0-16,0 36 16,36-36-16,-72 0 15,-1 0-15,37 0 16,-73 0-16,37 0 16,36 0-16,-73 0 15,37 0-15,-1 0 16,-36 0-16,1 0 15,-1 0 1,73 36-16,-73-36 16,73 0-16,36 0 15,-36 0 1,36 0-16,0 0 0,0 0 16,1 0-1,-38 0-15,74 0 16,-37 0-16,73 0 15,-73 0-15,0 0 16,0 37-16,37-37 16,-37 0-16,-36 0 15,-1 0-15,-71 0 16,35 0-16,-35 36 16,-1-36-16,0 0 15,37 36-15,-1-36 16,1 0-16,36 0 15,-73 0-15,73 0 16,0 0-16,0 0 16,-1 0-16,1 0 15,0 0-15,36 0 16,0 0-16,73 0 16,-73 0-16,0 0 15,37 0-15,72 0 16,-73 36-16,-72-36 15,-36 0-15,-37 0 32,37 0-1,-37 0-15,36 0-1,-35 0 1,35 0-16,-35 0 15,35 0-15,-36 0 16,73 0-16,-72 0 16,35 0-16,1 0 15,-37 0 17,37 0-17,-37 0 16,0 0 32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42:36.706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D6FCEAFD-CDFF-4F2B-8558-648A578FF5D0}" emma:medium="tactile" emma:mode="ink">
          <msink:context xmlns:msink="http://schemas.microsoft.com/ink/2010/main" type="inkDrawing" rotatedBoundingBox="7332,17366 26963,17502 26958,18148 7328,18011" semanticType="callout" shapeName="Other"/>
        </emma:interpretation>
      </emma:emma>
    </inkml:annotationXML>
    <inkml:trace contextRef="#ctx0" brushRef="#br0">0 509 0,'36'0'172,"1"0"-141,-1 0 0,0 0-15,1 0 15,-37 36-31,36-36 16,0 0-1,37 0 1,-37 0 0,37 36-1,-37-36 1,0 0-1,0 0 1,1 0 15,-1 0 1,0 0 77,1 0-62,-1 0 0,0 0-16,0 0-15,1 0-1,-1 0-15,0 0 94,1 0-78,-1 0-16,-36-36 15,36 36 1,37 0-1,-37 0-15,37 0 16,35-36-16,-35 36 16,0 0-16,-1 0 15,-36 0-15,1 0 16,-1 0 0,0 0-1,1 0 1,-1 0-1,0 0 1,0 0 15,1 0 47,-1 0-62,37 0-16,-1-37 16,1 37-16,-1 0 15,1 0-15,-1 0 16,37 0-16,-36 0 16,36 0-16,-37 0 15,1 0-15,-37 0 16,0 0-1,1 0 32,-1 0-31,0 0-16,1 0 16,35 0-1,1 0-15,-37 0 16,37 0-16,-1 0 15,1 0-15,-1 0 16,1 0-16,-37 0 16,0 0-16,37 0 15,0 0 1,-37 0-16,0 0 16,37 0-16,-1 0 15,1 0-15,-37 0 16,37 0-16,-1 0 15,-35 0 1,-1 0 47,0 0-48,0 0-15,1 0 16,35 0-16,-35 0 15,-1 0-15,36 0 16,1 0-16,-37 0 16,37 0-16,-37 0 15,37 0-15,-37 0 16,0 0-16,37 0 16,-1 0-16,-35 0 15,-1 0-15,37 0 16,-37 0-16,0 0 15,0 0 1,1 0-16,-1 0 16,0 0-1,37 0 17,-1 0-32,1 0 15,-37 0-15,37 0 16,-1 0-16,1 0 15,36 0-15,-37 0 16,1 0-16,36 0 16,-37 0-16,1 0 15,0 0-15,-1 0 16,1 0-16,-1 0 16,-35 0-16,35 0 15,-36 0-15,1 0 16,-1 0-1,0 0 1,1 0 31,-1 0-47,0 0 16,37 0-1,-37 0 1,0 0-16,1 0 15,35-36-15,1 36 16,-37 0-16,37 0 16,-1 0-16,1 0 15,-37 0-15,37 0 16,-1 0-16,1 0 16,36 0-16,-37 0 15,1 0 1,-1 0-16,1 0 15,-37 0-15,73 0 16,-36 0-16,-1-36 16,37 36-16,-36 0 15,-1 0-15,1 0 16,-37 0-16,37 0 16,-1 0-16,1 0 15,-37 0-15,0 0 16,1 0-16,-1 0 15,0 0-15,0 0 16,1 0-16,-1 0 16,0 0-16,1 0 15,35 0 1,1 0-16,36 0 16,-37 0-16,1 0 15,-37 0-15,37 0 16,-1 0-16,1 0 15,-37 0-15,0 0 16,1 0-16,-1 0 16,0 0-1,0 0-15,37 0 16,-37 0-16,1 0 16,35 0-16,-36 0 15,1 0-15,-1 0 16,37 0-16,-37 0 15,36 0-15,1 0 16,0 0-16,35 0 16,-71 0-16,-1 0 15,0 0-15,1 0 16,-1 0-16,0 0 16,37 0-16,-1 0 15,-35 0-15,-1 0 16,73 0-16,-73 0 15,37 0 1,-37 0-16,36 0 16,1 0-16,-37 0 15,37 0 1,-37 0-16,0 0 16,73 0-16,-36 0 15,-1 0-15,1 0 16,36 0-16,-73 0 15,37 0-15,-1 0 16,37 0-16,-36 0 16,-1 0-16,37 0 15,-36 0-15,-37 0 16,37 0-16,-1 0 16,-36 0-16,37 0 15,36 0-15,-37 0 16,1 0-16,0 0 15,-37 0-15,36 0 16,1 0-16,0 0 16,35 36-16,-35-36 15,0 0-15,-37 0 16,36 0-16,-35 0 16,-1 0-16,0 0 15,37 0-15,-1 0 16,1 0-16,0 0 15,-37 0 1,36 0-16,37 0 16,0 0-16,0 0 15,-36 0-15,35 0 16,1 0-16,0 0 16,-36 0-16,36 36 15,-1-36-15,1 0 16,0 0-16,36 0 15,-36 0-15,0 0 16,36 0-16,-36 0 16,36 0-16,-36 0 15,0 0-15,0 0 16,-37 0-16,37 0 16,-36 0-16,36 0 15,-37 0-15,1 0 16,-1 0-16,-35 0 15,-1 0-15,0 0 16,0 0-16,1 0 16,-1 0-1,0 0 1,37 0 0,-37 0-1,37 0 1,-37 0-1,0 0 1,1 0-16,-1 0 16,36 0-1,-35 0-15,-1 0 16,37 0-16,-37 0 16,0 0-16,0 0 15,1 0-15,-1 0 63,0 0-48,37 0-15,72 0 16,-72 0-16,-1 0 16,-36 0-16,1 0 31,-110 0 469,37 0-500,0 0 15,-1 0 1,1 0 0,-37 0-1,37 0 1,0 0 0,0 0 15,-1 0-16,1 0 1,0 0 15,-1 0 16,1 37-16,0-37-15,36 36-16,-36-36 16,-1 36 15,1-36-31,0 0 31,-1 36-31,1-36 16,0 0-16,0 0 15,-1 37-15,1-1 16,0-36 0,-1 0 15,1 36-31,0-36 16,0 0-1,72 0 157,36 0-156,-35 0-1,-1 0 1,0 0 0,1 0-16,-1 0 15,0 0 16,0 0-15,1 0 0,-1 0-16,0 0 15,37 0-15,-37 0 16,0-36-16,1 36 16,35 0-16,1 0 15,36 0 1,0 0-16,-37-36 15,-36 36 1,1 0-16,35 0 16,-35 0-1,-1-37-15,0 37 16,0 0 0,-36-36 109,37 36-125,-110 0 234,73 36-234,-36-36 16,0 0-16,-1 0 15,1 0-15,0 0 16,-1 0-16,-35 0 15,36 0-15,-37 0 16,37 0-16,-37 0 16,-36 0-16,73 0 15,0 0-15,-1 0 16,-35 0-16,36 0 16,-37 0-16,37 0 15,-37 0-15,1 0 16,35 0 15,1 0-15,0 0-1,-1 0 1,1 0-16,0 0 16,0 0-16,-1 0 15,1 0 1,0 0-1,-1 0 17,-35 0-17,36 0 1,-37 0 0,37 0-16,-1 0 15,1 0-15,0 0 16,0 0-16,-1 0 15,1 0 1,-37 0 0,37 0-16,0 0 15,-37 0-15,37 0 16,0 0-16,-1 0 16,1 0-1,0 0 16,0 0 1,-1 0-17,37 37 1,-36-37 0,-37 0 15,37 0-16,-36 0-15,72 36 16,-37-36-16,1 0 16,0 0-16,-73 0 15,73 0-15,-1 0 16,1 0-16,36 36 16,-36-36-16,-1 0 15,1 0 1,0 0-1,-37 0-15,37 0 16,0 0-16,-37 0 16,1 0-16,-1 0 15,37 0 1,-1 0-16,1 0 31,0 0 0,0 0-15,-1 0 0,1 0 15,0 0 0,-1 0-15,1 0-16,0 0 15,-37 0-15,37 0 16,0 0-16,-37 0 16,37 0-16,0 0 15,-1 0 1,1 0 0,0 0-1,-1 0 1,1 0-16,0 0 31,-37 0-31,37 0 16,0 0-1,-1 0 1,1 0 15,0 0-15,0 0-1,-1 0-15,1 0 16,0 0-16,-1 0 16,1 0-16,0 0 15,0 0 1,-1 0-16,-35 0 16,35 0-16,1 0 15,0 0-15,0 0 16,-1 0-16,1 0 15,0 0 1,-1 0-16,1 0 16,-36 0-1,35 0-15,1 0 16,0 0-16,-73 0 16,73 0-16,-37 0 15,0 0-15,-35 0 16,35 0-1,-36-36-15,37 36 16,-1 0-16,37 0 16,-1 0-16,1 0 15,0 0 1,0 0-16,-1-36 16,1 36-1,0 0-15,-1 0 16,1 0-1,0 0 17,0 0-17,-1 0 1,1 0 0,0 0-1,-1 0-15,-35 0 16,36 0-16,-1 0 15,1 0 1,0 0 0,-1 0-1,1 0 17,-36 0-32,35 0 15,1 0-15,0 0 16,-1 0-16,1 0 15,-36 0 1,35 0-16,-35 0 16,35 0-1,-35 0 1,36 0 0,-1 0-1,1 0 1,0 0-1,-1 0 1,-35 0 0,36 0-1,-1 0-15,1 0 16,0 0 0,-1 0-16,1 0 15,0 0-15,0 0 16,-1 0-16,1 0 31,0 0-31,-37 0 0,37 0 16,-73 0-1,36 0-15,37 0 16,0 0-16,-37 0 16,37 0-1,-37 0-15,37 0 16,0 0-1,0 0-15,-37 0 16,37 0-16,-1 0 16,1 0-16,-36 0 15,35 0-15,1 0 16,0 0-16,-1 0 31,1 0-15,0 0 15,0 0-15,-37 0-1,37 0-15,-1 0 16,-35 0-16,36 0 16,-73 0-16,72 0 15,-35 0-15,-1 0 16,1 0-1,35 0-15,1 0 16,0 0 0,0 0 15,-1 0-15,1 0-16,0 0 15,-1 0-15,1 0 16,0 0-16,0 0 15,-1 0 1,1 0-16,0 0 31,-1-37-15,1 37 0,0 0-16,-37 0 15,37 0 1,0 0-16,-37 0 15,-36 0-15,0 0 16,1 0-16,-1-36 16,0 36-16,-36 0 15,36 0-15,-36-36 16,36 36 0,36 0-16,1 0 15,35 0-15,1 0 16,0 0-16,0 0 15,-1 0-15,1 0 16,0 0 0,-1 0-16,1 0 15,36-36 1,-36 36-16,0 0 16,-1 0-1,1 0 1,-37 0-1,37 0-15,0 0 16,-37 0-16,37 0 16,-37 0-16,37 0 15,-36 0-15,-1 0 16,-36 0-16,37 0 16,-37 0-16,0 0 15,73 0-15,-37 0 16,37 0-1,-37 0-15,37 0 0,0 0 16,-37 0 0,0 0-16,37 0 15,-36 0-15,35 0 16,-35 0-16,-1 0 16,-36 0-16,73 0 15,-73 0-15,73 0 16,-73 0-16,0 0 15,37 0-15,-37 0 16,0 0-16,0 36 16,73-36-16,-73 0 15,73 0-15,-1 0 16,-72 36-16,37-36 16,36 0-16,-1 0 15,-35 0 1,35 0-1,-35 0 1,-1 0-16,37 0 16,0 0-16,-37 0 15,1 0-15,35 0 16,-35 0-16,35 0 16,-71 0-16,71 0 15,1 0 1,0 0-1,-1 0-15,-35 0 79,36 0-64,-1 0-15,1 0 16,0 0-16,-1 0 15,1 0 1,0 0 0,36 36-1,-36-36 1,-1 0 0,-35 0-1,35 0 1,1 0-1,0 0 1,0 0 15,-1 0-15,1 0-16,0 0 16,-1 0 15,1 0-31,0 0 15,0 0 1,-1 0-16,1 0 16,0 0-1,-1 0 1,1 0 0,0 0-1,0 0 1,-1 0-16,1 0 15,0 0-15,-1 0 16,1 0-16,0 0 16,0 0-1,-1-36-15,1 36 16,0 0-16,-1 0 16,-35-36-16,36 36 15,-37 0 1,37 0-16,-1 0 15,1 0 1,0 0-16,0 0 16,-1 0-1,1 0 1,0 0-16,-1 0 16,-35 0-16,36 0 31,36-36-31,-37 36 15,1 0 1,0 0-16,-1 0 16,-35 0-1,-1 0 1,37 0-16,0 0 16,-1-37-16,-35 37 15,36 0-15,-1 0 16,1 0-16,0 0 15,-1-36-15,1 36 16,0 0-16,0 0 16,-1 0-1,74-36 251,-1 36-250,73-37-16,0 37 15,-1-36-15,38 0 16,71-37-16,-108 37 15,73-37-15,-74 73 16,-35 0-16,72-36 16,-72 0-1,36 0-15,-37 36 16,37 0-16,-36 0 16,-37 0-16,0 0 15,0 0 16,1 0 1,-1 0 61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2:42:42.862"/>
    </inkml:context>
    <inkml:brush xml:id="br0">
      <inkml:brushProperty name="width" value="0.46667" units="cm"/>
      <inkml:brushProperty name="height" value="0.46667" units="cm"/>
      <inkml:brushProperty name="color" value="#4472C4"/>
      <inkml:brushProperty name="fitToCurve" value="1"/>
    </inkml:brush>
  </inkml:definitions>
  <inkml:traceGroup>
    <inkml:annotationXML>
      <emma:emma xmlns:emma="http://www.w3.org/2003/04/emma" version="1.0">
        <emma:interpretation id="{8A1E35CA-AB0E-44B1-9677-1D8494F06030}" emma:medium="tactile" emma:mode="ink">
          <msink:context xmlns:msink="http://schemas.microsoft.com/ink/2010/main" type="writingRegion" rotatedBoundingBox="25581,18034 25596,18034 25596,18049 25581,18049"/>
        </emma:interpretation>
      </emma:emma>
    </inkml:annotationXML>
    <inkml:traceGroup>
      <inkml:annotationXML>
        <emma:emma xmlns:emma="http://www.w3.org/2003/04/emma" version="1.0">
          <emma:interpretation id="{ECF5834D-26CE-48A0-9434-631303ACA2CE}" emma:medium="tactile" emma:mode="ink">
            <msink:context xmlns:msink="http://schemas.microsoft.com/ink/2010/main" type="paragraph" rotatedBoundingBox="25581,18034 25596,18034 25596,18049 25581,180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E00DB03-C27C-4A82-95F3-42F9B1DA5BB0}" emma:medium="tactile" emma:mode="ink">
              <msink:context xmlns:msink="http://schemas.microsoft.com/ink/2010/main" type="line" rotatedBoundingBox="25581,18034 25596,18034 25596,18049 25581,18049"/>
            </emma:interpretation>
          </emma:emma>
        </inkml:annotationXML>
        <inkml:traceGroup>
          <inkml:annotationXML>
            <emma:emma xmlns:emma="http://www.w3.org/2003/04/emma" version="1.0">
              <emma:interpretation id="{62BD95D0-F423-4D0F-8C40-6DB614C594D5}" emma:medium="tactile" emma:mode="ink">
                <msink:context xmlns:msink="http://schemas.microsoft.com/ink/2010/main" type="inkWord" rotatedBoundingBox="25581,18034 25596,18034 25596,18049 25581,18049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v</emma:literal>
                </emma:interpretation>
                <emma:interpretation id="interp2" emma:lang="" emma:confidence="0">
                  <emma:literal>}</emma:literal>
                </emma:interpretation>
                <emma:interpretation id="interp3" emma:lang="" emma:confidence="0">
                  <emma:literal>w</emma:literal>
                </emma:interpretation>
                <emma:interpretation id="interp4" emma:lang="" emma:confidence="0">
                  <emma:literal>3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44:00.602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EB6F4E93-A581-46C0-B35C-A09CD0347406}" emma:medium="tactile" emma:mode="ink">
          <msink:context xmlns:msink="http://schemas.microsoft.com/ink/2010/main" type="inkDrawing" rotatedBoundingBox="7257,17679 26815,17727 26814,18116 7256,18067" shapeName="Other"/>
        </emma:interpretation>
      </emma:emma>
    </inkml:annotationXML>
    <inkml:trace contextRef="#ctx0" brushRef="#br0">0 20 0,'36'0'141,"0"0"-141,0 0 62,1 0-30,-1 0 14,0 0 1,1 0 78,-37 36-78,36-36-16,0 0 1,0 37 343,37-1-360,-37-36 32,1 36-31,-1-36-1,0 0 1,37 73 0,-37-73 140,0 0-125,1 0-15,-1 0 156,0-36 406,-36-1-578,36 37 15,1 0 1,-37-36-16,36 0 31,-36-1-15,73 37 265,-73 37-265,36-37-1,0 0 17,-36 36-17,36-36 1,1 0-16,35 36 16,-35 1-1,-1-37-15,0 0 16,0 0-1,-36 36 1,37-36-16,35 0 125,-35 0-109,-1 0 31,0 0-32,0 0 1,37 0-1,-73-36-15,36 36 16,-36-37 0,37 37-1,-37-36 1,36 36 343,0 0-343,0 36 0,1-36-1,-1 0-15,0 37 16,1-37-16,-1 0 31,0 0 0,0 0-31,1 0 16,-1 0 0,0 0-16,1 0 15,-1 0 32,36 0 141,-35 0-157,-37-37-31,72 37 15,1 0-15,-37 0 16,0-36-16,1 36 16,-1 0-1,0 0 173,1 0-188,-1 0 15,36 0 1,1 0 0,-37 0-16,73 0 15,-73 0-15,1 0 16,-1 0-16,0 0 16,1 0 93,-1 0-109,0 0 16,0 0-1,1 0-15,35 0 16,1 0-16,-1 0 15,1 0-15,0 0 16,-37 0-16,36 0 16,-35 0-1,35 0-15,-35 0 16,-1 0 0,0 0-1,0 0-15,1 0 16,-1 0-16,0 0 15,1 0-15,-1 0 16,0 0-16,0 0 16,1 0-16,-1 0 15,0 0 1,1 0-16,-1 0 16,0 0-16,37 0 15,-37 0 1,0 0-16,1 0 15,-1 0 17,36 0-17,-35 0 1,35 0 0,-35 0-16,35 0 15,-36 0-15,73 36 16,-36-36-16,-1 0 15,-35 0-15,35 0 16,1 0-16,-37 0 16,0 0-16,1 0 15,35 0-15,-35 0 16,35 0-16,-36 0 16,1 0-16,-1 0 15,0 0-15,1 0 16,35 0-16,-36 0 15,1 0-15,35 0 16,-35 0-16,-1 37 16,36-37-16,-35 0 15,35 0 1,-35 0 0,35 0 15,-36 0-16,73 0 1,-72 0-16,71 0 16,-71 0-16,35 0 15,-35 0-15,-1 0 16,36 0-16,1 0 16,-37 0-1,1 0 1,-1 0-16,0 0 15,0 0-15,1 0 16,-1 0-16,0 0 31,-36 36-15,73-36 31,-37 0-32,0 0 1,1 0-16,-1 0 31,37 0-15,-1 0 0,-36 0-16,1 0 15,-1 0-15,0 0 16,1 36-16,35-36 15,-36 0-15,1 0 16,-1 0-16,0 0 16,1 0-16,-1 0 62,0 0 32,37 0-78,-37 0-16,0 0 15,37 0-15,-1 0 16,-35 0-1,-1 0-15,37 0 0,-1 0 16,-36 0 0,-36-36-1,37 36 17,-1 0-17,0-36 157,37 36-156,-37 0-16,73-37 15,0 1-15,-37 0 16,37 36 0,-36 0-16,-37-37 0,37 37 15,-1-36 1,-35 36-16,-1 0 15,0 0 157,73 0-156,0 0-16,36 0 16,-36 0-16,0 0 15,0 0-15,-1 0 16,1 0-16,-36 0 15,-1 0-15,-35 0 16,35 0 218,-35 0-202,35 0-17,1 36-15,-37-36 16,37 0-16,-37 0 16,0 0-16,0 0 15,1 37 16,-1-37-31,0 0 32,1 0-17,35 0 79,1 0-94,-1 36 16,1-36-16,-1 0 15,37 0-15,-36 0 16,36 0-16,-37 0 16,37 0-16,-36 0 15,36 0-15,-1 0 16,-35 0-16,0 0 15,-1 0-15,1 0 16,-1 0-16,1 0 16,-73 36-16,36-36 15,0 0 126,1 0-125,-1 0-16,0 0 15,1 0-15,35 0 16,1 0-16,-1 0 15,37 0-15,0 0 16,0 0-16,0 0 16,-37 0-16,1 0 15,-1 0-15,-35 0 16,35 0-16,-35 0 16,-1 0-1,0 0 1,0 0-16,1 0 15,-1 0 1,0 0 0,1 0-16,35 0 31,-36 0-31,37 0 16,0 0-1,-1 0-15,37 0 16,0 0-16,0 0 15,0 0-15,-1 0 16,-35 0-16,36 0 16,-37 0-16,1 0 15,0 0-15,-37 0 16,36 0-16,-35 0 16,-1 0-16,0 0 156,1 0-156,71 0 15,-35 0 1,-37 0-16,37 0 16,36 0-16,0 0 15,36 0-15,0 0 16,0 0-16,0 0 16,37 0-16,-74 0 15,38 0-15,-1 0 16,36 0-16,-72 0 15,0 0-15,0 37 16,0-37-16,-1 0 16,-71 0-16,-1 0 15,0 0 32,37 0-31,-1 0-16,-35 0 15,-1 0-15,0 0 16,1 0-16,-1 0 78,0 0-31,0 0-47,1 0 16,35 0-16,-35 0 15,-1 0-15,0 0 16,37 0-16,-1 0 16,-35 0-1,-37-37 391,-37 37-390,1 0-16,0-36 16,-1 0 15,1 36-15,0 0-1,0 0 16,36-37-15,-37 37-16,1 0 16,0 0-1,-1 0 110,-35 0-125,36 0 16,-1 0 0,1 0-1,0 0 1,-1 0-16,1 0 15,-36 0 1,35 0 0,1 37-16,0-37 15,-1 0 1,1 0 15,-36 0-15,35 0-1,1 0 17,0 0 15,-1 0-47,-35 0 15,36 0-15,-1 0 16,1 0-1,0 0 79,-1 0-78,37 36-1,-36-36-15,0 0 32,0 0-32,-1 0 15,1 0 1,-37 0-16,73 36 16,-72-36-16,36 0 15,-37 0 1,37 37-16,-1-37 15,1 0-15,0 0 79,0 0-79,-1 0 15,1 36 1,0-36-1,-1 0 17,1 0-32,-36 0 15,35 0 1,1 0 0,-37 36-16,1-36 15,36 0-15,-1 36 16,1-36-1,-37 0-15,37 0 16,0 0-16,0 0 16,36 37-16,-37-37 47,1 0-32,0 0 1,-1 0-16,1 0 15,0 36 1,-37-36-16,1 0 16,-1 0-1,37 0-15,-37 0 16,37 0-16,0 36 16,-1-36-16,1 0 62,0 0-46,0 0 15,-1 0-15,1 0-1,0 0 1,-1 0-1,1 0-15,0 0 16,0 0 0,-1 0-1,1 0 1,0 0-16,-1 0 16,1 0 15,0 0-31,0 0 15,-1 0 1,1 0-16,0-36 16,-1 36-16,1 0 15,0 0-15,0 0 16,-1 0-16,1 0 16,0 0-1,-1 0 79,1 0-78,0 0-1,0 0 1,-1 0-1,1-36 1,72 36 234,1 0-234,-1 0-16,0 0 31,37 0-15,-37 0-1,37 0 1,-37 0-1,73 0-15,-73 0 16,37 0-16,35 0 16,-35 0-16,0 0 15,-1 0-15,37 0 16,-36 0-16,-37 0 16,0 0-16,0 0 15,37 0-15,-37 0 31,1 0 1,-1 0-32,36 0 15,-35 0-15,-1 0 16,37 0-16,-1 0 16,-36 0-1,37 0-15,-37 0 16,1 0-1,-1 0-15,0 0 16,0 0-16,1 0 16,-1 0-1,0 0 17,1 0-17,-1 0 1,0 0-16,0 0 15,73 0-15,-36 0 16,-37 0-16,0 0 16,37 0-16,-37 0 15,1-37-15,35 37 16,-36 0 0,37 0-16,-37 0 15,1 0 1,-1 0-16,36 0 15,1 0 1,0 0-16,-37 0 16,0 0-16,0 0 15,-36-36 1,37 36 93,-1 0-93,0 0 0,1 0-16,35 0 15,1 0-15,-37 0 16,0 0-16,37 0 15,-37 0-15,0 0 16,1 0-16,35 0 16,-35 0-16,-1 0 15,0 0-15,0 0 282,1 0-267,-1 0 16,37 0 16,-37 0 31,0 0-46,37 0-17,-37 0-15,0 0 16,1 0 0,-1 0-16,36 0 15,-35 0-15,-1 0 16,0 0-1,1 0 79,-37-36 78,-73 0-156,37 36-1,-1 0-15,1-37 16,-36 37-16,-1 0 16,-72 0-16,36 0 15,-109 0-15,-36 0 16,73 0-16,-37 0 15,0 0-15,-144 0 16,35 0-16,0 0 16,-35 0-16,180 37 15,37-37-15,36 0 16,0 0-16,0 0 16,1 0-16,35 0 15,37 0 16,-1 0-31,-35 0 16,36 0 0,-1 0-16,-35 0 15,-1 0-15,37 0 16,0 0-16,-1 0 16,1 0-1,0 0 1,-1 0-16,1 0 15,-36 0-15,-1 0 16,0 0-16,1 0 16,36 0-16,-1 0 15,-35 0-15,35 0 16,-35 0-16,-1 0 16,37 0-16,-73 0 15,0 0-15,37 0 16,35 0-16,1 0 15,0 0-15,0 0 16,-1 0-16,1 0 16,-37 0-1,37 0-15,-36 0 32,35 0-32,1 0 15,0 0-15,-1 0 16,1 0-16,0 0 15,-37 0 1,37 0-16,0 0 16,-37 0-16,37 0 15,-37 0-15,1 0 16,35 0 0,1 0-16,0 0 15,0 0-15,-1 0 16,-35 0-16,35 0 15,-35 0 1,36 0 0,-1 0-1,-35 0 1,35 0 0,1 0-1,0 0 1,0 0 171,-1 0-171,1 36-16,0 0 16,-1-36-16,1 0 15,0 0-15,0 0 16,36 36 15,-37-36 16,1 0-47,0 0 16,-1 0-1,1 0-15,0 0 31,0 0 79,-1 0-95,1 0 1,0 0 0,-1 0-1,1 0-15,0 0 16,0 0-16,-1 0 16,1 0-1,0 0-15,-1 0 31,1 0-15,0 0 0,0 0 62,-37 0 62,37 0-124,-1 0 0,1 0-1,0 0-15,0 0 16,-1 0 0,1 0-16,0 0 15,-1-36-15,1 36 16,0 0 31,0 0-32,-1 0-15,1 0 16,-37 0 0,37-36-16,0 36 15,0 0 1,-1 0 78,1 0-79,0 0 1,-1 0 15,1 0 32,0 0-48,0 0-15,-1 0 16,-35 0-1,-1 0 1,37 0-16,0 0 16,-1 0-16,1 0 15,0 0 220,-1 0-220,1 0 1,0 36-16,0-36 31,-1 0 204,1 0-235,0 0 15,-37 0-15,37 0 16,-37 0-1,37 0 1,0 0-16,-1 0 31,1 0 47,-36 0-62,35 0-16,1 0 203,0 0-203,-1 0 47,1-36-16,0 36-15,36-36 46,-36 36 126,-1 0-94,1 0-63,36-37-15,-36 37 15,-1 0-16,1 0 1,0 0 0,0 0 15,-1 0-31,1 0 16,0 0-1,-1 0 1,1 0-16,0 0 15,0 0-15,-1-36 16,-35 36-16,35 0 31,1 0 16,0 0-31,0 0 15,-1 0-15,1 0-1,0 0 1,-1 0-16,1 0 16,-36 0-16,-1 0 15,0 0-15,37 0 16,0 0-16,-37 0 15,1 0-15,35 0 16,-35 0-16,-1 36 16,1-36-16,-1 0 15,37 0-15,0 37 16,-37-37-16,37 0 16,-1 0-16,1 0 15,0 0-15,0 0 16,-1 0-1,1 0-15,-37 0 16,-35 0-16,-38 0 16,38 0-16,-74 0 15,37 0-15,36 0 16,37 0-16,-37 0 16,72 0-16,-35 0 15,36 0-15,-1 0 16,1 0 62,0 0-78,-1 0 16,1 0-1,0 0 1,0 0-1,-1 0 1,1 0 15,0 0 16,-1 0 16,1 0-63,0 0 15,0 0-15,-1 36 16,1-36 0,0 0-1,-1 0 16,1 0-15,0 0 0,0 0-1,-1 0-15,1 0 16,0 0 0,-1 0-16,1 0 15,0 0-15,0 0 16,-1 0-1,1 0 79,0 0-94,-1 0 16,1 0-16,0 36 15,0-36 1,-1 0-16,-35 0 16,35 0-16,1 0 15,0 0-15,-73 36 16,73-36-16,-37 0 16,1 0-16,-1 0 15,-36 0-15,37 0 16,-1 0-16,37 0 15,-1 0-15,-35 0 16,36 0 0,-1 0-1,1 0-15,0 0 16,-1 0 0,1 0-1,-36 0 1,35 0-1,1 0 1,0 0 0,-1 0-1,1 0 1,0 0 15,0 0-31,-1 0 16,1 0 15,0 0-15,-1 0-16,1 0 15,0 0 17,0 0 30,-1 0-46,1 0-1,0 0 1,-37 0 15,37 0-15,-37 0-1,37 0 1,0 0 0,-1 0-16,1 0 15,0 0-15,0 0 16,-37 0 0,37 0-1,-1 0-15,1 0 16,-36 0-1,72-36-15,-37 36 16,1 0 109,0 0-109,-1 0-1,1 0 1,0 0 15,0 0-15,-1 0-1,1 0 1,0 0 0,-1 0-1,1 0-15,0 0 16,0 0 343,36-36-312,0 0 469,0-1-313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43:21.170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45F5460D-D713-475B-A739-CA48E582424E}" emma:medium="tactile" emma:mode="ink">
          <msink:context xmlns:msink="http://schemas.microsoft.com/ink/2010/main" type="inkDrawing" rotatedBoundingBox="7183,17609 27140,17543 27142,18042 7184,18108" shapeName="Other"/>
        </emma:interpretation>
      </emma:emma>
    </inkml:annotationXML>
    <inkml:trace contextRef="#ctx0" brushRef="#br0">0 264 0,'0'37'15,"36"-37"173,1 0-32,-1 0-31,0 0-94,0 0-31,37 0 391,-37 0-375,1 0-1,-1 0 1,0 0 125,0 0-110,1 0-16,-1 0 17,0 0 218,1 0-250,-1-37 31,36 37-31,-35-36 16,-1 36 30,0 0 251,1 0-265,-37 36-32,36-36 15,-36 37-15,72-1 16,-35-36 15,-1 36-15,-36-72 296,36 36-296,-36-36-16,0-1 484,37 37-234,-1 0-234,-36 73-16,36-73 15,0 0-15,1 36 16,-1-36 0,37 36-16,-37-36 15,0 0 1,0 0-16,1 0 16,-1 0-1,0 0 95,1 0-110,-1-36 62,-36 0-31,0 0 141,-36-1-16,-1 37-124,37-36 15,-36 36-1,0 0-14,-1 0-17,1 36 1,72-36 218,1 0-218,-1 0 0,0 0-1,1 0 1,-1 0-1,36 0 1,-72 37 0,37-37-16,-1 0 140,0 0-124,1-37 15,-1 37-15,-36-36 203,72 72-32,-35-36-171,-1 37-1,0-37-15,1 0 16,-1 36-16,0 0 16,0-36-1,1 0 16,-1 0 63,0 0 0,1 0-78,-1 0-1,0-36 1,0 36-16,1-36 15,-1 36-15,0 0 16,1 0 390,-1 0-406,0 0 0,37 0 16,36 36 0,-1 0-16,1-36 15,109 36-15,-73 1 16,37-37-16,-110 36 15,1-36-15,-37 0 16,-36-36 422,0-1-392,-36 37-30,36-36-16,-37 0 16,1 36-16,36-36 15,-36 36 1,0 0 0,-1 0 62,37-37-63,-72 37 63,35 0-62,1 0 0,0 0-1,0 0 1,-1 0-16,-35 0 16,35 0-16,-35 0 15,36 0-15,-37 0 16,37 0-16,-37-36 15,37 36-15,0 0 16,72 0 203,0 0-204,0-36-15,37 36 16,-37 0-16,37 0 16,-73-37-16,36 1 15,0 36-15,1 0 16,-1 0-16,-36-36 16,73 36-16,-37 0 15,0-36 1,0 36-16,1 0 15,-37-37 1,36 37 0,0 0-16,1 0 47,-1 0-16,0 0 47,0 0-62,1 0-16,35 37 15,-35-37 1,-1 36-1,-36 0 204,36-36-203,0 0-16,1 0 47,-37 36-47,36-36 78,0 0-47,37 37-15,-37-37-1,73 36-15,-73 0 16,1-36 0,-1 0-16,36 37 15,-35-37 1,-1 0 15,0 0 0,-36 36-15,37-36 0,-1 0-1,0 0 1,0 0-1,1 0 1,-1 0 0,0 0-16,-72 0 265,0 0-218,-1 0-31,-35 0-1,36 36 1,-1-36-16,-72 36 16,1-36-16,35 0 15,-36 37-15,0-37 16,37 0-16,108 0 266,0 0-251,37 0-15,36-73 16,0 73-16,-37 0 15,37-36-15,-36 0 16,-1 36-16,1-37 16,36 37-16,-37 0 15,1 0 1,-37 0-16,0 0 16,1 0-1,-37-36 1,36 36 124,0 0-140,0 0 16,1 0 0,-1 0-16,0 0 15,37 0-15,-1 0 16,-35 0-16,-1 0 16,0 0-16,1 0 15,-1 0 173,0 0-188,0 0 15,1 0-15,72 0 16,-1 0-16,-35 0 16,36 0-16,0 0 15,-37 0-15,1 0 16,-37 0-16,37 0 15,-37 0 220,0 0-204,1 0-31,-1 0 16,0 0-16,0 0 15,1 0-15,35 0 16,-35 0 0,35 0-16,-36 0 15,73 0-15,-72 0 16,35 0-16,1 0 15,-37 0-15,0 0 16,1 0-16,-1 0 203,36 0-203,1 0 16,-37 0-1,1 0 1,71 0 0,-71 0-16,35-36 15,-35 36-15,35 0 16,1 0-16,-37 0 16,0 0-16,1 0 31,-1 0 16,36 0 31,-35 0-78,35 0 15,-35 0-15,35 0 16,-36 0-16,37 0 16,-37 0 15,1 0 16,-1 0-32,0 0 1,0 0 0,1 0-1,-1 0-15,0 0 16,37 0 15,-37 0-31,0 0 16,37 0-16,-37 0 15,73 0-15,-73 0 16,37 0-16,0 0 16,-1 0-16,1 0 15,-37 0 1,0 0-16,1 0 16,-1 0 30,0 0-30,37 0 15,-37 0-15,0 0 0,1 0-16,-1 0 15,0 0-15,0 0 16,1 0-1,-1 0-15,0 0 16,1 0-16,-1 0 16,36 0-1,-35 0-15,35 0 0,-35 0 16,-1 0 0,36 0-16,1 0 15,-37 0-15,37 0 16,-37 0-16,0 0 15,1 0-15,-1 0 16,37 0-16,-1 0 16,1 0-16,-37 0 15,37 0-15,35 0 16,-71 0-16,-1 0 16,37 0-16,-37 0 15,0 0 1,0 0-16,1 0 15,35 0 1,1 0-16,-1-37 16,-35 37-16,-1 0 15,37 0-15,-37 0 16,36 0 0,-35 0-1,-1 0-15,37 0 16,-37 0-1,36 0-15,-35 0 0,35 0 16,-35 0 0,-1 0-16,0 0 15,0 0 1,1 0-16,-1 0 16,0-36-1,1 36-15,-1 0 16,0 0-16,0 0 15,37 0-15,0 0 16,-1 0-16,-36 0 16,37 0-16,-37 0 15,73 0-15,-73 0 16,37 0-16,0 0 16,-37 0-16,73 0 15,0 0-15,-37 0 16,1 0-16,-37 0 15,37 0-15,-1 0 16,-36 0-16,1 0 16,-1 0-16,37 0 15,-37 0 1,0 0 62,0 0-62,1 0-16,35 0 15,1 0-15,-1-36 16,1 36-16,0 0 16,-1 0-16,1 0 15,-1 0-15,1 0 16,36 0-16,-73 0 15,37 0-15,-1 0 16,-36 0-16,1 0 16,-1 0-1,0 0 1,1 0-16,-1 0 16,0 0-16,0 0 15,1 0-15,-1 0 16,0 0-1,1 0-15,-1 0 16,36-36 0,1 36-1,-37 0 1,1 0-16,-1 0 16,0 0-16,0 0 15,1 0-15,35 0 16,1 0-1,-37 0-15,37 0 16,-1 0-16,1 0 16,-1 0-16,1 0 15,-37 0-15,37-37 16,-1 37-16,1 0 16,0 0-16,-37 0 15,36 0-15,1 0 16,0 0-16,-1 0 15,-36 0-15,37 0 16,-37 0-16,37 0 16,-1 0-16,-35 0 15,35 0-15,1 0 16,-37 0-16,0 0 16,1 0-16,35 0 15,-35 0 1,35 0-16,-36 0 15,1 0 1,35 0-16,1 0 16,-37 0-16,0 0 15,37 0-15,-37 0 16,1 0 0,-1 0-16,0 0 15,0 0-15,37 0 16,0 0-16,-1 0 15,1 0-15,-1 0 16,-35 37-16,35-37 16,-36 0-16,73 0 15,-72 0-15,-1 0 16,0 0-16,37 0 16,-37 0-1,0 0 1,1 0 31,-1 0-47,36 0 15,1 0-15,-37 0 16,37 0 0,-37 0-1,-72 0 360,36 36-375,-36-36 47,-1 0-47,1 0 47,36 36-31,-36-36-1,-1 0 16,1 0-15,0 36 0,36 1 15,-36-37-15,-1 0 62,1 0-63,36 36 1,-36-36-16,-1 0 16,1 0-1,36 36 1,-36-36-1,0 0-15,-1 0 16,37 37 0,-36-37-16,0 0 93,-1 0-77,37 36-16,-72-36 16,36 0-1,-1 0 1,1 36-16,0-36 31,-1 0-15,1 0-1,0 0 1,0 0 0,-1 0-1,1 0 1,0 0 0,-1 0-1,-35 0-15,36 0 16,-1 0-16,1 0 15,0 0-15,-1 0 16,1 0 15,0 0-15,0 0 31,-1 0-32,1 0 17,0 0-1,-1 0-15,1 0-16,0 0 15,0 0 1,-1 0-1,1 0 1,0 0-16,-1 0 16,1 0-1,0 0 1,0 0 15,-1 0-15,1 0-16,0 0 203,36-36-172,72 0 0,-35 36-15,-1 0 0,0 0-1,0 0 1,37 0 0,-37 0-1,1 0-15,35 0 16,37 0-16,-36 0 15,35 0-15,-35 0 16,0 0-16,-1 0 16,1 0-16,-1 0 15,-35 0 1,-1 0 0,0 0-1,0 0 79,1 0-94,-1 0 16,0 0-1,1 0-15,-1 0 16,36 0-1,-35 0 1,-1 0 31,0 0-31,1 0-1,-37 36 1,36-36-16,0 0 15,0 0 17,1 0-32,-1 0 15,0 0 1,1 0 0,-1 0-1,0 0 1,0 0-1,1 0 1,-1 0 0,-36-36-1,-36 36 251,-1 0-250,1 0-16,0 0 15,-37 0-15,1 0 16,-1 0-16,-36 0 15,0 0-15,1 0 16,-1 0-16,0 0 16,0 0-16,0 0 15,0 0-15,0 0 16,37 0-16,-1 0 16,37 0-16,-37 0 15,37 0-15,0 0 16,-37 0-16,37 0 15,0 0-15,-1 0 16,1 0 15,0 0 141,0 0-156,-1 0-1,1 0 1,0 0 0,-1 0-16,1 0 15,0 0 1,0 36 93,-1-36-109,1 0 16,0 0 0,-1 0-1,1 0-15,36 36 16,-36-36-16,0 0 15,-1 0 1,1 0-16,-37 36 16,1-36-1,-1 0 1,37 0 0,-37 0-16,37 0 15,0 0-15,0 0 16,-1 37-1,1-37 1,0 0 15,-1 0-15,1 0 0,0 0-1,0 0 32,-1 0-31,1 0-1,0 0 1,-1 0 15,1 0-31,0 0 16,0 0-16,-37 0 15,37-37 1,-1 37-16,1 0 16,0 0-16,0 0 15,-1 0-15,1 0 16,0 0 0,-1 0-16,1 0 15,0-36-15,0 36 16,-1 0-1,1 0 1,0 0 0,-1 0 15,1 0-15,0 0 15,0 0 78,36-36-109,-37 36 16,1 0 15,0 0-15,-1 0-16,1 0 31,0 0 0,0 0-15,-1 0-16,1 0 31,0 0-31,-37-36 31,37 36-15,0 0-16,-1 0 16,1 0-1,0 0 16,-1 0 48,1 0-64,0 0-15,0 0 16,-1 0-16,1 0 15,0 0-15,-1 0 16,1 0-16,-36 0 16,35 0-1,1 0 17,0 0-32,-1 0 31,1 0-16,0 0 17,0 0-17,-1 0 32,1 0-16,0 0-31,-1 0 16,1 0 0,0 0-1,0 0 1,-1 0 0,1 0 109,-37 0-110,37 0 1,0 0-1,0 0-15,-1 0 16,1 0-16,0 0 16,-73 36-16,73-36 15,-1 0-15,-35 0 16,35 0 0,-35 36-16,36-36 15,-1 0-15,1 0 16,0 0-16,-1 0 15,1 0-15,0 0 141,0 0-141,-1 0 16,1 0-1,0 0-15,-37 0 16,37 0-16,-37 0 16,37 0-1,0 0 1,-1 0 15,1 0-15,0 0-1,36 36-15,-36-36 16,-1 0-16,1 0 16,0 0-1,-1 0 1,1 0-16,0 0 15,0 0 1,-1 0 0,1 0-1,0 0-15,-1 0 32,1 0-32,0 0 15,-37 0 1,1 0 15,35 0-15,-35 0-1,36 0-15,-37 0 16,73 37 0,-36-37-16,-37 0 15,73 36 1,-36-36-1,0 0 17,-1 0-17,1 0-15,0 0 16,-1 0 0,1 0-1,0 0 1,0 0-1,-1 0 17,1 0-32,0 0 15,-1 0 1,1 0 0,0 0-1,0 0 1,-37 0-1,37 0 1,-1 0-16,1 0 16,-36 0-16,-1 0 15,37 0-15,-1 0 16,-35 0-16,-1 0 16,37 0-16,0-36 15,-37 36-15,37 0 31,0 0 16,36-37-31,-37 37 0,1 0-16,0 0 31,-1 0 16,37-36-47,-36 36 31,0 0-15,0 0-1,-1 0 1,1 0-1,0 0 1,-1 0 0,37-36-1,-36 36 1,0 0 0,0 0-16,-1 0 31,1 0 0,-37 0-15,37 0-1,0 0 17,0 0-1,-1 0 63,1-36-63,-37 36-16,37 0 17,0 0 61,0 0-77,-1 0-16,-35 0 16,35 0-1,-35 0-15,36 0 16,-1 0-16,1 0 16,0 0 171,-37 0-171,37 0-16,0 0 15,-1 0-15,1 36 16,0-36 0,-1 0-1,-35 0 110,36 0-109,-1 0-16,1 0 15,0 0-15,-1 36 16,1-36-16,0 0 31,0 0 1,-1 0-17,1 0 1,0 0 15,-1 0-15,1 0-1,0 0 1,0 0-16,-1 0 16,1 0-16,0 0 15,-1 0-15,1 0 16,0 0-1,0 0 32,-1 0-31,1 0 0,0 0-1,-1 0 1,1 0-1,-36 0 79,35 0-78,-35 0-16,35 0 15,1 0-15,-36 0 16,35 0-16,1 0 16,0 0-16,-1 0 31,37 36 235,37-36-235,-1 37-16,0-37-15,1 0 32,-1 0-1,0 0-31,0 0 16,1 0-1,-1 0 16,37 0-15,-1 0 0,-36 0-1,73 0-15,-36 0 16,-1 0 0,-35 0-1,-1 0-15,0 0 16,1 0-1,-1-37 17,0 37-17,0 0 17,1 0-17,-1 0 1,0 0-1,1 0 1,35-36-16,-36 36 16,1 0-1,-1 0-15,0 0 16,1 0-16,-1 0 16,0-36-1,0 36 95,1 0-95,-1 0-15,37 0 16,-37 0-1,0 0 32,37 0 31,-1 0-78,-35 0 16,35 0-16,37 0 16,0 0-16,0 0 15,-37 0-15,1 0 16,-37 0 0,0 0 77,1 0-77,-1 0 0,0 0 343,37 0-359,-37 0 16,37 0-1,36-36 1,-37 36-1,37 0-15,0 0 0,-37 0 16,37 0 0,-72 0-16,35 0 15,37 0-15,-36 0 16,35 0-16,1-37 16,0 37-16,-36 0 15,36 0-15,-73 0 16,36 0-16,1 0 15,36 0-15,-73 0 16,73 0-16,0 0 16,0 0-16,0 0 15,-1 0-15,1 0 16,0-36-16,-36 36 16,-1 0-16,1 0 15,36 0-15,-37 0 16,37 0-16,-36 0 15,-37 0-15,0 0 16,1 0 62,35 0-62,1 0-16,-1 0 15,37 0-15,-73 0 16,1 0 0,-1 0-1,0 0 1,1 0 0,-1 0 15,0 0-16,0 36-15,1-36 16,-1 0-16,37 0 16,-37 0 77,36 0-77,-35 0-16,-1 0 16,0 0-16,37 0 15,-37 0 1,37 37-16,-37-37 16,73 0-16,-73 0 15,0 0 1,1 0-1,-37 36 1,36-36 62,0 0-62,37 0-1,-37 0 1,0 0 0,1 0 296,-1 0-296,0 0-1,37 0-15,-1 36 16,-35-36-16,35 0 16,-35 0-16,-1 0 15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43:24.099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C1FF961C-9A6E-4905-8FCC-A249E545E661}" emma:medium="tactile" emma:mode="ink">
          <msink:context xmlns:msink="http://schemas.microsoft.com/ink/2010/main" type="inkDrawing" rotatedBoundingBox="12553,17993 14513,17949 14514,17984 12554,18028" shapeName="Other"/>
        </emma:interpretation>
      </emma:emma>
    </inkml:annotationXML>
    <inkml:trace contextRef="#ctx0" brushRef="#br0">1960 3 0,'-37'0'31,"1"0"1,0 0-17,0 0 16,-1 0-31,1 0 32,0 0-32,-1 0 31,1 0 0,0 0 0,0 0-31,-1 0 47,1 0-15,0 0-17,-1 36-15,1-36 31,-36 0-15,35 0 0,1 0-1,0 0 1,-1 0-16,-35 0 16,36 0-1,-1 0 1,1 0-1,0 0-15,-1 0 47,1 0 16,0 0-48,0 0 17,-1 0-17,1 0 1,0 0 0,-1 0-1,1 0 1,-36 0-1,35 0 1,1 0 0,-37 0 31,37 0-32,0 0 1,0 0-16,-37 0 15,37 0-15,-1 0 16,1 0-16,0 0 16,0 0 156,-1 0-157</inkml:trace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43:26.594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91E7588F-E0F8-44EC-9C3A-C98A02245B73}" emma:medium="tactile" emma:mode="ink">
          <msink:context xmlns:msink="http://schemas.microsoft.com/ink/2010/main" type="writingRegion" rotatedBoundingBox="8563,17997 10268,17997 10268,18143 8563,18143"/>
        </emma:interpretation>
      </emma:emma>
    </inkml:annotationXML>
    <inkml:traceGroup>
      <inkml:annotationXML>
        <emma:emma xmlns:emma="http://www.w3.org/2003/04/emma" version="1.0">
          <emma:interpretation id="{CB42CF48-95A9-4C0D-832A-33B63BFEFDF4}" emma:medium="tactile" emma:mode="ink">
            <msink:context xmlns:msink="http://schemas.microsoft.com/ink/2010/main" type="paragraph" rotatedBoundingBox="8563,17997 10268,17997 10268,18143 8563,181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F9B8C7F-872A-4B7E-A83B-20EB3453C9D6}" emma:medium="tactile" emma:mode="ink">
              <msink:context xmlns:msink="http://schemas.microsoft.com/ink/2010/main" type="line" rotatedBoundingBox="8563,17997 10268,17997 10268,18143 8563,18143"/>
            </emma:interpretation>
          </emma:emma>
        </inkml:annotationXML>
        <inkml:traceGroup>
          <inkml:annotationXML>
            <emma:emma xmlns:emma="http://www.w3.org/2003/04/emma" version="1.0">
              <emma:interpretation id="{AC157170-B8B7-440B-9CFA-B0F14CE80984}" emma:medium="tactile" emma:mode="ink">
                <msink:context xmlns:msink="http://schemas.microsoft.com/ink/2010/main" type="inkWord" rotatedBoundingBox="8563,17997 10268,17997 10268,18143 8563,18143"/>
              </emma:interpretation>
              <emma:one-of disjunction-type="recognition" id="oneOf0">
                <emma:interpretation id="interp0" emma:lang="" emma:confidence="0">
                  <emma:literal>_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S</emma:literal>
                </emma:interpretation>
                <emma:interpretation id="interp3" emma:lang="" emma:confidence="0">
                  <emma:literal>~</emma:literal>
                </emma:interpretation>
                <emma:interpretation id="interp4" emma:lang="" emma:confidence="0">
                  <emma:literal>6</emma:literal>
                </emma:interpretation>
              </emma:one-of>
            </emma:emma>
          </inkml:annotationXML>
          <inkml:trace contextRef="#ctx0" brushRef="#br0">1705 0 0,'-36'0'172,"36"37"-172,-36-37 16,-1 0-1,37 36 1,-36-36 15,0 0 1,0 36-17,-1-36 1,1 0 31,0 0-32,36 37 1,-37-37-16,1 0 16,0 0-1,0 0 1,-1 0 62,1 0-78,-37 0 16,37 0-1,0 0 1,0 0 15,-1 0-15,1 0 31,0 0 46,36-37-77,-37 37-16,1 0 16,0 0 15,0 0 16,-1 0-32,1 0 1,0 0 15,-1 0 16,-35-36-16,36 36-15,-1 0 15,-35 0-15,35 0-1,1 0-15,0 0 16,0 0-16,-1 0 16,1 0-16,0 0 15,-1 0 17,1 0 30,0 0-62</inkml:trace>
        </inkml:traceGroup>
      </inkml:traceGroup>
    </inkml:traceGroup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41:25.914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8445CBFC-6833-4CD5-BB3E-10CCAEA34463}" emma:medium="tactile" emma:mode="ink">
          <msink:context xmlns:msink="http://schemas.microsoft.com/ink/2010/main" type="inkDrawing" rotatedBoundingBox="7365,17651 27069,17673 27068,18162 7364,18140" shapeName="Other"/>
        </emma:interpretation>
      </emma:emma>
    </inkml:annotationXML>
    <inkml:trace contextRef="#ctx0" brushRef="#br0">0 292 0,'37'0'578,"-1"0"-562,-36-36 62,36 36 406,1 0-468,-1 0 0,0 0 155,0-36-46,37 36-125,-73-37 63,36 37-16,1 0 422,-1 0-454,0 0 16,0 0 1,1 0-1,-1 0 172,0 0-187,1 0-1,-1 0 1,0 0 0,0 0 30,1 0 126,-1-36-172,0 0 16,1 36-16,-1 0 16,0 0-1,0 0 235,1 0-234,-1 0-1,0 0 17,-36 36-1,37-36-15,-1 36-1,0-36 32,0-36 297,1 36-329,35-36-15,-72-1 16,37 37-16,-1 0 31,-36-36 1,36 72 171,-36 1-172,0-1-15,36-36-16,-36 36 46,0 1 220,0-1-235,0 0-15,-72 0 296,-1-36-280,37 0-17,36 37 17,-36-37-32,-1 0 15,1 0 32,72 0 266,1 0-313,-1 0 15,0 0-15,1 0 16,35 0-16,37 0 15,0 0-15,-37 0 16,1 0-16,0 0 16,-1 0-16,1 0 15,-1 0-15,-35 0 16,-1 0 0,36 0-1,-35 0 1,-74 0 343,1 0-343,0 0 46,0 0-46,-1 0-16,1 0 16,0 0-16,-37 0 15,37 0-15,0 0 16,-37 0-16,37 0 15,-1 0-15,37-37 250,0 1-234,0 0 15,37 0-15,-1 36 0,-36-37-16,73 37 15,-73-36-15,36 36 16,-36-36-16,36 36 15,0-37 1,37 37 0,-37 0-1,1 0-15,-1-36 16,0 36 0,0 0 202,1 0-202,-1 0 0,-36 36-16,36-36 15,1 0-15,-1 37 16,-36-1-16,72-36 15,-35 0-15,-37 36 16,36-36-16,0 0 16,1 0-16,-1 0 15,0 37 1,37-37 234,-1 0-234,-35 0-16,71 0 15,-71 0-15,-1 0 16,0 0-16,1 0 15,-1 0-15,-36-37 16,36 37 234,0 0-234,1-36-16,-1 36 15,0 0-15,1 0 16,-1 0-16,73 0 16,-37 0-16,1 0 15,-1 0-15,1 0 16,-37 0-16,1 0 234,-1 0-218,0 0-16,73 0 15,-36 0-15,-1 0 16,1 0-16,-1 0 16,1 0-16,-37-36 15,0 36-15,1 0 16,-1 0 187,0 0-203,1 0 16,-1 0-16,0 0 15,0 0-15,1 0 16,-1 0 0,0 0-16,1 0 15,35 0-15,-36 0 16,1 0 15,-1 0 0,0 0-31,1 0 16,-1 0-16,0 0 16,0 0-1,1 0-15,-1 0 63,37 0-48,-1 0 1,1 0-16,-1 0 16,-35 0-16,35 0 15,1 0-15,-1 0 16,-35 0-16,35 0 15,-36 0 1,1 0 15,-1 0 16,0 0-47,73 0 16,-73 0-16,37 0 15,-37 0-15,37 0 16,-37 0-16,0 0 16,1 0-1,-1 0 1,0 0-16,1 0 16,-1 0-16,0 0 15,0 0-15,1 0 16,-1 0-16,0 0 15,1 0 1,-1 0 15,0 0-15,0 0-16,37 0 16,-37 0-16,1 0 15,35 0-15,37 0 16,0 0-16,-73 0 15,0 0-15,1 0 16,35 0-16,-35 0 16,-1 0-16,36 0 15,-35 0-15,35 36 16,-35-36-16,35 0 16,1 0-16,-1 0 15,-35 0 1,-1 0-16,73 0 0,-73 0 31,0 0-31,1 0 16,-1 0-16,36 0 15,-35 0 1,35 0 0,-35 0-1,-1 36 1,0-36-16,0 0 15,37 0 1,-37 0-16,1 0 16,35 0-16,1 0 15,-37 0-15,0 0 16,1 0-16,71 0 16,-71 0-16,-1 0 15,0 0 1,1 0-1,-1 0 1,0 0 0,0 0-16,37 0 15,-37 0-15,37 0 16,-37 0 0,0 0-1,1 0-15,-1 0 16,0 0-16,1 0 15,-1 0-15,36 0 16,-35 0-16,35 0 16,1 0-16,-37 0 15,0 0 1,1 0 31,-1 0-47,0 0 15,1 37-15,35-37 16,-36 0 0,37 0-1,-37 0 1,1 36-16,-1-36 16,0 0-16,0 0 15,1 0 1,-1 0-16,0 0 15,37 0 1,-37 0 0,37 0-1,-37 0 1,0 0 0,1 0 77,-1-36-77,0 36-16,0 0 31,1-37-31,-1 37 16,0 0-1,1 0-15,-1 0 16,0-36-16,0 36 16,-36-36-16,37 36 15,-1 0 110,0 0-109,1 0 0,-1 0-16,36 0 15,-35 0-15,-1 0 16,37 0-16,-1 0 15,1 0-15,-1 0 16,1 0-16,-1 0 16,1 0-16,0 0 15,-1 0-15,-36 0 16,1 0-16,-1 0 16,0 0-16,1 0 15,-1 0 1,0 0 140,0 0-156,1 0 16,-1-37-16,0 37 15,73 0-15,-73-36 16,1 36-16,-1 0 16,37 0-16,-1 0 15,-36 0-15,37 0 16,0 0-16,-37 0 15,36 0 1,-35 0-16,-1 0 16,0-36-1,1 36 17,35 0 108,-36 0-140,1 0 16,-1 0-16,0 0 15,37 0-15,-37 0 16,37 0-16,-1 36 16,-35-36-16,-1 0 15,0 0 188,73 0-187,-73 0-16,1 0 16,35 36-16,1-36 15,-1 0-15,1 0 16,-1 0-16,-35 37 16,35-37-16,-35 0 15,-1 0-15,0 0 16,0 0-16,1 0 15,-1 0 1,0 0-16,1 0 16,-1 0-16,0 0 15,0 0-15,1 0 16,-37 36-16,72-36 16,-35 0-16,-1 0 15,36 0-15,1 0 16,0 0-16,-37 36 15,36-36-15,1 0 16,36 37-16,-37-37 16,-35 0-1,35 0-15,-35 0 16,-1 0-16,36 0 16,-35 0-1,35 36-15,-35-36 16,35 0-16,1 0 15,-37 0-15,37 0 16,-1 0-16,1 0 16,36 0-16,-73 0 15,0 0 1,0 0 46,1 0 1,-1 0-63,0 0 16,1-36-16,71 36 15,-35 0-15,0 0 16,-1 0-16,37 0 15,-73 0-15,37 0 16,36 0 0,-109-37-16,36 37 15,37 0 1,-37 0 0,0 0-1,0 0 1,1 0-1,-1 0 1,0 0 31,1 0-47,-1 0 16,36 0-16,-35 0 15,-1 0 1,0 0-1,1 0-15,-1 0 16,0 0 0,0 0-1,1 0-15,72 0 16,-73 0-16,0 0 16,0 0-16,37 0 15,-37 0 1,1 0-16,-1 0 15,0 0-15,0 0 16,-72 0 687,0 37-687,0-37-16,-1 0 15,1 0 1,36 36 0,-36-36-16,-1 0 15,1 36 17,-36-36-17,35 0 1,1 0-1,0 0 17,36 36-17,-37-36 48,1 0-48,0 0 1,0 0-16,-1 0 16,1 0-16,0 0 15,-1 0 1,1 0-16,0 0 16,0 0 30,-1 0 158,1 0-189,-37 0-15,37 0 16,-36 0-16,-37-36 15,36 36-15,-36 0 16,0 0-16,37 0 16,-1 0-16,1 0 15,35 0 1,1 0 31,0 0-16,0-36-31,-1 36 31,37-36 219,0-1-234,0 1 0,0 0-1,0-1 1,0 1 15,0 0 0,37 36 1,-1 0 155,0 0-156,37 0-31,-37 72 16,37-72-16,35 37 16,-35-37-16,36 0 15,0 0-15,36 36 16,-36-36-16,-37 0 15,1 0-15,-1 0 16,1 0-16,-37 0 16,1 0-1,-1 0 142,0 0-142,37 0-15,-37 0 16,37 0-1,-1 0-15,1 0 16,36 36-16,36-36 16,-73 0-16,37 0 15,-36 0-15,-1 0 16,-35 0 0,-37 37 390,-37-37-406,1 36 15,0-36-15,-1 0 16,1 36-16,0-36 16,36 36-1,-36-36 1,-1 0 0,1 0-1,0 0 1,36 37-1,-37-37-15,1 0 16,0 0-16,0 0 16,-1 0-1,1 0 157,0 0-109,-1 0-48,1-37 1,0 37 0,0 0-1,-1 0-15,1 0 16,0 0-1,-1 0-15,1-36 16,0 36 0,0 0-1,-1 0 1,-35 0-16,35 0 16,1-36-16,0 36 15,-37 0 1,37 0-1,0 0-15,-1 0 16,1 0-16,0 0 78,0 0-62,-1 0-16,1 0 15,0 0-15,-1 0 16,1 0-16,0 0 16,0 0-16,36 36 15,-73-36-15,37 0 32,-1 0-32,1 0 15,0 0-15,-37 0 16,37 0 15,0 0 0,-1 0 1,1 0-17,0 0 1,0 0-1,-1 36-15,1-36 16,0 0 0,-1 0-1,1 0-15,0 0 32,0 0-32,-37 0 15,37 0 1,-1 0-1,1 0 17,0 0-32,-37 0 15,37 0 1,0 0-16,-1 0 16,1 0-16,0 0 15,0 0 16,-1 0 1,1 0-32,0 0 15,-1 0 1,1 0-16,0 0 16,0 0 202,-37 0-218,37 0 16,-1 0-16,1 0 16,-36 0-1,35 0 1,1 0-16,-37 0 15,37 0 17,0 0-17,0 0 17,-1 0-32,1 0 46,0 0 17,-1 0-47,1 0-1,0 0 1,0 0-1,-1 0 1,1 0 0,0 0-1,-1 0 17,1 0 14,36 37-14,-36-37-32,0 0 78,-1 0-63,1 0 1,0 0 0,-1 0-1,1 0 1,0 0 0,0 0-1,-1 0 16,1 0 1,0 0-17,-1 0 142,1 0-157,0 0 15,-37 0 1,37 0-1,0 0 1,-1 0 0,1 0-1,0 0-15,0 0 16,-1 0 15,1 0-15,0-37-1,-1 37-15,1 0 16,-36-36-16,-1 36 16,37 0-1,-37 0-15,37 0 16,0 0-16,-1 0 16,1 0-16,0 0 15,-37 0 1,37 0-1,36-36 1,-36 36-16,-1 0 78,1 0-62,0 0-1,-1 0 17,1 0 61,-36 0-77,35 0-16,1 0 16,0 0-16,-37 0 15,37 0 1,0 0 0,-1 0-16,1 0 15,0 0 1,-1 0-1,1 0-15,0 0 16,-37 0 0,37 0-1,0 0-15,-1 0 16,1 0-16,0 0 16,-37 0-1,1 0 16,35 0 110,1 0-125,0 0-16,0 0 15,-1 0-15,1 0 16,-37 36-16,37-36 16,0 0-16,-37 0 281,-36 0-266,73 0-15,-36 36 16,-1-36-16,37 0 16,-73 0-16,36 0 15,37 0-15,0 0 16,-1 0 0,1 0 15,0 0-31,0 0 47,-1 0-16,1 0 188,0 0-219,-37-36 15,37 0 1,-37 0-16,37 36 16,-37 0-16,37-37 15,0 1 1,0 36-16,-1 0 15,1 0 314,0 36-298,-1-36-16,1 0 17,36 37 77,-36-37 32,-37 0-110,37 0 0,0 0 0,-1 0-15,1 0 0,0 0-1,0 0 1,-1 0 31,1 0 125,0 36-141,-37-36-31,37 0 16,0 0-1,-1 36-15,1-36 16,36 36-1,-36-36-15,-1 0 16,1 0 0,0 0 77,0 0-93,-1 0 16,1 0 62,0 0-62,-1 0-16,1 0 15,0 0 1,0 0 15,36 37-15,-37-37 0,1 0-1,0 0-15,-1 0 16,1 0-1,0 0 1,-37 0-16,37 0 16,0 0-1,-1 0 17,1 0 30,-36 0-62,-1 0 16,37 0-1,-37 0-15,1 0 16,35 0 0,-35 0 15,35 0-16,1 0 17,0 0-32,0 0 15,-1 0-15,1 0 16,0 0-16,-1 0 16,-35 0-16,-1 0 15,37 0-15,-37 0 16,-35 0-16,71 0 15,1 0-15,0 0 16,-1 0-16,1 0 16,0 0 46,0 0-46,-1 0-16,1 0 15,0-37 1,-1 37 0,1 0 109,0 0-125,0 0 15,-1 0-15,1 0 16,-37 0 0,37 0-1,0 0 16,0 0-15,-1 0 0,1 0-1,-37 0 1,37 0 0,-36 0-1,35 0 16,1 0-15,0 0 0,-1 0 15,1 0 16,0-36-32,0 36 17,-1 0-32,1 0 15,0 0 1,-1 0 0,1 0-1,0 0 1,0-36 15,-1 36-15,1 0-16,0 0 15,-37 0 1,37 0 0,0 0-16,-1 0 15,1 0 1,0 0-16,-37 0 15,37 0 1,0 0 0,-1 0-16,1 0 15,0 0 1,-1 0 0,1 0 15,0 0-16,-37 0 1,37 0 0,0 0-1,-1 0 1,1 0 0,36-36-1,-36 36-15,0 0 31,-1 0-15,1 0 0,0 0-1,-37 0-15,37 0 16,-37 0 0,37 0-1,0 0-15,-1 0 16,1 0-16,0 0 15,0 0 1,-1 0 0,1 0-1,0 0 1,-1 0 0,1 0-1,0 0 1,0 0-1,-1 0 1,1 0 0,0 0-1,-1 0 1,1 0 15,-36 0 0,35 0-15,1 0 0,0 0-1,-1 0-15,1 0 16,0 0-16,0 0 16,-1 0-1,1 0-15,0 0 16,-1 0-1,1 0 1,0 0 0,0 0-16,-1 0 15,1 0 1,0 0-16,-1 0 16,1 0-1,0 0-15,0 0 16,-1 0-1,1 0-15,0 0 16,-1 0 0,1 0-1,0 0 1,0 0-16,-1 0 16,1 0-1,0 0 1,-1 0-1,1 0 1,-36 0 0,35 0-1,1 0 1,0 0 0,-1 0-1,1 0 1,0 0-1,0 0 17,-1 0 15,1 0-16,0 0-16,-1 0-15,1 0 16,0 0 0,0 0-1,-1 0 1,1 0 0,0 0 46,-37 0-46,37 0-1,-37 0 1,37 0-16,0 0 16,-1 0-16,-71 0 15,71 0-15,1 0 16,0 0-1,-1 0 1,74 0 234,-1 0-234,0 0-16,1 0 15,-1 0-15,0 0 16,0 0 46,1 0-46,-1 0-16,37 0 16,-37 0-16,36 0 15,-35 0-15,-1 0 16,0 0 0,1 0-1,-1 0 1,0 0 15,0 0-15,1 0-16,-1 0 15,0 0-15,1 0 16,-1 0 0,0 0-1,37 0 1,-73 36 93,0 0-78,-37-36 32,1 0-47,36 36-16,-36-36 15,0 0 1,-1 0-16,1 37 15,0-37-15,-1 36 16,1-36-16,-36 0 16,35 0-16,-35 36 15,-37 1-15,73-37 16,-1 0-16,1 0 16,0 0-1,72 0 313,-36-37-312,73 1-16,35 0 16,1-1-16,0 37 15,0-36-15,0 36 16,-37-36-16,-35 36 15,-1 0 1,-36-36 0,0-1 124</inkml:trace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40:42.425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9481DAD4-E377-46CA-9D8E-94BD2CCAE2FA}" emma:medium="tactile" emma:mode="ink">
          <msink:context xmlns:msink="http://schemas.microsoft.com/ink/2010/main" type="inkDrawing" rotatedBoundingBox="7330,17565 26743,17674 26740,18133 7327,18023" shapeName="Other"/>
        </emma:interpretation>
      </emma:emma>
    </inkml:annotationXML>
    <inkml:trace contextRef="#ctx0" brushRef="#br0">0 193 0,'36'0'297,"1"0"-250,-1 0-47,0 0 16,37 0-1,-37 0 1,37 0-1,-37 0 1,37 0-16,-37 0 16,0 0-1,0 0 329,37 36-344,0-36 16,-1 0-16,-36 0 15,37 0-15,0 0 16,-1 0-16,1 0 16,36 36-16,-37-36 15,1 0-15,-37 0 16,0 0 15,1 0 219,-1 0-250,0 0 16,0 0-16,73 0 15,-36 0-15,-1 0 16,1 37-16,0-37 16,-1 0-16,1 0 15,-1 0 1,-35 0-1,-1 0 235,36 36-250,1-36 16,0 0 0,-1 0-16,1 0 0,-37 0 15,37 0 1,-1 0-16,1 0 16,36 0-16,-73 36 15,0-36-15,0 0 16,1 0 124,35 0-124,-35 0 0,35 0-16,-36 0 15,37 0-15,-37 0 16,37 0-16,-37 0 16,0 0-16,1 0 15,-1 0-15,0 0 16,1 0-1,-1 0 1,0 0 0,0 0-1,1 0 1,-1 0 15,0 0 0,1 0-31,-1 0 16,0 0 0,37 0-16,-37 0 15,37 0-15,-37 0 16,36 0-16,1 0 16,0 0-16,-1 0 15,-36 0-15,37 0 16,0 0-16,-37 0 15,36 0-15,-35 0 16,35 0-16,1 0 16,-37 0-1,0 0-15,1 0 16,-1 0 0,37 0-1,-37 0 1,0 0-1,0 0-15,1 0 16,-1 0-16,37 0 16,-37 0-16,0 0 15,0 0-15,37 0 16,-37 0-16,1 0 16,35 0-16,-36 0 15,37 0-15,-37 0 16,37 0-16,-37 0 15,0 0-15,1 0 16,-1 0 0,0 0 31,1 0-32,-1 0-15,73 0 16,-73 0-16,37 0 15,-37 0-15,36 0 16,1 0-16,-37 0 16,37 0-1,-1 0-15,-35 0 16,-1 0-16,0 0 16,1 0-16,35 0 15,-36 0 1,1 0-1,-1 0 1,0 0 0,1 0-16,35 0 15,-36 0 1,1 0 0,-1 0-1,0 0-15,1 0 16,35 0-1,-36 0 1,73 0 0,-72 0-16,35 0 15,-36 0-15,37 0 16,-37 0 0,37 0-16,-37 0 15,0 0-15,37-36 16,-37 36-1,-36-36 1,37 36 0,-1 0-16,0 0 15,0 0 1,37 0 0,-37 0-16,1-37 15,-1 37-15,36 0 16,-35 0-1,-1 0 17,37 0-17,-37 0 1,36 0 0,-35 0-1,35-36-15,-35 36 16,-1 0-16,0 0 15,0 0-15,1 0 16,-1-36-16,37 36 16,-37 0-1,0 0 17,0 0-17,1 0 1,-1 0-1,0 0 1,1 0-16,-1 0 16,0 0-1,0 0-15,1 0 16,-1 0-16,0 0 16,1 0-1,-1 0-15,0 0 16,0 0-1,1 0-15,35 0 16,-35 0 0,-1 0-16,0 0 15,37 0-15,-1 0 16,-35 0 0,35 0-16,-36 0 15,1 0-15,35 0 16,-35 0-1,-1 36-15,0-36 16,0 0-16,1 0 31,-1 0-31,0 0 16,1 0 0,-1 0-1,0 0-15,0 0 16,1 0 15,35 0-15,-35 0-16,-1 0 15,0 36-15,37-36 16,-37 0 0,37 0-1,-37 0-15,36 0 16,-35 0-16,-1 0 15,0 0-15,1 0 16,-1 0-16,36 0 16,1 0-16,0 0 15,-37 0-15,0 0 16,37 37-16,-37-37 16,0 0-16,37 0 15,-37 0-15,0 0 16,1 0 15,-1 0-15,0 0 15,1 0-15,-1 0-1,0 0-15,0 0 16,1 0-16,-1 0 15,0 0-15,1 0 16,-1 0-16,0 0 16,37 0-1,-37 0 1,0 0 0,1 0-16,-1 0 15,36 0 1,-35 0-1,72 0-15,-37 0 16,-36 0-16,37 0 16,0 0-16,-1 0 15,37 0-15,-36 0 16,-37 0-16,0 0 16,37 0-1,-37 0-15,0 0 16,1 0-16,35 0 15,-36 0-15,1 0 16,35 0-16,-35 0 16,-1 0-1,0 0-15,0 0 16,1 0 0,-1 0-16,0 0 15,37 0-15,-1 0 16,-35 0-16,-1 0 15,37 0-15,-37 0 16,0 0-16,0 0 16,37 0-16,0 0 15,35 0-15,1 0 16,-36 0-16,-1 0 16,37 0-16,-36 0 15,-1 0-15,37 0 16,-72 0-16,35 0 15,-36 0 17,1 0-32,-1 0 31,0 0-15,1 0-1,-1 0 1,0 0 46,0 0-62,1 0 16,-1 0 0,0-37-16,73 37 15,-73 0-15,37 0 16,0 0-16,-1 0 15,-36 0-15,37 0 16,0 0-16,35 0 16,-35 0-16,-37 0 15,37 0-15,-37 0 16,0 0-16,37 0 16,0 0-16,-37 0 15,0 0-15,0 0 16,73 0-16,-72 0 15,35 0 1,-36 0-16,1 0 16,-1 0-1,0 0-15,1 0 16,35 0-16,1 0 16,-1 0-16,-35 0 15,35 0-15,1 0 16,-37 0-16,0 0 15,1 0-15,-1 0 32,0 0-32,0 0 15,1 0 1,-1 0 0,0 0-1,1 0 1,-1 0 15,0 0-31,0 0 16,37 0-16,-37 0 15,37 0-15,-1 37 16,1-37-16,36 0 16,-73 0-1,0 0 1,37 0 31,-37 0-47,37 0 15,-37 0-15,0 0 16,1 0-16,-1 0 16,-36 36 405,-36-36-139,-1 0-267,1 0 32,0 0 0,0 0 16,-1 0-48,1 0 1,0 0 15,-1 0 0,1 0 16,0 0 16,0 0-48,-1 0-15,1 0 16,0 0 0,-1 0-1,1 0 1,0 0-1,-37 0-15,37 0 16,0 0 15,-1 0-15,1 0-16,36 36 16,-36-36-16,0 0 15,-1 0 32,1 0-31,0 0-16,-37 0 15,37 0 1,0 0 0,-1 0-16,1 0 15,0 0 16,-1 0-31,1 0 16,0 0 0,0 0-16,-1 0 15,1 0 1,0 0 31,-1 0-16,-35 0 0,36 0-15,-1 0 0,1 0 62,0 0-63,-1 0 1,1 0 0,0 0-1,0 0 1,-37 0-1,37 0 1,-1 0-16,1 0 16,0 0-1,0 0-15,-1 0 16,1 0-16,0 0 31,-1 0-31,-35 0 31,36 0-15,-1 0 15,-35 0-15,35 0 0,1 0-16,0 0 15,0 0 1,-37 0-1,73 36-15,-36-36 16,-37 0-16,37 0 16,0 0-1,-1 0-15,1 37 16,0-37 0,-1 0-1,1 0 16,0 0 141,0 0-156,-1 0-16,1 0 31,36-37-31,-36 37 250,36-36-140,-37 36 30,1 0-124,0-36-16,0 36 62,-1 0 79,37-36-63,0-1-62,0 1-16,-36 36 31,36-36-15,0-1-1,0 74 345,-36-37-360,36 36 15,0 0-15,-37-36 16,1 37-16,0 35 15,36-36 1,-36-36 0,36 37-1,-37-37 360,1 0-343,0 0-1,-1 0-16,1 0 1,0 0 15,0 0-15,-1 0 0,1 0-16,0 0 15,-1 0 1,1 0-1,0 0 17,0 0-1,-1 0-15,1-37 15,0 37-16,-1 0 1,1 0 0,36-36-1,-36 36-15,0 0 16,-1-36 31,1 36-16,0 0-15,-1 0-1,1 0 1,0 0 15,0 0-31,-1 0 31,-35 0 173,-1 0-189,1 0 1,35 0-16,1 0 15,0 36-15,-37-36 16,37 0-16,0 0 16,-1 0-1,1 0 1,0 0-16,-1 0 94,1 0-63,0 0-15,0 0-1,-1 0 1,1 0-1,-37 0 17,37 0-1,0 0-31,0 0 16,-1 0-16,1 0 15,0 0 1,-1-36-1,1 36 1,0-36 15,0 36 32,36-37-48,-73 37 1,73-36-16,-36 0 16,-37 36-16,37-37 15,0 37-15,-1-36 16,1 36 0,0 0-16,-1 0 15,37-36-15,-36 36 16,0 0-16,0 0 250,-37 0-250,-36 0 15,37 0-15,35 36 16,1-36-16,-73 0 16,73 0-16,0 0 15,-37 36-15,37-36 16,-1 0-16,1 0 16,0 0 140,72 0 109,37 0-249,-37 0 0,37 0-1,-37 0-15,0 0 16,0 0-16,37 0 16,0 0-1,-1 0 79,1 0-94,36 0 16,-37 0-16,1 0 15,-1 0-15,-35 0 16,-1 0-1,0 0-15,0 0 16,1 0-16,-1 0 31,0 0 1,1 0 46,-1 0-78,36 0 15,-35 0 1,-1 0-16,0 0 16,37 0-16,-37 0 15,0 0-15,1 0 16,-1 0 15,37 0-15,-37 0-16,0 0 15,0 0 1,1 0 0,35 0-1,-35 0 1,35-36-16,-36 36 15,37 0-15,0 0 16,-1 0-16,-36 0 16,1 0-1,-1 0-15,0 0 94,1 0-78,-1-36-1,36 36-15,-35 0 16,-1 0-16,0 0 16,1 0-1,-1 0 63,0 0-62,0 0 15,1 0-15,-1 0-1,0 0 1,-36 36 172,-36 0-173,0 1 1,-1-37-1,-35 0 1,36 0 0,-37 36-16,0-36 15,-35 0-15,-1 36 16,36-36-16,-36 0 16,0 0-16,1 0 15,35 0-15,0 0 16,1 0-16,-1 37 15,1-37-15,-37 0 16,0 36-16,36-36 16,1 0-16,-1 0 15,37 0-15,-37 0 16,37 0 0,0 0-16,0 0 31,-1 0-31,1 0 15,0 0 32,-1 0-31,1 0-16,-36 0 16,35 36-1,1-36-15,0 0 0,-1 0 16,1 0-1,0 0 32,36 36-47,-36-36 16,-1 0 0,1 0-1,0 0 1,-1 37-16,1-37 15,0 36-15,0-36 16,-1 0 0,1 0-1,0 0 63,-1 0-78,1 0 16,0 0 0,0 0-1,-1 0 1,1 0-16,0 0 62,-1 0 79,1 0-94,0 0-31,0 0 15,-1 0 16,1 0-32,0 0-15,36-36 16,-37 36-16,1 0 16,0 0-16,0 0 15,36-37 1,-37 37-1,1 0 1,0 0 0,-1 0-1,1 0 1,-36 0 0,35 0-1,1-36-15,0 36 16,-1 0-1,1 0-15,0 0 16,0 0-16,-37 0 16,37 0-1,-1 0 1,1 0 0,0 0-1,0 0-15,-1 0 16,1 0 15,0 0-15,-1 0 15,1 0-15,0 0 15,0 0-31,-1 0 15,37-36 1,-36 36-16,0 0 16,-1 0-1,1 0 1,0 0-16,-37 0 16,37 0-1,0 0 1,-1 0-1,1 0 17,0 0-32,0 0 31,-37 0-15,37 0-1,-1 0 16,1 0 1,0 0-17,36-36-15,-36 36 16,-1 0 15,1 0 0,0 0-15,-1 0 0,1 0-1,0 0 1,0 0 15,-1 0-31,1 0 31,0 0-15,-1 0 0,1 0 15,0 0-15,0 0-1,36-37 313,-37 37-312,1 0-16,0 0 16,-1 0 15,1 0-16,0 0 110,36 37-15,0-1-79,72 0-15,1 0-1,0-36-15,35 37 16,1-37-16,-36 0 16,36 0-16,-37 0 15,-108 0 313,0 0-312,36-37 0,-37 37-16,1-36 15,0 36-15,-37 0 16,1 0-16,35-36 15,-35 36-15,36 0 16,-37 0 0,73-36-16,-36 36 15,-37 0 1,37 0 15,0 0-15,-37 0-1,37 0 1,-1 0 0,1 0-16,0 0 15,0 0 1,-1 0 0,1 0-1,0 0 1,-1 0-1,1 36 1,0-36-16,0 0 16,-1 0-1,1 0-15,0 0 32,108 0 593,-35 0-610,-1 0 1,0 0-16,0 0 15,-36-36 1,37 36-16,-1 0 16,-36-37-16,36 37 15,1 0-15,-1 0 16,-36-36 15,36 36 32,-36-36-48,36 36 173,-36 36-157,0 0-31,0 1 16,0-1-1,0 0-15,0 0 32,37-36 77,-1 0-109,0 0 62,1 0 1,-37-36-63,72 36 16,-72-72-16,36 35 15,1 1-15,-1 0 16,-36-1 15,36 37-15,-72 0 187,0 0-188,-1 0 1,1 0 0,0 0-1,0 0-15,-1 0 16,1 0 0,-37 0-1,37 0 1,0 0-16,0 0 15,-37 0-15,37 0 16,-1 0-16,-35 0 16,-1 0-16,37 0 15,0 0-15,-37 0 16,1 0-16,35 0 16,1 0-16,0 0 15,-37-36-15,37 36 16,0 0-1,-1 0 17,1 0-17,0 0 17,-1 0-17,1 0 1,0 0-1,0 0 32,-1 0-31,1 0 15,0 0-15,-1 0 15,1 0-31,0 0 16,0 0-1,-1 0-15,1 0 32,0 0-1,-1 0-16,1 0-15,36-36 16,-36 36-16,0 0 16,-1 0-16,1 0 15,0 0-15,-1 0 16,1 0 0,0 0-16,-37 0 15,37 0 16,0 0-31,-1 0 32,1 0-32,0 0 15,0 0 1,-1 0-16,1 0 16,0 0-16,-1 0 15,-35 0-15,-1-36 16,1 36-16,-1 0 15,1 0-15,-1 0 16,0 0-16,1 0 16,-1 0-16,37 0 15,-37 0-15,1-37 16,-37 37-16,36 0 16,1 0-16,36 0 15,-37 0-15,0 0 16,-35 0-16,71 0 15,1 0-15,0 0 16,-1 0-16,1 0 16,0 0-16,0 0 15,-1 0 1,1 0 0,0 0-1,-1 0 1,1 0-16,0 0 31,0 0-15,-37 0 15,0 0-15,37 0-16,-36 0 15,35 0-15,1 0 16,-37 0-16,37 0 15,0 0-15,0 0 16,-37 0-16,37 0 16,-1 0-16,-35 0 15,36 0-15,-1 0 16,1 0-16,0 0 16,-1 0-1,1 0-15,0 0 16,0 0-16,-1 0 15,1 0 1,0 0 0,-1 0 15,1 0-31,0 0 31,-37 37-15,37-37-16,0 0 15,-1 0-15,1 0 16,0 0-16,0 0 16,-1 0-16,1 0 15,0 0 1,-1 0-16,1 0 16,0 0-16,-37 0 15,37 0 1,-37 0-1,37 0-15,0 0 16,-37 0-16,37 0 16,-37 0-16,37 0 15,0 0-15,0 0 16,-1 0-16,-35 0 16,35 0-1,1 0-15,0 0 16,0 0-1,-1 0 1,1 0 0,0 0-1,-1 0-15,1 0 16,0 0 0,0 0-16,-37 0 15,73 36-15,-73-36 16,37 0-16,0 0 15,-37 0 1,37 0 0,0 0-1,-1 36-15,1-36 16,0 0 0,0 36-1,-1 1 1,1-37-1,0 0-15,-1 36 16,1-36 0,36 36-16,-36-36 15,0 37 1,-1-37-16,37 36 16,-36-36-1,0 0 16,36 36 32,-37-36-63,1 0 31,0 0 0,0 0-15,-1 0 15,1 36-31,72-36 219,37 0-219,-37 0 16,0 0-16,73 0 15,-72 0-15,35 0 16,-36 0 15,1 0 47,-1 0-15,0 0-48,1 0-15,-1 0 16,0 0 0,73 0-16,-36 0 15,-37 0-15,36 37 16,-35-37-16,35 0 16,1 0-1,-37 0 1,0 0 15,1 0-15,-1 0-16,0 0 15,1 0 17,-1 0-32,0 0 15,0 0-15,1 0 16,-1 0 15,0 0-15,1 0 15,-1 0 16,-36-37-47,36 37 15,0 0-15</inkml:trace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37:15.545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5094B211-178B-4FE1-B317-9DCA40B62704}" emma:medium="tactile" emma:mode="ink">
          <msink:context xmlns:msink="http://schemas.microsoft.com/ink/2010/main" type="inkDrawing" rotatedBoundingBox="7257,17523 27033,17603 27031,18126 7254,18045" shapeName="Other">
            <msink:destinationLink direction="with" ref="{C4878FD1-59FD-425F-8BF9-597008CEA128}"/>
          </msink:context>
        </emma:interpretation>
      </emma:emma>
    </inkml:annotationXML>
    <inkml:trace contextRef="#ctx0" brushRef="#br0">326 368 0,'36'36'156,"1"-36"-140,-1 0-1,0 0-15,1 0 16,-1 0-16,0 0 16,0 0 30,1 0-14,-1 0 15,0 0-32,1 0 1,-1 0 15,0 0-15,0-36-1,1 36 17,-1 0 139,0 0-155,1 0-16,-1 0 16,0 0-1,0 0 1,1 0-16,-1 0 16,0 0-16,1 0 15,-1 0 1,0 0-1,0 0-15,1 0 16,-1 0 0,0 0-16,1 0 15,-1 0-15,0 0 16,0 0-16,1 0 16,35 0-1,-35 0-15,-1 0 16,73-37-16,-37 37 15,-35 0-15,-1 0 16,0 0-16,0 0 31,1 0-15,-1 0 0,0 0-1,1 0 1,-1 0-1,0 0-15,0 0 16,1 0 0,-1 0-1,0 0-15,37 0 16,-37 0 0,0 0-1,1-36-15,-1 36 16,0 0-16,1 0 15,-1 0-15,0 0 16,0 0 0,1 0 156,-1 0-172,37 0 15,-1 0-15,-36 0 16,1 0-16,35 0 15,1 0-15,-1 0 16,-35 0 0,-1 0-16,0 0 15,1 0-15,-1 0 16,0 0-16,0 0 16,37 0-16,-37 0 15,37 0-15,-37 0 16,0 0-16,1 0 15,-1 0 17,0 0 61,1 0-93,-1 0 16,36 0-16,-35 0 16,-1 0-16,37 0 15,-37 0-15,36 0 16,-35 0-16,35 0 16,1 0-16,36 0 15,-73 0-15,0 0 16,37 0-1,-37 0 220,0 0-235,1 0 15,-1 0-15,0 0 16,37 0-16,-1 0 16,1 0-16,-37 0 15,1 0-15,-1 0 16,36 0-16,1 0 16,-37 0-1,37 0-15,-37 0 16,0 0-16,37 0 15,0 0-15,-37 0 16,0 0-16,0 0 109,1 0-93,-1 0 0,37 0-16,-37 0 15,0 0-15,37 0 16,-1 0-16,37 0 16,0 0-16,-36 0 15,-1 0-15,1 0 16,-1 0-16,1 0 15,-1 0-15,1 0 16,36 0-16,-37 0 16,-35 0-16,35 0 15,-35 0-15,-1 0 16,0 0-16,0 0 16,1 0-16,-1 0 15,0 0 16,37 0 16,-37 0-31,37 0 0,-73 36-16,36-36 15,0 0 1,1 0 15,-1 0-31,0 0 16,0 0-1,1 0 1,-1 0 0,0 0-16,37 0 15,-37 0-15,37 0 16,-1 0-16,1 0 15,-1 0-15,1 0 16,0 0-16,35 0 16,-35 0-16,0 0 15,-1 37-15,1-37 16,36 0-16,-37 0 16,-36 0-16,37 0 15,-37 0-15,37 0 16,-37 0-1,37 0-15,-1 36 16,1-36-16,-1 0 16,1 0-1,-37 0-15,1 0 16,35 0-16,37 0 16,-36 0-16,-1 0 15,-36 0-15,37 0 16,0 0-16,35 0 15,-35 0-15,0 0 16,35 0-16,-71 0 16,35 0-16,1 0 15,-1 0-15,1 0 16,0 0-16,-37 0 16,0 0-16,0 0 15,37 0-15,-37 0 16,37 0-16,-1 0 15,1 0-15,-37 0 16,1 0-16,-1 0 16,0 0-16,0 0 15,1 0 1,-1 0 15,0 0-31,1 0 16,-1 0-1,0 0 1,0 0-16,1 0 16,-1 0-16,0 0 15,1 0 1,-1 0-16,0 0 16,37 0-16,-37 0 15,37 0-15,-37 0 16,36 0-16,-35 36 15,-1-36-15,37 0 16,-37 0-16,0 0 16,37 0-16,-1 0 15,-35 0-15,-1 0 16,0 0-16,0 0 16,1 0-16,-1 0 15,0 0-15,1 0 16,-1 0-16,36 0 15,-35 0 1,35 0 0,-35 0-16,35 0 15,-36 0-15,73 0 16,-72 0 0,-1 0-16,0 0 15,37 0-15,-37 0 16,37 0-1,-37 0-15,0 0 16,37 0-16,36 0 16,-37 0-16,1 0 15,72 0-15,-36 0 16,0 0-16,-1 0 16,-35 0-16,0 0 15,-1 0-15,1 0 16,-1 0-16,37 0 15,0 0-15,-36 0 16,-1 0-16,1 0 16,-1 0-16,-35 0 15,-37 36-15,36-36 16,0 0 78,0 0-79,1 0 1,-1 0-16,0 0 16,37 0-16,-37 0 15,0 0 1,1 0-16,-1 0 15,0-36-15,1 36 16,-1 0-16,0 0 16,0 0-16,37 0 15,0 0-15,-1 0 16,1 0-16,-37 0 16,37 0-16,-37 0 15,0 0-15,0 0 16,73 0-16,-72 0 15,-1 0-15,36 0 16,1 0-16,0 0 16,-1 0-16,1 0 15,-37 0-15,37 0 16,-1 0-16,-36 0 16,1 0-16,-1 0 15,0 0 16,37 0-31,-37 0 16,0 0-16,37 0 16,0 0-16,-37 0 15,0 0-15,37 0 16,-37 0 0,37 0-16,-37 0 15,0 0-15,0 0 16,37 0-16,-37 0 15,37 36-15,-37-36 16,73 0-16,-73 0 16,1 0-16,-1 0 15,36 0-15,-35 0 16,-1 0 0,0 0-1,1 0 48,-1 0-48,0 0-15,0 0 47,1 0-31,35 0-1,-35 0 1,-1 0-16,0 0 16,0 0-1,1 0-15,-1 0 32,0 0-1,1 0 141,35 0-172,-36-36 15,1 36-15,-1 0 16,0 0-16,-36-36 16,0 0 202,0-1-218,-36 1 78,0 36-46,-1 0-17,1 0 1,0 0 0,0 0-1,-1 0 1,1 0-1,0 0-15,-1 0 16,1 0-16,-36 36 16,35-36-1,1 37 1,0-37 0,-1 0-16,1 0 15,36 36-15,-72-36 16,-1 36-1,37-36-15,-1 0 16,-35 36 0,36-36-1,-1 0 48,1 0-48,0 0 1,-1 0 0,1 0-16,0 0 15,0 0 17,-1 0 30,74 0 94,-37-36-156,36 36 16,-36-36 0,36 36-1,0 0 1,1 0-1,-1 0 17,-36-36-17,36 36-15,1 0 16,-1 0-16,36 0 16,-35 0-1,-1 0 79,-36-37-16,-36 37 0,-1 0-62,1 0-16,0 0 15,0 0 1,-37 0-16,37 0 16,-37 0-16,37 0 15,-37 0-15,1 0 16,35 0-16,1 0 16,0 0-16,0 0 15,-1 0-15,-72 0 16,73 0-1,-36 0 1,35 0 15,1 0-15,0 0 15,-1 0 0,1 0-31,0 0 16,0 0 0,-1 0-1,1 0 1,0 0 109,-73 0-125,73 0 16,-1 0-1,1 0-15,0 0 16,-1 0 62,1 0-62,0 0-1,0 0 1,-1 0-16,1 0 15,0 0 1,-1 0 0,1 0-1,0 0 1,0 0-16,-1 37 16,1-37-1,0 0-15,-1 0 16,1 0-16,0 0 15,0 0-15,-1 0 16,1 0 15,0 0-15,-1 0 0,1 0-1,0 36-15,0-36 16,-37 0-1,37 0-15,-1 0 16,-35 0-16,36 0 16,-37 0-1,37 0-15,-1 0 16,1 0 0,0 0-1,0 0 1,-1 0-16,1 0 15,0 0-15,-1 0 16,1 0 0,0 0-1,-37 0 1,37 0 0,0 0-1,-1 0 32,1 0-16,0 0-15,36-36 0,-36 36-1,-1 0 1,1 0-1,0 0 1,-1 0 15,37-37 141,37 37-156,-1 0-1,0 0 1,1 0 0,-1 0-1,0-36-15,0 36 16,37-36-16,0 36 16,-37 0-16,36 0 15,1 0-15,36 0 16,-37 0-16,-35 0 15,-1 0-15,37-37 16,-37 37 0,0 0-16,0 0 15,-72 0 235,-73 0-250,73 0 16,-37 0-16,1 0 16,36 0-16,-1 0 15,1 0-15,0 0 16,-1 0-16,-71 0 15,71 0-15,-35 0 16,35 0-16,-35 0 16,-1 0-16,37 0 15,0 0-15,-37 0 16,37 0-16,0 0 16,-1 0-16,-35 0 15,35 0 1,-35 0-16,-1 0 15,37 0-15,0 0 16,-37 0-16,37 0 16,0 0-16,-1 0 15,1 0 1,0 0 0,-1 0 202,1 0-218,0 0 16,0 0-16,-1 0 16,1 0-16,-37 0 15,1 0-15,-37 0 16,73 0-16,-37 0 15,37 0-15,0 0 16,-1 0 0,1 0-16,0 0 31,-1 0-31,1 0 16,0 0-1,0 0 1,-37 0-16,0 0 15,37 0 1,0 0-16,0 0 16,-37 0-16,37 0 15,-1 0 17,1 0-17,0 0 1,0 0-1,-37 0 1,37 0-16,-1 0 16,1 0-16,0 0 15,0 0 1,-1 0-16,1 0 47,0 0-32,-1 0 17,1 0-32,0 0 31,0 0 0,-1 0-15,1 0-1,0 0 17,-1 0-17,1 0 1,0 0-16,0 0 16,-1 0-16,1 0 15,-37 0 1,37 0-1,0 0-15,0 0 16,-1 0-16,1 0 31,-37 0 1,37 0-17,0 0 1,0 0-1,-1 0-15,-35 0 16,35 0 15,1 0-15,0 0 0,0 0-16,-1 0 15,1 0 16,0 0-15,-1 0 0,1 0-1,0 0 1,0 0 0,-37 0-1,37 0 1,-1 0-1,1 0 1,0 0-16,0 0 16,-1 0-1,1 37 142,0-37-142,-1 0-15,1 0 16,0 0-16,0 36 15,-1-36-15,37 36 16,-72-36-16,35 0 16,1 0-1,0 0 32,0 0-47,-1 0 31,1 0 1,0 0-17,-1 0 1,1 0 15,0 0-15,-73 0-16,73 0 15,-37 0 1,37 0-16,0 0 16,-1 0-1,1 0 1,0 0 0,-1 0-1,1 0 1,0 0-16,0 0 15,-1 0-15,-72 0 16,73 0-16,-36 0 16,-1-36-16,37 36 15,-37 0-15,37 0 16,0 0-16,-37 0 16,37 0-1,-37 0 1,1-36-1,35 36 1,1 0 31,0 0-31,-1 0 15,1 0 78,-36 0-109,35 0 16,1 0 15,-37 0-31,37 0 0,0 0 16,-37 0-1,37 0 1,-37 0 0,37 0-1,0 0 1,0 0-1,-1 0 1,1 0 78,0 0-79,-1 36 1,1-36 0,0 0-1,0 0 1,-1 0 15,37 36-31,-36-36 16,0 0 15,-1 0-15,1 0-1,0 0 17,0 0-17,-1 0 16,1 0-15,0 0 0,-1 0-16,-35 0 15,36 0 1,-37 0 0,0 0-1,37 0-15,-36 0 16,35 0-1,1 37 1,0-37 15,-1 0-15,1 0 0,36 36-16,-36-36 15,0 0 1,-1 0-1,1 0 1,0 36-16,-1-36 16,1 0-16,0 0 15,0 36-15,-37 1 16,37-37 0,-1 0-1,1 0-15,0 0 16,0 0-16,-1 36 15,1-36 1,0 0 15,-1 0 32,1 0-48,0 0-15,0 0 16,-1 0 15,1 0 63,-37 0-78,1 0-1,36 0-15,-37 0 16,37 0-16,-37 0 16,37-36-16,0 36 15,-37 0-15,37 0 16,-1 0-1,1 0-15,0 0 16,0 0 0,-1 0-16,1-37 15,0 37-15,-1 0 16,1 0-16,-36 0 16,35 0-16,1 0 15,-37 0-15,1 0 16,-1 0-16,37 0 15,-37 0-15,1 0 16,-1 0 0,37 0-16,0 0 15,-37 0-15,1 0 16,35 0-16,-35 0 16,35 0-16,-35 0 15,36 0-15,-1-36 16,-35 36-16,35 0 15,-35 0 1,72-36 0,-36 36-16,-37 0 93,37 0-77,-1 0 0,-35 0-1,36 0 17,-1 0-17,1 0 1,0 0-1,-1 0 1,-35 0 0,36 0-1,-37 0-15,37 0 16,-37 0 0,37 0-1,0 0 1,-1 0-16,1 0 125,0 0-125,-1 0 31,1 0-15,0 0-16,0 0 15,-1 0 1,1 0-16,0 0 16,-1 0 46,1 0-46,0 0-1,0 0-15,-1 0 16,1 0-16,0 0 16,-1 0-1,1 0-15,0 0 16,0 0-1,-1 0 1,1 0 0,0 0-16,-1 0 15,1 0 1,0-36 0,0 36-16,-1 0 15,1 0 16,0 0 1,-1 0-32,1 0 31,0 0-31,0 0 16,-1 0-1,1 0 16,36-37-15,-36 37-16,-1 0 16,1-36-16,0 36 15,0 0-15,-37 0 16,0 0-16,37-36 16,0 36-16,-37 0 15,37 0-15,0-37 16,-1 37-16,1 0 31,0 0-31,0 0 31,36-36-31,-37 36 16,1 0 78,0-36-32,-1 0-31,1 36-31,0-37 16,0 37 0,-37 0-16,37 0 15,-1 0-15,37-36 16,-36 36-16,0 0 16,0 0 30,-1 0-14,1 0-1,0 0 0,-1-36-31,1 36 16,0 0-1,0 0 1,-1 0 15,1 0-31,0 0 32,-1 0-1,1 0-16,0 0-15,0 0 32,-1 0-17,1 0 1,0 0-16,-1 0 31,1 0 32,0 0-48,36 36 1,-36-36 78,36-36 46</inkml:trace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37:18.937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C4878FD1-59FD-425F-8BF9-597008CEA128}" emma:medium="tactile" emma:mode="ink">
          <msink:context xmlns:msink="http://schemas.microsoft.com/ink/2010/main" type="inkDrawing" rotatedBoundingBox="7836,17861 10266,17841 10268,18097 7838,18116" semanticType="callout" shapeName="Other">
            <msink:sourceLink direction="with" ref="{5094B211-178B-4FE1-B317-9DCA40B62704}"/>
          </msink:context>
        </emma:interpretation>
      </emma:emma>
    </inkml:annotationXML>
    <inkml:trace contextRef="#ctx0" brushRef="#br0">2431 164 0,'-36'0'15,"0"-36"1,-1 36-1,1 0-15,36-36 16,-36 36 15,0 0 1,-1-36-1,1 36-31,0 0 15,-1-37 1,1 37 0,0 0-1,0 0-15,-1 0 16,-35 0 0,35 0-1,1 0 1,0 0-1,0 0 1,-1 0 0,1 0-1,0 0-15,-1 0 16,1 0-16,0 0 16,0 0-1,-1 0 1,1 0-1,0 0 1,-1 0 0,-35 0-1,36 0 1,-1 0 0,37 37-16,-36-37 15,0 0-15,-1 0 63,1 0-63,0 0 15,0 0 1,-1 0 0,1 0-1,0 0-15,-1 0 16,1 0-1,0 0 1,0 0-16,-1 0 16,1 0-1,0 0-15,-1 0 16,1 0 0,0 0-1,0 0-15,-1 0 16,-35 0-1,35 0 32,1 0-31,0 0 15,0 0 79,-1 0-95,1 0 1,0 0-1,-1 0-15,1 0 16,36 36 78,36-36 15,1 0-109,35 0 0,-35 0 16,71 0-16,-71 0 15,35 36 1,1-36-16,-37 0 16,0 36-16,1-36 15,-1 0 1,0 0 15,1 0-15,-1 0-1,0 0 1,0 37-16,1-37 16,-1 0-1,0 0-15,1 0 16,35 36-16,-36-36 16,1 0 30,-1 0-30,0 0-16,1 0 16,-1 0-1,36 0 1,-35 0 15,-37 36 94,0-72 94</inkml:trace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36:44.305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E13A1A89-1566-4E46-9081-C47611F45A53}" emma:medium="tactile" emma:mode="ink">
          <msink:context xmlns:msink="http://schemas.microsoft.com/ink/2010/main" type="inkDrawing" rotatedBoundingBox="7402,17632 27105,17637 27104,17998 7401,17993" shapeName="Other"/>
        </emma:interpretation>
      </emma:emma>
    </inkml:annotationXML>
    <inkml:trace contextRef="#ctx0" brushRef="#br0">0 260 0,'72'0'125,"-35"0"-110,-1 0 32,36 0-31,-35 0 0,35 0-1,1 0 1,-37 0-16,0 0 47,1 0-32,-1 0-15,0 0 16,1-37 0,35 37-16,-36 0 15,37 0-15,-37 0 16,1 0-16,-1 0 15,0 0 157,-36-36-172,73 36 16,-37 0-16,0 0 16,37 0-16,-37 0 15,-36-36 48,36 36 30,1 0-93,-1 0 16,37 0-16,-37 0 16,36 0-1,1 0-15,0 0 16,-37 0 0,0 0-1,0 0-15,1 0 16,-1 0-16,37 0 15,-37 0 1,0 0-16,0 0 16,1 0 62,-1 0 0,0 0-62,-36 36 15,37-36-31,-1 0 15,0 0-15,0 0 16,1 0 0,35 36-1,-35-36-15,-1 0 16,36 0-16,1 0 16,-37 0-16,1 0 15,35 0-15,-36 0 16,1 0-16,-1 0 15,0 0 1,1 0-16,-1 0 16,0 0-16,0 0 15,1 0-15,35 0 16,-35 0 0,-1 0-1,0 0-15,0 0 16,1 0-16,-1 0 15,37 0 1,-37 0-16,0 0 0,0 0 16,1 0-16,-1 0 15,0 0 1,1 0-16,-1 0 16,0 0-16,37 0 15,-1 0 1,1 0-16,-37 0 15,0 0-15,1 0 16,-1 0 31,0 0 0,1 0-47,-1 37 15,0-37 1,0 0-16,1 0 16,-1 0-1,0 0-15,1 0 16,-1 0-16,36 0 16,-35 36-1,-1-36-15,0 0 16,1 0-16,-1 0 15,0 0 1,0 0-16,1 0 16,-1 0-1,0 0 1,1 0 0,-1 0-1,0 0 1,0 0-16,1 0 15,-1 0 1,0 0-16,1 0 16,35 0-16,1 0 15,36 0-15,-37 0 16,1 0-16,-37 0 16,0 0-1,1 0 1,-1 0 15,-36-36-15,36 36-16,0 0 15,37 0 1,-37 0 62,1 0-47,-1 0-15,0 0 0,-36-37-16,36 37 15,1 0 1,-1 0-1,0 0-15,1 0 16,35 0-16,1 0 16,-1 0-1,-35 0-15,-1 0 16,0 0-16,0 0 16,37 0-16,-37 0 15,37 0-15,-37 0 16,37 0-16,-1 0 15,1 0-15,-37 0 16,0 0-16,1 0 16,-1 0-16,0 0 15,1 0 1,-1 0-16,0 0 16,0 0-1,1 0 1,-1 0-1,0 0 1,1 0-16,35 0 16,-36 0 109,1 0-110,-1 0-15,0 0 16,37 0-16,36 0 16,-73 0-16,37 0 15,-37 0-15,36 0 16,1 0-16,-37 0 15,1 0 1,35 0-16,-36 0 16,37 0-1,-37 0 1,1 37-16,-1-37 16,0 0-16,0 0 15,1 0 1,35 0-1,-35 0 1,35 0 0,-36 0-16,1 0 15,-1 0-15,73 36 16,-73-36-16,37 0 16,-1 0-16,-35 0 15,71 0-15,-71 0 16,-1 0 15,0 0-15,1 0 15,-1 0-15,36 0-1,-35 0-15,-1 0 16,73 0-16,-73 0 15,37 0-15,-37 0 16,37-36-16,-1 36 16,-36 0-16,37 0 15,-37 0-15,73 0 16,-73 0-16,1 0 16,-1 0-16,37 0 15,-37 0 1,0 0-1,0 0 17,1 0-17,72 0-15,-37 0 16,-36 0-16,37 0 16,0 0-16,-37 0 15,36 0-15,-35 0 16,-1 0-16,37 0 15,-37 0-15,0 0 16,0 0-16,73 0 16,-72 0-16,35 0 15,-36 0-15,37 0 16,-37 0 0,1 0-1,-1 0 1,0 0-1,0 0 1,37-37-16,-37 37 16,1 0-16,35 0 15,-36 0-15,1-36 16,35 36-16,1 0 16,36 0-16,0 0 15,36 0-15,-36 0 16,-1 0-16,1 0 15,-36 0-15,36-36 16,-37 36-16,1 0 16,72 0-16,-36 0 15,-37 0-15,37 0 16,0 0-16,-36 0 16,-1-37-16,-35 37 15,-1 0-15,36 0 16,-35 0-16,-1 0 15,0 0 1,37 0-16,-37 0 16,0 0-16,37 0 15,0 0-15,-37 0 16,0 0-16,37 0 16,-37 0-16,0 0 15,1 0 1,-1 0-1,0 0 1,0 0 0,1 0-1,35 0-15,-35 0 16,-1 0-16,36 0 16,-35 0-16,35 0 15,-35 0 1,35 0-1,1 0 1,-37 0-16,0 0 16,73 0-16,-73 0 15,73 37-15,-36-37 16,36 0 0,-37 36-16,1 0 15,-1-36-15,37 0 16,-36 0-16,36 37 15,-37-37-15,-35 0 16,-1 0-16,36 0 16,-35 0-16,-1 0 15,0 0 1,1 0 0,-1 0 15,0 0-16,0 0 1,1 0 0,35 0-1,-35 0 1,35 0-16,-36 0 16,1 0-1,-1 0-15,73 0 16,-73 0-16,37 0 15,-37 0-15,37 0 16,-1 0 0,-36 0-16,1 0 15,-1 0-15,0 0 16,37 0 0,-37 0-1,0 0-15,1 0 16,35 0-1,-35 0-15,-1 0 16,0 0 0,0 0-16,37 0 15,0 0-15,35 0 16,1 0-16,-72 0 16,-1 0-16,0 0 15,0 0-15,1 0 63,-1 0-48,0 36-15,1-36 16,-1 0 0,0 0-1,0 0 1,1 0-16,-1 0 62,0 0-30,1 0-32,-1 0 15,0 0-15,0 0 16,1 0-1,-1 0 95,0 0-79,1 0-15,-1 0-16,0 0 15,73 0-15,-73 0 16,1 0 0,-1 0-1,-36-36 282,-36 36-219,-1 0-62,1 0-1,0 0 1,-1 0 0,1 0-16,0 0 15,0 0 1,-1 0-16,1 0 31,0 0 0,-1 0-15,-35 0 0,-37 0-16,36 0 15,37 0-15,-36 0 16,35 0-16,1 0 16,0 0-16,-1 0 31,1 0-16,0-37 1,0 37 0,-1 0-16,-35-36 15,35 36-15,1 0 16,-73 0-16,73 0 16,0 0-1,-1 0 1,1 0-1,0 0 1,0 0 0,-1 0-1,1 0-15,0 0 16,-1 0 0,1 0-16,-36 0 15,35 0-15,1 0 16,-37 0-16,1 0 15,36 0-15,-37 0 16,37 0-16,-37 0 16,37 0-1,0 0-15,-1 0 32,1 0-17,0 0 1,-1 0-1,1 0 1,-36 0-16,35 0 16,1 0-16,-37 0 15,37 0 1,0 0-16,0 0 16,-1 0-1,1 0 1,-37 0-1,37 0 1,0 0-16,0 0 16,-1 0-16,1 0 15,0 0 1,-1 0-16,-35 0 16,-1 36-16,37-36 15,-37 0-15,1 0 16,36 0-1,-1 0 1,1 0 62,0 0-78,-1 0 16,37 37-1,-72-37-15,36 0 16,-37 0 0,37 0-1,-1 0-15,1 0 16,0 0 203,36 36-219,-73-36 15,37 0 1,0 0 0,-1 0-16,1 0 15,-36 0 1,35 0-16,1 36 15,-37-36-15,1 0 16,36 0-16,-1 36 16,-35-36-16,35 0 15,1 0-15,0 0 16,0 0-16,-1 0 16,1 0-1,0 0 141,-37 0-140,37 0 15,0 0-15,-1 0 0,1 0-1,0 0 16,-1 0-15,1 0 0,0 0-1,0 0 17,-1 0-1,1 0-16,0 0 1,-37 0-16,37 0 16,-37 0-1,37 0-15,-37 0 32,37 0-32,0 0 15,-37 0-15,1 0 16,-1 0-1,1 0-15,35 0 16,1 0-16,0-36 16,-1 36-16,1 0 15,0 0-15,-37 0 16,37 0 0,0 0-16,-1 0 15,-71-36-15,71 36 16,1-36-16,-37 36 15,37 0-15,0 0 16,-37 0-16,1 0 16,-1-37-16,37 37 15,0 0-15,-1 0 16,1-36 0,0 36-16,-1 0 15,1 0 1,0 0-1,36-36 1,-36 36-16,-1 0 16,1 0-16,0 0 15,-1 0-15,1 0 16,0 0-16,0 0 16,-1 0-1,1 0 1,0 0 31,-1 0-32,1 0 1,0 0 0,0 0-1,-37 0 1,37 0-1,-1 0 1,1 0 0,0 0-16,0 0 15,-1 0-15,1 0 16,0 0 0,-1 0-16,1 0 15,0 0-15,0 0 16,-1 0-16,1 0 15,0-37-15,-1 37 16,1 0 0,0 0-16,0 0 15,-1 0 1,1 0-16,0 0 16,-37-36-1,37 36 1,0 0-1,-1 0 17,1 0-17,0 0-15,-37 0 16,37-36 0,0 36-16,-37 0 15,37 0 1,-1 0-16,1 0 15,0 0 1,0 0 0,-1 0 15,1 0-15,0 0-16,-1 0 15,1 0 48,36-36-63,-36 36 15,0 0 1,-1 0 15,1 0-15,0 0 31,-1 0 0,1 0-1,0 0-14,0 0-32,-1 0 31,1 0 0,0 0 16,-1 0-47,1 0 31,0 0-15,0 0 15,-1 0-31,1 0 16,0 0-1,-37 0 17,37 0-17,-37 36 1,37-36 0,0 0-1,-1 0-15,1 0 16,0 0-1,0 0 1,36 36 0,-37-36-16,1 0 93,0 0-93,36 36 16,-37-36-16,1 0 31,36 37-31,-36-37 125,0 0-109,-37 0-16,37 0 16,-1 36-16,1-36 15,-36 0-15,35 0 16,1 0-16,-37 0 15,37 0 1,-36 0-16,35 0 16,1 0-16,0 0 15,-1 0-15,1 0 16,0 0-16,-37 0 16,37 0-16,0 0 15,-37 0-15,37 0 16,-37 0-1,1 0-15,-37 0 16,36 36-16,1-36 16,-37 0-16,36 0 15,-36 0-15,37 0 16,-37 0-16,36 0 16,-35 0-16,35 0 15,-36 0-15,37 0 16,35 0-16,-35 0 15,-1 0 1,1 0-16,-1 0 16,0 0-16,37 0 15,0 0-15,-73 0 16,36 0-16,37 0 16,-36 0-16,-1 0 15,0 0-15,1 0 16,-37 0-16,36 0 15,1 0-15,-37 0 16,-36 0-16,36 0 16,36 0-16,1 0 15,-1 0-15,1 0 16,-1 0-16,1 0 16,-1 0-1,0 0-15,37 0 16,0-36-16,-37 36 15,37 0 1,0 0-16,-1-36 16,1 36-1,0 0 1,0 0 0,-1 0-16,1 0 15,0 0 1,-1 0 15,1 0-31,0 0 16,0 0-16,-1 0 15,1 0-15,0 0 16,-1 0-16,-35 0 16,36 0-16,-1 0 15,1 0 1,0 0-1,-1 0 1,1 0 0,0 0 15,0 0-15,-1 0-16,1 0 15,-37 0 1,37 0-1,0 0-15,0 36 16,-1-36 0,1 0-1,0 0 1,-1 0 0,1 36-1,0-36 1,0 0-1,-37 0 1,37 0 0,-1 0-1,1 0 1,0 0 0,0 0-16,-1 0 15,1 0 1,0 0-1,-1 0 79,1 0-63,0 0-15,0 0 0,-1 0 15,1 0-31,0 0 16,-1 0-1,1 0 16,0 0 1,0 0-17,-1 37 1,1-37 0,0 0-1,-1 0 32,1 0-31,0 0-1,0 0 17,-1 0-17,1 0 1,0 0-1,-1 0 1,1 0 0,0 0-1,0 0 1,-1 0 0,1 0-1,0 0 1,-1 0 15,1 0-15,0 0-1,0 0 48,-1 0-16,74 0 140,35 0-187,-36 0 31,1 0-15,-1 0-16,37 0 31,-37 0-31,36 0 16,1 0-16,-37 0 31,1 0 16,-1 0-47,0 0 16,0 0-1,1 0-15,-1 0 16,37 0 0,-37 0-16,0 0 15,0 0 1,1 0 15,-1 0 0,0 0-15,1 0 0,-1 0-16,0 0 15,0 0-15,37 0 16,-37 0-1,37 0 1,-37 0 15,0 0 1,1 0-17,-1 0 1,0 0-1,37 0 1,-1 0 0,-35 0-16,-1 0 15,37 0-15,35 0 47,-71 0-47,-1 0 16,-36 36 78,-36-36 15,-1 0-93,-35 0-1,-1 0-15,37 0 16,-37 0-16,1 0 15,-37 0-15,73 0 16,-37 0-16,1 0 16,-1 0-16,0 0 15,-35 0-15,35 0 16,-72 0-16,36 0 16,36 0-16,-35 0 15,35 0-15,-36 0 16,-36 0-16,72 0 15,37 0-15,-36 0 16,35 0 0,37-36 140</inkml:trace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35:49.105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475155FA-0FE1-4801-B76F-F70D31F0EEC8}" emma:medium="tactile" emma:mode="ink">
          <msink:context xmlns:msink="http://schemas.microsoft.com/ink/2010/main" type="inkDrawing" rotatedBoundingBox="7329,17596 27032,17628 27031,18172 7328,18139" shapeName="Other"/>
        </emma:interpretation>
      </emma:emma>
    </inkml:annotationXML>
    <inkml:trace contextRef="#ctx0" brushRef="#br0">73 339 0,'36'0'94,"0"0"-47,1 0-32,35 0 1,-36 0-16,37 0 16,-37 0-16,1 0 15,-1-36-15,0 36 16,37-37-16,-37 37 16,37 0-16,-1 0 15,-36 0-15,37-36 16,-37 36-16,37-36 15,-37 36 1,0 0-16,1 0 16,-1 0-1,0 0 1,37 0 0,-1 0-1,-35 0 1,72 0-16,-73 0 15,0 0-15,0 0 16,1 0 0,-1 0-16,0-37 15,1 37-15,-1 0 16,0 0 0,0 0-16,1 0 31,-1 0-16,0 0 1,1 0 0,-1 0-1,0 0-15,0 0 16,37 0 0,-37-36-16,1 36 15,35 0-15,-36 0 16,1 0-1,-1 0 17,0 0-17,1 0-15,35 0 16,-36 0 0,1 0-1,35 0 1,-35 0-1,-1 0-15,36 0 16,1 0-16,36 0 16,-37 0-16,-35 0 15,-1 0-15,37 0 16,-37 0 0,36 0-1,-35 0 1,35 36-1,1-36-15,-1 0 16,-35 0 0,-1 0-16,0 0 15,1 0 1,-1 0 0,0 0-1,0 0 1,1 0-16,-1 37 15,0-37-15,1 0 16,-1 0 0,0 0-1,0 36 1,1-36-16,-1 0 16,73 36-16,-73-36 15,0 0-15,37 0 16,-37 0-16,1 0 15,-1 0 1,0 0-16,37 0 16,-1 37-16,37-37 15,-36 36-15,-1-36 16,1 0-16,36 0 16,0 0-16,-73 0 15,36 0-15,-35 0 16,35 0-16,37 36 15,-73-36-15,37 0 16,-37 0-16,1 0 16,-1 0-16,0 0 15,0 0-15,1 0 16,-1 0-16,-36 36 31,36-36-15,1 0 15,-1 0-31,0 0 16,37 0-16,-37 0 15,0 0-15,1 0 16,-1 0-16,36 0 16,1 0-1,-37 0-15,37 0 16,-1 0-16,1 0 15,-37 0-15,37 0 16,-37 0 0,0 0-16,1 0 15,35 0-15,-35 0 16,35 0-16,1 0 16,-37 0-16,0 0 46,1 0-30,-1 0 0,0 0-1,0 0-15,1 0 16,35 0-16,-35 0 16,-1 0-16,0 0 15,0 0 1,1 0-16,-1 0 15,0 0-15,37 0 16,-37 0-16,73 0 16,-36 0-16,-1 0 15,1 0 1,36 0-16,-37 0 16,-36 0-16,37 0 15,-37 0-15,37 0 16,-37 0-16,73 0 15,-36 0-15,-37 0 16,36 0-16,-35 0 16,35 0-16,-35 0 15,-1 0-15,36 0 16,-35 0-16,-1 0 16,0 0-16,37 0 15,36 0-15,0 0 16,-1 0-16,1 0 15,-36 0-15,-1 0 16,-35 0-16,-1 0 16,37 0-16,-37 0 15,0 0-15,0 0 16,1 0 0,-1 0-16,0 0 15,37 0-15,-37 0 16,37 0-1,-37 0-15,0 0 0,1 0 16,-1 0 0,0 0-1,0 0 1,1 0 0,-1 0-1,0 0 1,1 0-16,-1 0 15,36 0-15,-35 0 16,35 0-16,1-36 16,-1 36-16,-35 0 15,35 0-15,-35 0 16,35 0-16,37 0 16,0 0-16,-73 0 15,37 0-15,-37 0 16,37 0-16,35 0 15,-71 0-15,-1 0 16,0 0-16,1 0 16,35 0-1,-36 0 1,1 0-16,35 0 16,-35 0-1,71 0-15,-35 0 16,0 0-16,-37 0 15,0 0-15,0 0 16,1 0-16,-1 0 16,0 0-1,37 0 1,-37 0 0,73 0-16,-36 0 15,-37 0 1,73-36-16,0 36 15,-73 0-15,36-36 16,-35 36-16,-1 0 16,0 0-16,37 0 15,-1 0-15,-35 0 16,-1 0-16,0 0 16,1 0-1,-1 0 16,0 0-15,0 0-16,1 0 31,-1 0-15,0 0 0,1 0-1,-1 0 16,0 0-15,37 0 0,-37 0-1,73 0-15,-73 0 16,37 0-16,-1 0 16,37 0-16,-36 0 15,72 0-15,-36 0 16,0 0-16,-37 0 15,37 0-15,0 0 16,0 0-16,0 0 16,36 0-16,-36 0 15,-1 0-15,38 36 16,-38-36-16,38 0 16,-38 0-16,38 0 15,-38 0-15,1 0 16,0 0-16,0 36 15,0-36 1,-37 0-16,-35 0 16,-1 0-16,0 0 31,1 0 0,-1 0-31,0 0 16,37 0-16,-37 0 15,0 0-15,37 0 16,-1 0-16,37 0 16,0 0-16,-36 0 15,-1 0-15,-35 0 16,-1 0-16,36 0 16,-35 0-16,-1 0 15,37 0-15,-1 0 16,-36 0-16,1 0 15,35-36-15,-35 36 16,-1 0-16,36 0 16,1 0-16,0 0 15,-1 0 1,1 0 0,36 0-16,-1 0 15,38 0-15,-38-36 16,-71 36-16,-1 0 15,0 0 64,-36-37-17,0 1 63,-36 36-47,0 0-62,-1 0 15,1 0-15,36-36-16,-36 36 15,0 0-15,-1 0 16,1 0-16,0 0 16,-1 0-16,1 36 15,0-36-15,0 0 16,-1 0-16,1 0 15,0 0-15,-37 0 16,37 0-16,0 0 16,-37 0-16,37 0 15,-37 0-15,1 0 16,-1 0-16,0 0 16,37 0-16,-73 0 15,37 0-15,35 0 16,1 0-16,0 0 15,0 0 17,-37 0-1,37 0-15,-1 0-1,1 0-15,0 0 16,0 0-1,-1 0 1,1 0 0,0 0-1,-1 0 1,1 0 0,0 0-1,0 0 1,-1 0-1,1 0-15,0 0 16,-1 0 0,1 0-16,-36 0 15,35 0 1,1 0 0,0 0-16,-37 0 15,1 0-15,35 0 0,-35 0 16,-1 0-1,37 0 1,-37 0 47,37 0-48,-37 0 1,37 0-1,0 0 1,0 0 0,-1 0-1,1 0 1,0 0 0,-1 0-16,-35 0 15,36 0-15,-37 0 16,0 0-16,1 0 15,-1 0-15,1 0 16,-1 0-16,-36 0 16,37 0-16,-1 0 15,1 0 1,72-36-16,-73 36 16,37 0-1,-1 0 1,1 0-1,0 0-15,0 0 16,-1 0 0,1 0-1,0 0-15,-1 0 16,1 0 46,-36 0-46,35 0-16,-35 0 16,-1 0-1,37 0 1,-37 0-16,37 0 16,0 0-16,-37 0 15,1 0-15,-37 0 16,0 0-1,0 0-15,0 0 0,0 0 16,0 0 0,1 0-16,-1 0 15,36-37-15,37 37 16,-37-36-16,37 36 16,-37 0-1,37 0-15,0 0 16,0 0-1,-1 0 17,1 0-32,0 0 15,-1 0 48,1 0-48,0 0 1,0 0 0,-1 0-1,1 0 1,0 0 0,-1 0 15,1 0-31,-36 0 15,35 0-15,1 0 16,0 0-16,-37 0 16,37 0-16,0 0 15,-1 0-15,1 0 16,0 0 0,-1 0-1,-35 0 1,36 0-1,-37 0-15,37 0 16,-1 0 62,1 0-62,0 0-1,0 0 1,-1 0 0,1 0 15,0 0 0,-1 0 0,1 0-31,0 0 16,0 0 0,-1 0-16,1 0 15,0 0 1,-1 0 0,1 0-1,0 0-15,-37 0 16,37 0-1,-73 0-15,73 0 16,-73 0-16,36 0 16,1 0-16,-1 0 15,-36 0-15,73 36 16,-36-36-16,35 0 16,-72 0-16,73 0 15,-36 0 1,35 0-1,1 0-15,0 0 16,-1 0-16,1 0 16,0 0-16,0 0 15,-1 0-15,1 0 16,0 0 0,-1 0-1,1 0-15,0 0 16,-37 0-1,37 0 1,0 0 0,-1 0-16,1 0 31,0 0 0,0 0-15,-1 0-1,1 0 1,0 0 15,-1 0-15,1 0 0,0 0-1,0 0 1,-1 0-16,1 0 15,-37 0-15,37 0 16,0 0-16,0 0 16,-1 0-1,37 37 1,-36-37 0,0 0-1,-1 0 1,1 0-1,0 0-15,0 0 16,-1 0 0,1 0-1,0 0 1,-1 0 0,1 0-1,0 0 1,0 0-1,-1 0 1,1 0-16,0 0 16,-1 0-16,1 0 15,0 0-15,0 0 16,-1 0 0,-35 0-16,35 0 15,-35 0-15,36 0 16,-37 0-16,37 0 15,-73 0-15,36 0 16,37 0-16,0 0 16,-37 0-16,37 0 15,0 0 1,-1 0-16,1 0 16,0 0-1,-1 0 16,1 0-31,0 0 16,0 0 31,-37 0-31,37 0-1,-1 0 1,1 0-1,0 0-15,0 0 32,-1 0-32,1 0 15,0 0-15,-1 0 16,1 0-16,0 0 16,0 0-1,-1 0-15,1 0 16,-37 0-1,37 0 1,0 0 0,0 0-16,-37 0 15,37 0-15,-1 0 16,1 0-16,0 0 16,0 0-1,-1 0-15,1 0 16,0 0-1,-1 0-15,1 0 16,0 0-16,0 0 16,-37 0-16,0 0 15,1 0-15,36 0 16,-37 0 0,0 0-16,37 0 15,-36 0-15,-1 0 16,0 0-16,37 0 15,0 0-15,0 0 16,-1 0-16,1 0 16,0 0-1,-37 0-15,37 0 16,-37 0-16,37 0 16,0 0-16,-1 0 15,1 0-15,-36 0 16,72 36-16,-37-36 15,-35 0-15,-1 0 16,1 36 0,-37-36-16,36 37 15,37-37-15,0 0 16,-37 0-16,37 36 16,-1-36-1,1 0 32,0 0-31,0 0-1,-1 0 1,1 0 0,0 0-1,-1 0 16,1 0 32,-36 0-63,35 0 16,1 0-1,0 0-15,-1 0 16,1 0-16,0 0 15,0 0-15,-1 0 16,1 0 0,0 0-1,-1 0 1,37-36 15,-72 36-31,36 0 16,-37 0-1,37 0 17,-1 0-1,1 0-15,0 0-1,0 0-15,-1 0 16,1 0-1,0 0 1,-1 0 0,1 0 15,0 0-15,0 0-1,-1 0-15,1 0 16,0 0-1,-1 0 1,1 0-16,0 0 16,-37 0-1,37 0 17,-37 0-17,37 0 1,0 0-1,0 0-15,-1 0 16,1-37 0,0 37-1,-1 0 17,1 0-17,0 0 1,0 0-1,-1 0 1,-35 0-16,-1 0 16,37 0-1,0 0 1,-1 0 0,1 0-16,0-36 31,-1 36-16,1 0 1,0-36 0,0 36 15,-1 0-15,1 0-16,0 0 15,-1 0 1,1 0-1,0-37 235,0 37-234,-1 0 0,1-36-16,-37 0 15,37 36-15,-36 0 16,-1-36 0,0 36-16,37-37 15,0 37-15,0 0 16,-1 0-1,1 0 1,0 0 140,-37 0-156,37 0 16,-37 0 0,37 0-16,-73 0 15,73 0-15,-37 0 16,37 0-16,-37 0 15,37 0 1,0 0-16,0 0 16,-1 0-1,1 0 1,0 0 15,-1 0-15,1 0 15,36 37 297,0-1-312,36-36-1,1 0 1,-37 36-16,36-36 16,73 36-16,-73 1 15,37-1-15,-1-36 16,-35 0-16,35 36 16,-36 1-16,73-37 15,-36 36-15,-1-36 16,1 36-1,0-36-15,-1 36 16,37-36-16,36 37 16,0-37-16,-36 36 15,36 0-15,-36-36 16,0 37-16,0-37 16,-37 0-16,1 0 15,-37 0 1,-72 0 312,0-37-328,-37-35 16,1 72-16,35 0 15,-35-37-15,-1 1 16,37 36-16,0 0 15,-1 0-15,37-36 16,-36 36 0,0 0-1,-1 0 17,1 0-17,0 0 1,0 0-1,-1 0 1,37-36-16,-36 36 16,-37 0 31,37 0-32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2:43:00.734"/>
    </inkml:context>
    <inkml:brush xml:id="br0">
      <inkml:brushProperty name="width" value="0.46667" units="cm"/>
      <inkml:brushProperty name="height" value="0.46667" units="cm"/>
      <inkml:brushProperty name="color" value="#4472C4"/>
      <inkml:brushProperty name="fitToCurve" value="1"/>
    </inkml:brush>
  </inkml:definitions>
  <inkml:traceGroup>
    <inkml:annotationXML>
      <emma:emma xmlns:emma="http://www.w3.org/2003/04/emma" version="1.0">
        <emma:interpretation id="{036D9444-6849-43A2-B7E1-0671CB127933}" emma:medium="tactile" emma:mode="ink">
          <msink:context xmlns:msink="http://schemas.microsoft.com/ink/2010/main" type="inkDrawing" rotatedBoundingBox="7645,17758 10486,17526 10513,17861 7672,18093" semanticType="callout" shapeName="None"/>
        </emma:interpretation>
      </emma:emma>
    </inkml:annotationXML>
    <inkml:trace contextRef="#ctx0" brushRef="#br0">0 363 0,'36'0'31,"0"0"-15,37 0 15,-37 0 0,0 0 16,1 0-31,-1 0-16,37 36 15,-1-36-15,-36 0 16,37 36-16,-37-36 15,1 0-15,-1 0 16,0 0-16,0 36 16,1-36 93,-1 0-109,0 0 31,1 0-15,-1 0 31,0 0-32,37 0 1,-37 0 15,0 0 32,1 0-63,-1 0 47,0 0-16,0-36-15,1 36-1,-1 0 1,-36-36-16,36 36 15,1 0-15,-1 0 16,-36-36 0,36 36-1,0-37 1,1 37 15,-1 0-15,0 0-1,1-36 1,-1 36 0,0 0 156,37 0-157,-37 0 1,0 0 15,37 0-15,-37 0-1,0 0 1,1 0-16,-1 0 16,0 0-1,1 0-15,-1 0 16,0 0-16,0 0 15,1 0 1,-1 0-16,0 0 16,1 0-1,-1 0 157,36 0-156,37 0-16,-72 0 15,-1 0-15,0 0 16,0-36 0,1 36-16,-1-37 312,-36-35-312,0 36 16,0-73-16</inkml:trace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35:00.104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7D76BFD9-6CD9-43AC-AC1A-A47DF970DD8A}" emma:medium="tactile" emma:mode="ink">
          <msink:context xmlns:msink="http://schemas.microsoft.com/ink/2010/main" type="inkDrawing" rotatedBoundingBox="7256,17797 8379,17752 8381,17785 7257,17830" shapeName="Other"/>
        </emma:interpretation>
      </emma:emma>
    </inkml:annotationXML>
    <inkml:trace contextRef="#ctx0" brushRef="#br0">0 52 0,'36'0'62,"0"0"32,0 0-63,1 0-15,-1 0-1,0 0 1,37 0-16,-1 0 16,1-36-16,0 36 15,35 0-15,1 0 16,0 0-16,-36 0 16,-37 0-16,0 0 15,1 0-15,-1 0 47,0 0-31,0 0 15</inkml:trace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35:22.816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E286334E-B50E-4134-B7A9-935DAA318C5E}" emma:medium="tactile" emma:mode="ink">
          <msink:context xmlns:msink="http://schemas.microsoft.com/ink/2010/main" type="inkDrawing" rotatedBoundingBox="7728,17588 27359,17606 27358,18112 7727,18094" shapeName="Other"/>
        </emma:interpretation>
      </emma:emma>
    </inkml:annotationXML>
    <inkml:trace contextRef="#ctx0" brushRef="#br0">0 446 0,'37'0'47,"-1"0"16,0 0-32,37 0-15,-37 0-16,37 0 15,-1 0-15,1 0 16,-37 0-16,0 0 16,1 0-16,35 0 15,1 0-15,-37 0 16,37 0-16,-1 0 15,1 0-15,-1 0 16,1 0-16,-37 0 16,0 0-16,1 0 15,-1 0-15,0 0 16,1 0 31,35 0 0,-36-37-32,37 37-15,-73-36 16,73 36-16,-37 0 16,0 0-16,37-36 15,-37 36 1,37 0-16,-37-36 31,0 36-31,0 0 16,1 0-1,-1 0 1,-36-37 0,36 37 77,1 0-93,-1 0 16,0 0 0,37 0-16,-1 0 15,-35 0-15,35 0 16,1 0-16,-37 0 15,0 0-15,37 0 16,-37 0-16,0 0 16,1 0-1,-1 0-15,0 0 32,1 0-32,-1 0 15,0 0 1,0 0-1,1 0 17,-1 0-17,0 0-15,1 0 16,-1 0-16,0 0 16,0 0-1,1 0 1,35 0-1,1 0 1,-1 0-16,-35 0 16,72 0-16,-73 0 15,0 0 1,0 0-16,1 0 16,-1 0-1,0 0-15,37 0 16,-37 0-16,0 0 15,37-36 1,0 36-16,-1 0 16,-36 0-16,1 0 15,35 0-15,-35 0 16,-1 0 0,0 0-16,0 0 31,1 0-16,-1 0 1,0 0-16,1 0 16,-1 0-16,0 0 15,0 0-15,1 0 16,-1 0-16,0 0 16,1 0-1,-1 0-15,0 0 16,0 0-16,37 0 15,-37 0-15,37 0 16,-37 0-16,37 0 16,-37 0-16,0 0 15,37 0-15,-1 0 16,1 0-16,0 0 16,-1 0-16,1 0 15,-1 0 1,1 0-16,-37 0 15,0 0-15,1 0 16,-1 0-16,0 0 16,1 0-1,35 0 1,1 0-16,-37 0 16,0 0-16,1 0 15,35 0-15,-36 0 16,1 0-16,-1 0 15,0 0 17,1 0-17,35 0-15,-36 0 16,1-36-16,35 36 16,37 0-16,36 0 15,-72-37-15,36 37 16,-37 0-16,-35-36 15,35 36-15,-36 0 16,1 0 0,35 0-1,-35-36 1,35 36-16,1 0 16,36 0-16,-73 0 15,0 0-15,0 0 16,37-36-16,36 36 15,0 0-15,-37-37 16,1 37-16,-1 0 16,1 0-16,0 0 15,-1 0-15,1 0 16,-1 0-16,-35 0 16,35 0-16,1 0 15,-37 0-15,0 0 16,37 0-16,-1 0 15,-35 0-15,-1 0 16,0 0 31,1 0-31,-1 0 15,0 0 47,0 0-62,37 0-1,-37 0 1,1 0-1,-1 0 1,0 0-16,0 0 31,37 0-31,-37 0 16,37 0-16,-37 0 16,37 0-16,-37 0 15,0 0 1,1 37-1,-1-37 1,0 0 0,0 0 62,1 0-63,-1 0-15,0 0 16,1 0-16,-1 0 16,0 0-1,0 0-15,1 0 16,-1 0-16,0 0 16,1 0 30,-1 0 95,0 36-125,0-36-1,1 0-15,-1 0 0,-36 36 16,36-36 0,1 0 280,-1 0-280,0 0 0,0 0-16,1 0 15,-1 0 1,0 0 15,1 0-15,35 0-16,-36 0 15,1 0-15,-1 0 16,0 0-16,1 0 16,-1 0-16,36 0 15,1 36-15,0-36 16,-1 0-16,-36 0 16,37 0-16,-37 0 15,1 0-15,-1 0 16,0 0-1,0 0-15,1 0 32,-1 37-32,0-37 15,1 0 1,-1 0 15,0 0-15,0 0-16,1 0 15,72 0-15,-73 0 16,36 0 0,1 0 46,-37 0-46,37 0-16,-1 0 15,-35 0-15,35 0 16,-35 0-16,35 0 16,1 0-16,-37 0 15,0 0-15,37 0 16,-37 0-16,0 0 16,37 0-16,0 0 15,-1 0-15,1 0 16,-1 0-16,37 0 15,-73 0-15,37 0 16,36 0-16,-37 0 16,37 0-1,-36-37-15,-1 37 16,-35 0-16,35 0 16,1 0-16,-37 0 15,37 0-15,-37 0 16,37 0-16,-1 0 15,1 0-15,-37 0 16,37 0-16,-1 0 16,-36 0-1,37 0 1,-37 0 0,37 0-1,-1 0-15,-35 0 16,35 0-16,1 0 15,36 0-15,-37 0 16,37 0-16,0 0 16,0 0-16,36 0 15,-36 0-15,0 0 16,-37 0-16,1 0 16,-1 0-16,-35 0 15,-1 0-15,37 0 16,-37 0-1,0 0-15,0 0 16,1 0 0,-1 0-1,0 0 1,1 0 0,-1 0-16,36 0 15,-35 0 1,-1 0-16,37 0 15,-37 0-15,36 0 16,1 0-16,0 0 16,-1 0-16,37 0 15,-36 0-15,-1 0 16,1 0-16,-37 0 16,37 0-16,-37 0 15,36 0 1,-35 0-1,35 0 1,1 0 0,-37 0-16,0 0 15,1 0 1,35 0-16,1 0 16,-37 0-16,0 0 15,1 0-15,-1 0 16,0 0-1,1 0 1,-1 0-16,0 0 16,0 0-16,1 0 15,-1 0-15,0 0 16,1 0-16,-1 0 16,0 0-1,0 0 16,1 0-31,-1 0 16,37 0-16,-37 0 16,36 0-16,1 0 15,-37 0-15,37 0 16,-73 37 343,-36-37-343,-1 0-16,1 0 16,0 0-16,-1 0 15,-35 0-15,-1 0 16,37 0-1,0 0-15,-1 0 32,37 36-17,-36-36-15,0 0 125,0 0-93,-1 0-1,1 0-16,0 0 1,-1 0-16,1 36 16,-36-36-16,-1 0 15,37 0 1,-1 37 0,1-37-1,0 36-15,0-36 47,-1 0-31,1 0-1,0 36 1,-1-36 0,1 0-1,0 0-15,0 0 16,-1 0-1,-35 0 1,35 36 0,1-36-16,36 37 15,-36-37-15,0 0 16,-1 0-16,1 0 16,0 0-1,-1 0 1,1 0-1,0 0-15,0 0 16,-1 0-16,1 0 16,0 0-16,-1 0 15,1 0 1,0 0 0,0 0-1,-1 0 1,1 0-1,0 0 1,-1 0-16,1 0 16,0 0-16,-37 0 15,37 0 1,0 0-16,-1 0 16,-71 0-16,71 0 15,-35 0-15,35 0 16,-35 0-16,-1 0 15,37 0-15,0 0 16,-1 0-16,37 36 16,-36-36-16,0 0 15,0 0-15,-1 0 16,1 0-16,0 0 16,-1 0 93,1 0-93,0 0-16,0 0 15,-1 0 1,1 0-16,0 0 15,-1 0 17,1 0-17,0 0 1,0 0 15,-1 0-15,1 0-1,0 0 1,-1 0 31,1 0-31,0 0 15,0 0-16,-1 0-15,1 0 16,0 0-16,-37 0 16,37 0-16,0 0 15,-1 0-15,1 0 16,0 0-16,-1 0 16,1 0-1,0 0 1,0 0-16,-1 0 47,1 0-16,0 0-15,-1 0-1,1 0 1,0 0-1,0 0-15,-1 0 16,1 0 15,0 0-31,-1 0 16,1 0 0,0 0-1,36 36 1,-36-36-16,-1 0 15,1 0 1,0 0 15,-1 0 1,1 0-32,0 0 15,0 0 1,-1 0-1,1 0-15,0 0 32,-1 0-1,1 0-15,0 0-16,0 0 15,-1 0 1,1 0-1,0 0 1,-37 0-16,37 0 16,0 0-1,-1 0-15,1 0 16,0 0 0,-1 0-1,1 0 1,0 0-1,0 0 1,-1 0 15,1 0-15,0 0 0,-1 0-1,1 0 16,0 0-15,0 0-16,-1 0 16,1 0 31,0 0-32,-1 0 1,1 0-16,-36 0 15,35 0 1,1 0 0,-37 0-1,37 0-15,0 0 16,0 0 0,-37 0-1,37 0 1,-1 0-16,1 0 15,0 0 1,0 0-16,-1 0 16,1 0-1,0 0 17,-1 0-17,1 0-15,0 0 31,0 0 16,-1 0 31,1 0-62,0 0 0,-1 0-1,1 0 1,0 0 0,0 0-1,36-36-15,-37 36 16,1 0-1,0 0 1,-1 0 0,1 0 46,0 0-31,0 0-15,-1 0 0,1 0-1,-37 0 1,37 0 0,0 0-1,36-36 1,-73 36 78,37 0-63,-37 0-31,37 0 15,0 0-15,-37 0 16,37 0-16,0 0 16,-1 0-1,1 0 48,0 0-32,0 0-15,-1 0-16,1 0 31,0 0-31,-1 0 31,1 0 0,0 0-15,36-37 0,-73 37-16,37 0 15,0 0 17,-1 0-32,1 0 31,0 0 0,0 0 94,-1 0-125,1 0 16,0 0-1,-37 0 1,37 0 0,0 0-16,-1 0 15,1 0 1,0 0-1,-1 0 1,1 0-16,0 0 16,0 0-1,-1 0 1,1-36-16,0 36 31,-1 0 16,1 0 16,0 0-63,0 0 15,-1 0 1,1 0-16,0 0 15,-1 0-15,1 0 16,0 0 0,0 0 15,-1 0 0,1 0-31,0 0 31,-1 0-15,1 0 0,0 0-16,-37 0 31,37 0-31,0 0 16,-1 0-1,-35 0-15,72-36 0,-36 36 16,-1 0-1,1 0 1,0 0 0,-1 0-16,1 0 15,-36 0-15,35 0 16,1 0 0,0 0-1,-1 0 16,1 0-31,0 0 16,0 0 0,-1 0-1,1 0 32,0 0-31,-1 0-1,1 0 1,0 0 0,0 0 15,-1 0-15,1 0-16,-37 36 15,37-36 1,0 0-1,36 36-15,-36-36 16,-1 0-16,1 0 16,0 0-16,-1 0 15,1 0-15,-36 0 16,35 0 0,1 0-1,0 0-15,-1 0 16,1 0-1,0 0 17,0 0-17,-1 0 17,1 0-17,0 0 16,-37 0-31,37 0 16,-37 0-16,1 37 16,35-37-16,-71 0 15,35 0-15,0 0 16,-35 0-16,35 0 16,-36 0-16,73 0 15,0 0-15,-1 0 16,1 0-1,-37 0-15,37 0 16,0 0-16,-37 0 16,37 0-16,-37 0 15,37 0 1,0 0 0,0 0-16,-1 0 15,1 0 16,0 0-15,-1 0-16,1 0 31,0 0-15,0 0 15,-1 0 0,74 0 157,35 0-172,37 0-1,0 0-15,0 0 16,36 0-16,0 0 15,73 0-15,-73 0 16,73 0-16,36 0 16,0 0-16,72 0 15,73 0 1,-72 0-16,-37 0 16,109 0-16,37 0 15,-255 0-15,109 0 16,1 0-16,-37-37 15,0 37-15,-73 0 16,37 0-16,-73 0 16,73 0-16,-73-36 15,73 0-15,-73 36 16,-36-36-16,-1 36 16,-71-37-16,-1 37 15,0 0-15,1 0 16,-1 0-16,0 0 15,0 0-15,1 0 16,35 0 0,-35 0-16,35 0 15,1 0-15,36 0 16,-1-36-16,38 36 16,35 0-16,-72 0 15,-37-36-15,37 36 16,-36 0-1,36 0-15,36-37 16,0 37-16,-36 0 16,0 0-16,-37 0 15,37 0-15,0 0 16,0-36-16,36 36 16,0 0-16,37 0 15,-74 0-15,1 0 16,-72-36-16,-1 36 15,73 0-15,-109-36 16,36 36 31,145 0-47,73 0 16,-36 0-16,0 0 15,-109 0-15,-37 0 16,-35 0-16,-1 0 15,0 0-15,0 0 16,37 0-16,36 0 16,0 0-16,0 0 15,-1 0-15,1 0 16,0 0-16,-73 0 16,37 0-1,0 0 1,-37 0-1,36 0-15,1 0 16,-37 0-16,1 0 16,35 0-16,-36 0 15,1 0 1,-1 0-16,0 0 16,1 0 46,-1 36-62,36-36 16,74 36-16,-74-36 15,1 36-15,-1-36 16,-35 0-16,71 37 16,-35-37-1,-37 0-15,1 0 47,-37 36 234,-37 0-218,1-36-48,0 0 17,-1 0-17,1 37-15,0-37 16,0 0-16,-37 0 16,37 0-16,-37 36 15,37-36-15,0 0 16,-37 0-16,0 0 15,37 36-15,0-36 16,0 0-16,-37 0 16,37 0-16,-1 0 15,-35 0-15,36 0 16,-1 0 0,1 0-16,0 0 15,-1 0 16,110 0 188,-37 0-203,37 0-16,36-36 15,-37 36-15,1 0 16,-37 0-16,0 0 16,1 0-16,-1 0 15,37 0 1,-1 0 0,1 0-16,-37 0 15,73 0-15,-37 0 16,1 0-16,-73-36 203,-36 36-203,-1 0 16,-35 0-16,-1-37 15,37 1-15,-37 36 16,37 0-16,0 0 15,0-36 1,-37 36 0,0 0-16,37 0 15,-73 0-15,37 0 16,35 0-16,-71 0 16,-1 0-16,36 0 15,-36 0-15,37 0 16,-1 0-1,-36 0-15,37 0 16,35 0-16,-71 0 16,35 0-16,37 0 15,-37 0-15,37 0 16,-37 0-16,37 0 16,-37 0-16,1 0 15,36 0-15,-37 0 16,37 36-16,-73-36 15,36 0-15,1 0 16,-37 0-16,36 0 16,37 0-16,-73 0 15,73 0-15,-73 0 16,73 0-16,-1 0 31,-35 0-31,-73 0 16,36 0-16,-73 0 15,-35 0-15,72 0 16,-1 0-16,1 0 16,36 0-16,1 0 15,-1 36-15,0-36 16,0 0-16,36 0 16,37 0-16,-36 0 15,-1 0 1,0 0-1,37 0 1,0 0 0,0 0-1,-1 0 1,1 0 0,0 0-16,-1 0 15,1 0-15,0 0 16,0 0-16,-37 0 15,37 0-15,-1 0 16,1 0-16,0 0 16,0 0-1,-1 0 1,1 0 0,0 0-1,-37 0 1,37 0-1,0 0-15,-1 0 16,1 0-16,0 0 16,-1 0-16,1 0 15,0 0 1,-37 0 0,37 0-1,0 0 1,-1 0-16,-35 37 15,-37-37-15,73 0 16,-37 36-16,37-36 16,-37 0-16,37 0 15,0 0-15,-37 0 16,37 0-16,-37 0 16,37 0-1,-37 0 1,37 0-16,-36 36 15,35-36-15,-35 0 16,35 0-16,-35 0 16,-1 0-16,1 36 15,-1-36-15,37 0 16,-37 0-16,1 0 16,35 0-16,1 0 15,-36 0-15,35 0 16,1 0-1,0 0-15,-1 0 16,1 0 0,0 0-16,0 0 15,-1 0 1,1 0 0,0 0-1,-37 0-15,37 0 16,0 0-1,-1 0-15,1 0 16,-37 0-16,1 0 16,36 0-1,-37 0-15,37 0 16,-1 0 0,1 0-16,0 0 15,0 0-15,-1 0 16,1 0-16,0 0 15,-1 0-15,1 0 16,-36 0-16,-37 0 16,72 0-1,-35 0-15,-37 0 16,73 0-16,-1 0 16,1 0-16,0 0 31,0 0-16,-1 0-15,1 0 16,-37 0 0,37 0-1,0 0 1,0 0 0,-1 0-16,1 0 15,-37 0 1,1 0-16,36 0 15,-37 0-15,0 0 16,1-36-16,-37 36 16,36 0-16,1 0 15,-37 0-15,73 0 16,-37 0-16,-36 0 16,37 0-16,35 0 15,1 0-15,0 0 16,0 0-16,-1 0 15,37-36-15,-36 36 16,0-36 0,-1 36-1,1 0 1,0 0-16,0-37 16,-1 37-1,1 0 1,0 0 15,36-36-31,-37 36 16,1 0-1,0 0-15,0 0 16,-1 0 0,1 0-16,0 0 15,-1 0 1,-35-36-1,36 36 1,-1 0-16,1 0 31,0 0-15,-1 0 0,1 0-1,-36 0 1,-1 0-1,37 0 1,-1 0-16,1 0 16,0 0-16,-37 0 15,37 0 1,0 0 0,-1 0-16,1 0 15,0 0-15,0 0 16,-37 0-16,0 0 15,1 0-15,36 0 16,-37 0-16,0 0 16,-35 0-16,35 0 15,37 0-15,-1 0 16,1 0-16,36-37 16,-72 37-16,35 0 15,-35 0 1,35 0 15,1 0 0,0 0-15,0 0-16,-1 0 16,1 0-16,0 0 15,-37 0-15,1 0 16,35 0-1,1 0-15,-37 0 16,-35 0-16,71 0 16,-35 0-16,35 0 15,-35 0-15,-1 0 16,1 0-16,35 0 16,-35 0-16,-1 0 15,1 0-15,-1 0 16,37 0-16,-37 0 15,37 0-15,0 0 16,-1 0-16,1 0 16,0 0-16,0 0 15,-37 0-15,37 0 16,-37 0-16,1 0 16,-1 0-16,37 0 15,-1 0-15,1 0 16,0 0-16,0 0 15,-1 0-15,-35 0 16,35 0-16,1 0 16,-36 0-16,-1 0 15,37 0 1,-1 0-16,-35 0 16,36 0-16,-37 0 15,37 0-15,-37 0 16,1 0-16,35 0 15,1 0-15,0 0 16,-37 0-16,1 0 16,35 0-1,1 0 1,0 0-16,-1 0 16,-71 0-16,71 0 15,1 0-15,-37 0 16,1 0-16,-1 0 15,37 0-15,-37 0 16,37 0-16,0 0 16,0 0-16,-1 0 15,1 0 1,0 0 0,-1 0-16,1 0 15,0 0-15,0 0 16,-1 0-16,1 0 15,-37 0 1,37 0-16,0 0 16,0 0-16,-1 0 15,1 0 1,0 0 0,-1 0-16,-35 0 15,36 0 1,-1 0-1,1 0 1,0 0 0,-1 0-16,1 0 15,0 0 1,-37 0 0,37 0-1,0 0-15,-1 0 31,1 0 282</inkml:trace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34:41.208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216AC87A-D9D1-48D8-A200-AE8CB6489EF1}" emma:medium="tactile" emma:mode="ink">
          <msink:context xmlns:msink="http://schemas.microsoft.com/ink/2010/main" type="inkDrawing" rotatedBoundingBox="7365,17701 26778,17713 26777,18044 7364,18032" shapeName="Other"/>
        </emma:interpretation>
      </emma:emma>
    </inkml:annotationXML>
    <inkml:trace contextRef="#ctx0" brushRef="#br0">0 182 0,'37'0'297,"-37"-37"-266,36 37-31,0 0 16,1 0 0,-1 0 93,0 0-93,0 0-1,1 0 1,-1 0 0,0 0-1,1-36 16,-1 36 141,0 0-156,37 0-16,-37 0 16,37 0-16,-1 0 15,1 0-15,-1-36 16,-35 36-1,-1 0 1,0 0-16,0 0 31,1 0 1,-1 0-17,0 0 1,1 0-1,35 0-15,-36 0 16,1 0 0,-1 0-16,0 0 15,1 0 1,-1 0 15,0 0-15,0 0 124,37 0-124,-37 0 31,37 0 172,36 0-204,-37 0-15,37 36 16,-73-36 0,1 0 15,-1 36 78,0-36-93,1 0-16,-1 0 15,0 0-15,0 0 16,1 0 0,-1 0-1,0 0 1,1 0-16,-1 0 16,0 0-16,0 0 15,1 0-15,35 0 16,-35 0-16,-1 0 15,0 0-15,37 0 16,-1 0-16,1 0 16,-37 0-16,0 0 15,37 0 1,-37 0-16,1 0 16,35 0-16,-36 0 15,1 0-15,-1 0 16,37 0-1,-37 0-15,36 0 32,-35 0-17,-1 0 1,37 0-16,-1 0 16,1 0-16,-37 0 15,0 0-15,1 0 16,35 0-16,-36 0 15,1 0 1,-1 0-16,37 0 16,-37 0-16,0 0 15,0 0-15,1 0 16,-1 0-16,0 0 16,1 0 15,-1 0 47,0 0-62,0 0-16,1 0 15,-1 0-15,37 0 16,-1 0-16,-36 0 15,37 0-15,-37 0 16,73 0-16,-36 0 16,-37 0-16,37 0 15,-1 0-15,-36 0 16,73 0-16,-36 37 16,-37-37-1,0 0-15,1 0 31,-1 0-15,37 0 0,-1 0-1,-36 0-15,1 0 16,-1 0-16,0 0 16,1 0-1,-1 0 16,0 0-31,0 0 16,1 0 0,-1 0-1,0 0-15,1 0 16,-1 0 0,0 0-1,0 0-15,1 0 16,-1 0-16,0 0 15,1 0 1,-1 0-16,0 0 16,37 0-1,-37 0 1,0 0-16,1 0 16,-1 0-1,36 0 1,-35 0-1,-1 0-15,37 0 16,-37 0-16,0 0 16,37 0-16,-1 0 31,-35 0-31,35 0 16,1 0-16,-1 0 15,-35 0-15,-1 0 16,0 0-16,0 0 15,37 0-15,-37 0 16,1 0-16,-1 0 16,0 0-1,0 0 1,1 0 0,-1 0-1,0 0 1,1 0-16,35 0 15,-36 0 1,1 0 0,-1 0 15,0 0-31,1 0 16,-1 0-1,36 0 1,-35 0-16,-1 0 15,37 0 1,-37 0-16,36 0 16,-35 0-1,-1 0 1,0 0-16,1 0 16,-1 0-16,36 0 15,-35 0-15,35 0 16,-35 0-16,35 0 15,-36 0-15,73 0 16,-72 0-16,35 0 16,-36 0-16,37 0 15,-37 0 1,1 0 15,-1 0 0,0 0-15,0 0-16,1 0 16,-1 0-1,0 0 1,1 0 0,-1 0-16,0 0 15,0 0-15,1 0 16,-1 0-1,0 0 1,1 0-16,-1 0 16,36 0-1,-35-37 1,-1 37-16,37 0 16,-37 0-16,36 0 15,1 0-15,0 0 16,-1 0-16,37 0 15,-73 0-15,37 0 16,-37 0 0,0 0-1,37 0-15,-37 0 16,37 0-16,-1 0 16,1 0-16,-37 0 15,1 0-15,35 0 16,-36 0-16,1 0 15,35 0-15,-35 0 16,-1 0 0,36 0-1,-35 0-15,-1 0 16,0 0 46,1 0-46,-1 0-16,0 0 16,37 0-1,-37 0-15,0 0 16,1 0-16,-1 0 109,0 0-93,0 0-16,1 0 16,35 0-1,1 0-15,-1 0 16,1 0-16,-37 0 15,37 0 1,-37 0 0,0 0-16,37 0 15,-37 0 1,1 0-16,-1 0 16,0 0 46,73 0-46,0 0-16,0 37 15,0-37-15,-37 0 16,1 0-16,-1 0 16,37 0-16,-36 0 15,-1 0-15,-35 0 16,35 0-16,-36 0 15,1 0-15,-1 0 16,0 0-16,1 0 16,-1 36-16,0-36 15,0 0-15,1 0 16,-1 0 0,0 0-1,37 0 1,-37 0-1,37 0-15,-37 0 16,37 0-16,-1 0 16,1 0-16,-37 0 15,0 0-15,37 0 16,36 0-16,-37 0 16,-35 0-16,35 0 15,1 0-15,-1 0 16,37 0-16,-36 36 15,-37-36-15,0 0 16,37 0-16,-37 0 16,0 0-1,1 0 1,-1 0 46,37 0-46,-37 0 0,0 0-1,0 0 1,1 0 0,-1 0-1,0 0 1,1 0-1,35 0 1,-36 0 0,1 0-1,-1 0-15,0 0 32,37 0-17,-37 0 1,0 0-1,1 0 17,-1 0-32,0 0 15,1 0 1,-1 0-16,0 0 16,73 0-16,-36 0 15,-1 0-15,1 0 16,-37 0-16,37 0 15,-1 0 1,-36 0-16,1 0 0,35 0 16,-35 0-1,35 0-15,-36 0 16,1 0-16,35 0 16,-35 0-16,-1 0 15,36 0-15,-35 0 16,35 0-16,-35 0 15,-1 0-15,36 0 16,-35 0 0,-1 0-1,0 0-15,37 0 16,-37 0 0,37 0-16,-37 0 15,0 0-15,1 0 16,-1 0-16,0 0 15,0 0 1,1 0 0,-1 0-1,0 0-15,1 0 16,-1 0-16,0 0 16,0 0-1,1 0 1,-1 0-16,37-36 15,-37 36-15,0 0 16,37-36-16,-1 36 16,-35 0-16,-1 0 15,0 0-15,0 0 32,1 0-17,-1 0-15,0 0 16,-36-37 296,0 1-296,0 0 0,-36 36-16,0 0 78,-1 0-78,1-37 15,0 37-15,0 0 16,-1 0 0,1 0 15,0 0 16,-1 0-32,1 0 1,0 0 46,0 37-46,-37-1-16,-36 0 16,0-36-16,0 37 15,37-37-15,36 36 16,-37-36-16,0 0 16,37 0-1,0 0 63,0 0-46,-1 0-17,1 0 1,-37 0-1,37 0 17,0 0 30,0 0-46,-1 0-1,37-36 142,37-1-142,-1 37 1,0 0-16,0-36 16,73 36-1,-72-36-15,35-1 16,1 37-16,-37 0 15,0 0 48,1 0-63,-1 0 16,-109 0 249,1 0-265,35 0 16,-35 0-16,36 0 15,-37 0-15,0 0 16,37 0 0,0 0-16,0 0 15,-37 0-15,37 0 16,-37 0-16,37 0 16,-37 0-16,-36 0 15,37 0-15,-1 0 16,1 0-16,-1 0 15,1 37-15,-37-37 16,36 0-16,-36 0 16,73 0-16,0 0 15,-1 0 126,1 0-110,0 0 0,0 0-15,-1 0 0,1 0-1,0 36 1,-1-36-16,1 0 16,-36 0-16,35 0 15,1 0 1,0 0-1,-1 0-15,1 0 16,0 0-16,-37 0 16,-36 0-16,37 0 15,36 0-15,-37 0 16,37 0 0,-37 0-16,37 0 15,0 0-15,-37 0 16,37 0-16,-1 0 15,1 0-15,0 0 16,0 0 15,-1 0-15,1 0-16,0 0 16,-37 0-1,1 0-15,-1 0 16,37 0-1,-1 0 1,1 0 0,0 0 109,0 0-125,-1 0 15,-35 0-15,35 0 16,1 0 0,0 0-16,0 0 15,-1 0-15,1 0 16,0 0-1,-1 0 1,1 0 47,0 0-48,0 0 16,-37 0 1,37 0-17,-1 0-15,1 0 16,0 0-16,0 0 16,-1 0 15,1 0-31,0 0 62,-1 0 16,1 0-62,0 0-16,0 0 16,-37 0-1,37 0 1,-1 0 0,1 0-16,0 0 15,0 0 1,-1 0-16,1 0 15,0 0 1,-1 0 0,1 0-16,0 0 15,0 0 17,-1 0-17,1 0 1,0 0 78,-37 36-94,1-36 15,-1 0 1,0 0-1,37 0-15,-73 0 16,37 37-16,-1-37 16,37 0-16,0 0 15,-37 0-15,37 0 16,-1 0-16,1 0 16,-36 0-1,35 0 204,-35 0-203,35 36-16,1-36 15,0 0-15,-37 0 16,73 36-1,-36-36 1,0 0 15,-1 0 1,1 0-17,0 0 16,0 0 79,-1 0-95,1 0-15,0 0 16,-1 0 0,1 0-1,0 0 1,0 0 109,-1 0-94,1 0-15,0 0-1,-1 0 17,1 0-32,0 0 15,0 0 17,-1 0-17,1 0-15,0 0 16,-1 0-1,1 0 1,0 0 0,0 0 31,-1 0-16,1 0-16,0 0 17,-1 0-32,1 0 47,0 0-16,0 0-16,-1 0 1,-35 0-16,-1 0 16,37 0-16,-37 0 15,37 0-15,-37 0 16,37 0-16,-36 0 16,35 0-1,1 0-15,0 0 297,-1 0-281,-35 0 15,36 0-15,-1 0 15,1 0 0,36-36-31,-36 36 31,-1 0 1,1 0 124,-36 0-141,35 0-15,-35 0 16,35-36 0,-35 36-16,36 0 15,-37 0-15,37 0 16,-1 0-16,1 0 31,0 0-15,0-37 46,-1 37-46,1 0 0,36-36-16,-36 36 15,36-36 1,-37 36-16,1 0 15,0 0 1,36-37 0,-36 37-1,-1 0 1,1 0-16,36-36 250,-36 36-141,-37 0 32,1 36-141,-1-36 16,37 37-16,-37-1 15,1-36-15,-37 0 16,0 0-16,0 0 15,36 36-15,1-36 16,-37 0-16,-36 0 16,36 0-16,0 37 15,37-37-15,-37 0 16,0 0-16,73 0 16,-37 36-16,-72-36 15,72 0-15,-36 0 16,37 0-16,-1 0 15,1 0-15,-1 0 16,-36 0-16,37 0 16,-37 0-16,36 0 15,1 0-15,-1 0 16,1 0-16,-1 0 16,0 0-16,1 0 15,36 0-15,-1 0 16,-35 0-16,35 0 31,1 0-31,0 0 16,0 0-16,-1 0 15,1 0-15,0-36 16,-1 36-16,1 0 16,-36 0-16,35 0 15,1 0-15,0 0 16,-1 0-16,1 0 15,0 0-15,-37 0 16,37 0-16,0 0 16,-1 0-16,-35 0 15,36 0 1,-37 0 0,37 0-16,-1 0 15,-35 0-15,-1 0 16,37 0-16,0 0 15,-37 0-15,37 0 16,0 0 0,-1 0-1,1 0 1,0 0 0,-1 0-16,1 0 15,0 0-15,-73 0 16,73 0-1,-1 0-15,-35 0 16,-1 0-16,1 0 16,35 0-16,1 0 15,0 0-15,0 0 16,-1 0 0,1 0 30,0 0-30,-1 0 0,1 0-16,0 0 15,0 0 1,-37 0 15,0 0-15,37 0-16,0 0 15,0 0-15,-1 0 16,1 0 31,0 0 15,-1 0-30,1 0 15,0 0-16,0 0-16,-1 0-15,1 0 16,0 0 0,-1 0-16,-35-37 15,-1 37-15,37 0 16,0 0-16,-37 0 16,37 0-16,-73 0 15,73 0-15,-37 0 16,37 0-1,0 0 1,-1 0-16,-35 0 16,35 0 15,-35 0 235,-1 0-266,37 0 15,0 0 48,-1 0-16,1 0 109,-36 0-156,35 0 15,-35 0 1,35 0 15,1 0-15,0 0 0,0 0 30,-1 0-30,74 0 390,-1 0-374,0 0-17,0 0 1,1 0-16,-1 0 15,73-36-15,-73 36 16,0 0 0,1 0-16,-1 0 93,0 0-14,1 0-64,-1 0 1,0 0-1,0 0 1,1 0-16,-1 0 16,0 0-1,1 0 1,-1 0 0,0 0-16,0 36 78,1-36-63,-37 37 1,72-1 0,-35-36-1,-37 36-15,36-36 16,0 0-16,37 36 15,-37-36 1,-36 37-16,36-37 16,-36-37 281,0 1-251,-36 36-30,0-36 0,-1 36 15,1-36-15,0 36-1,0 0-15,-1 0 16,1 0-16,0-37 15,-37 37-15,37 0 16,0 0-16,-37 0 16,0 0-16,37 0 15,0 0-15,0 0 16,-1 0 0,1 0 109,0 0-47,-1 0-78,-35 0 15,-1 0 1,1 0 0,-1 0-16,1 0 15,35 0-15,-35 0 16,35 0-16,-35 0 15,36 0-15,-1 0 16,1 0-16,72 0 359,1 0-359,35 0 32,1 0-32,-37 0 15,37 0-15,-37 0 16,36 0-16,-35 0 16,-1 0-16,37 0 15,-37 0 1,0 0-16,0 0 15,1 0 79,-1 0-47,37 0-31,-37 0-1,0 0-15,0 0 16,37 0-16,-37 0 16,37 0-1,-37 0 32,0 0 0,1 0-31,-1 0-1,0 0 32,-72 0 141,36 37-173,-36-37-15,-1 0 31,1 0 32,0 0-47,0 0-1,-1 0 79,1 0-94,0 0 31,-1 0 0,1 0 1,-36 0-32,35 0 0,1 0 15,-37 0 1,1 0-16,36 0 16,-1 0-16,1 0 15,0 0 1,-1 0 15,1 0 16,0 0-31,0 0-16,-1 0 15,1 0-15,0 0 16,-1 0-16,1 0 31</inkml:trace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8:34:08.072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0AB61D0F-03B3-44C0-8BFA-895606EC6A06}" emma:medium="tactile" emma:mode="ink">
          <msink:context xmlns:msink="http://schemas.microsoft.com/ink/2010/main" type="inkDrawing" rotatedBoundingBox="7365,17641 27504,17673 27503,18062 7364,18031" shapeName="Other"/>
        </emma:interpretation>
      </emma:emma>
    </inkml:annotationXML>
    <inkml:trace contextRef="#ctx0" brushRef="#br0">0 168 0,'0'36'78,"37"-36"297,-1 0-187,0 0-172,1 0-16,-1 0 15,0 0 1,0 0-1,1 0 1,-1 0 0,0 0-1,1 0 17,-37 37-32,36-37 171,36-37-155,37 37-16,-72 0 16,35 0-1,-36-36 1,1 36-16,-1 0 16,0 0 30,37 0 79,-37 0-109,0 0-16,1 0 31,-1 0-31,0 0 16,1 0 15,-1 0-15,0 0-1,0 0 1,1 0-16,-1 0 16,0 0 15,1 0 16,-1 0-32,0 0 1,0 0 15,1 0-15,-1 0 0,0 0-1,1 0 16,-1 0-15,0 0 0,0 0-1,1 0 17,-1 0-1,0 0 0,1 0-31,-1 0 16,0 0-1,0 0 17,1 0-17,-1 0 1,0 0-16,1 0 15,-1 0-15,0 0 16,0 0-16,37 0 16,-37 0-16,1 0 15,35 0-15,-36 0 16,1 0 0,-1 0-1,0 0 1,1 0-1,-1 0 1,0 0 0,0 0-1,1 0-15,-1 0 16,0 0 0,1 0-1,-1 0 1,0 0-1,0 0-15,1 0 16,-1 0 0,0 0-16,1 0 15,-1 0 1,0 0 0,0 0-1,1 0-15,-1 0 16,0 0-1,1 0-15,35 0 16,-36 0 0,37 0-16,-37 0 31,1 0-31,-1 0 16,0 0-16,0 0 15,1 0-15,-1 0 16,37 0-16,-1 0 15,-36 0 17,1 0-17,-1 0 1,0 0-16,1 0 16,35 0-1,1 36 1,-37-36-16,0 0 15,1 0 1,-1 0 0,0 0-16,37 0 15,-37 0 1,73 0 0,-37 0-16,1 37 15,36-37-15,0 36 16,-37-36-16,1 0 15,36 0-15,0 0 16,-37 0 0,37 36-16,-36-36 15,-1 0-15,1 0 16,-37 0 0,0 0 109,1 0-110,71 0-15,-35 0 16,36 36-16,0-36 15,0 0-15,36 0 16,-36 0-16,-1 0 16,-35 0-16,-37 0 15,1 0-15,-1 0 16,0 0 109,0 0-125,1 0 16,35 0-16,-35 0 15,35 0-15,37 37 16,36-37-16,-36 0 15,0 0-15,-37 0 16,37 0-16,-72 0 16,-1 0-16,0 0 15,0 0 157,1 0-156,-1 0-16,37 0 15,35 0 1,-71-37-16,35 1 16,1 36-16,-1-36 15,1 36-15,-37 0 16,1 0-16,-1 0 16,0 0-16,0 0 15,1 0 1,-1-36-16,0 36 15,37 0 1,-1 0 0,-35 0-16,-1 0 15,0 0-15,1 0 16,-1 0-16,0 0 141,0 0-141,37 0 15,0 0-15,-1 0 16,-36 0-16,1 0 15,-1 0 1,37 0-16,-37 0 16,36 0-16,-35 0 15,35 0-15,-35 0 16,71 0 0,-71 0-16,-1 0 15,37 0-15,-37 0 16,0 0-16,0 0 15,1 0-15,-1 0 16,0 0-16,37 0 16,-37 0-16,0 0 15,1 0-15,35 0 16,1 0-16,-37 0 16,37 0-16,-1 0 15,1 0-15,-1 0 16,1 0-16,0 0 15,35 0 1,-35 0-16,0 0 16,35 0-16,-71 0 15,-1 0-15,0 0 16,1 0-16,-1 0 16,0 0-16,0 0 15,1 0-15,35 0 16,-35 0-1,-1 0-15,0 0 16,0 0 0,1 0-16,-1 0 15,0 0-15,1 0 16,-1 0 0,0 0-16,0 0 15,1 0-15,-1 0 47,0 0-47,37 0 16,-37 0-1,37 0 1,-1 0-16,37 0 16,-73 0-16,73 0 15,-36 0-15,-1-37 16,1 37-1,0 0-15,-37 0 16,0 0-16,37 0 16,-37 0-16,0 0 15,1 0-15,35 0 16,-36 0-16,1 0 16,-1 0-16,37 0 15,-37 0-15,0 0 16,0 0-1,1 0 1,35 0 0,-35 0-1,-1 0-15,0 0 16,0 0-16,1 0 16,35 0-16,-35 0 15,35 0 1,-36 0-16,37 0 15,-37 0-15,1 0 16,-1 0-16,0 0 16,37 0-16,-37 0 15,0 0 1,37 0-16,-37 0 16,0 0-1,1 0-15,-1 0 16,0 0-16,1 0 15,-1 0 1,0 0-16,0 0 16,37 0-16,-37 0 15,1 0-15,35 0 16,1 0-16,-1 0 16,-35 0-16,35 0 15,1 0-15,36 0 16,-37 0-16,37 0 15,-36 0-15,-1 0 16,37 0-16,-73 0 16,37 0-16,-1 0 15,1 0-15,0 0 16,-37 0-16,0 0 16,0 0-16,1 0 31,-1 0-31,0 0 15,37 0-15,-73 37 16,36-37-16,0 0 16,1 0-1,-1 0 1,0 0 0,1 0-16,-1 0 15,0 0 1,0 0-1,1 0 1,-1 0 0,37 0-16,-37 0 15,36 0-15,1 0 16,0 0-16,35 0 16,-35 0-16,108 36 15,-108-36-15,36 0 16,-37 0-16,37 0 15,-36 0-15,-37 0 16,37 0-16,-1 0 16,-35 0-1,35 0-15,1 0 16,-1 36 0,-35-36 15,-1 0 203,0 0-218,0 0-16,1 0 15,-1 0-15,-36-36 16,36 36 0,1-36-16,-1 36 15,0 0 1,37 0-16,-1 0 219,1 0-219,-1 0 15,1 0-15,0 0 16,35 0-16,-35 0 16,36 0-16,-73 0 15,37 0-15,-37 0 31,-72 0 391,-1 0-375,1 0-31,0 0-16,0 0 15,-1 0 1,1 0 0,-37 0-1,37 0-15,-36 0 16,35 0 0,1 0-1,0 0-15,-37 0 16,37 0-1,0 0 1,-1 0 0,37 36 15,-36-36 0,0 0-15,-1 0-16,1 0 15,0 0-15,-37 0 16,37 0-16,-37 0 16,1 0-16,-1 0 15,-36 0-15,73 0 16,0 0-16,0 0 16,-1 0-16,1 0 15,0 0 1,-37 0-1,37 0 1,-37 0-16,37 0 16,0 0-16,-1 0 15,-35 0-15,36 0 32,-1 0 124,1 0-156,-37 0 15,37 0-15,0 0 16,36-36 93,-36 36-93,36-37 0,0 1 31,0 0-1,36 36-30,0 0 0,-36-37-1,36 37 17,-36-36 14,37 36-46,-1 0 16,37 0-16,-37 0 16,36-36-1,-35 36 79,35 0-78,1 0-16,-37 0 15,0 0 1,1 0 15,-1 0-31,-109 0 172,1 0-156,-1 0-16,37 36 15,0-36-15,-1 36 16,1-36-16,-36 37 16,-1-1-16,0 0 15,1-36-15,-1 0 16,1 37-1,35-37-15,1 0 16,-36 0-16,35 0 16,1 0-16,0 36 15,-1-36 1,1 0-16,0 0 16,0 0-1,-1 0 32,1 0-31,0 0 31,-1-36 93,37-1-140,0 1 16,0 0-1,37 36 173,35 0-141,-35 0-47,-1 0 15,0 0-15,0 0 32,1 0-17,-1 0-15,0 0 16,37 0 0,-37 36-1,37-36 1,-37 0-1,-36 36 173,0 1-172,-36-37 15,-1 36-16,1-36 1,0 36 0,0-36-1,-1 0 17,1 0-1,-37 0-31,37 36 15,0-36 1,0 0-16,-1 0 16,-35 0-16,35 0 31,1 0-15,0 0-1,0 0 1,-1 0-1,1 0 1,0 0 0,-1 0 46,1 0-46,0 0 124,0 0-140,-1 0 16,1 0 0,0 0-1,-1 0-15,1 0 16,0 0 15,0 0 0,-1 0-31,1 0 16,0 0 15,-1 0-31,1 0 32,0 0-17,0 0 126,-1 0-126,1 0 17,0 0-17,-1 0 1,37-36 0,-36 36-16,0 0 15,0 0-15,-1 0 31,1 0 1,0 0-17,-1 0 1,1 0 0,0 0-1,0 0-15,-1 0 16,1 0-1,0 0 1,-1 0 0,1 0-16,0 0 15,0 0-15,-1 0 16,1 0 0,0 0 15,-1 0-16,1 0 1,0 0 0,0 0-1,-1 0 1,1 0 0,0 0-1,36 36 1,-37-36-16,1 0 78,-36 0-62,35 0-1,-35 37 1,35-37-16,1 0 15,-36 0-15,-1 0 16,0 0 0,37 0-1,0 0 1,0 0 0,-1 0-1,1 0 1,0 0 31,-1 0-16,1 0-15,0 0-16,0 0 15,-1 0 1,1 0-16,0 0 31,-1 0 16,1 0-31,0 0-16,0 0 15,-1 0 1,1 0-16,0 0 15,-1 0 1,1 0 0,0 0-16,-37 0 15,37 0-15,-37-37 16,1 37 0,36 0-16,-37 0 15,0 0 1,-35-36-16,-1 36 15,0-36-15,36 36 16,37-36-16,-37 36 16,1 0-16,36 0 15,-1-37 1,1 37 0,0 0-16,-1 0 15,1 0 1,0-36-1,0 36-15,-1 0 16,1 0 0,0 0-16,-1 0 15,1 0 17,0 0-17,0 0-15,36-36 16,-37 36-16,1 0 31,0 0-15,-1 0 62,37-37-63,-36 37-15,0-36 16,0 36 0,-1 0-1,1 0 126,0 0-141,-1 0 16,1 0-16,36-36 15,-72 36-15,35 0 16,1 0 15,0 0 0,-37 0-15,37 0 0,-37 0-1,37 0 1,-37 0-1,37 0-15,0 0 16,0 0-16,-1 0 16,1 0-16,-37 0 15,37 0-15,0 0 16,0 0-16,-1 0 16,1 0 15,0 0-31,-1 0 15,1 0 17,0 0-17,0 0 1,-1 0 0,1 0 15,0 0-16,-1 0-15,-35 0 16,-1 0-16,1 0 16,35 0-16,-35 0 15,-1 0-15,1 0 16,35 0-16,1 0 16,-73 0-16,37 0 15,-1 0-15,73 36 16,-36-36 218,-37 0-218,37 0-16,0 0 15,-37 0-15,1 0 16,35 0-16,1 0 16,-37 0-16,37 0 15,0 0 1,0 0 0,-1 0-1,1 0 204,0 0-219,-1 0 16,1 0-16,-36 0 15,35 0 1,1 0-1,0 0-15,-1 0 32,37 36-32,-36-36 62,0 0-62,0 0 16,-1 0-1,1 0 1,0 0 15,-1 0-31,1 0 63,0 0-32,-37 0-15,37 0-1,0 0 1,-1 0 0,1 0-1,0 0 48,-37 0-48,37 0-15,0 0 16,-37 0-16,37 0 16,0 0 15,-1 0 0,1-36-31,0 36 16,-1 0-1,-35 0 1,36 0 0,-1 0-16,-35 0 15,-1 0-15,1 0 16,35 0-16,1 0 15,-37 0-15,37 0 32,0 0 171,0 0-203,-1 0 15,1 0-15,0 0 16,-1 0 0,-35 0-1,36 0-15,-37 0 16,37 0 0,-1 0-1,1 0-15,0 0 16,0 0-1,-1 0 1,1 0-16,0 0 16,-1 0 124,1 36-140,0-36 16,-37 0 0,37 0-1,0 0 1,-1 0-16,1 0 15,0 0-15,0 0 16,-1 0 0,1 0-1,0 37 1,-37-37-16,37 0 16,0 0-16,-1 0 15,-35 0-15,35 0 16,1 36-16,0-36 15,-37 0 1,37 0 0,0 0-1,-37 0 1,37 0 0,0 0-1,-37 0-15,73 36 16,-36-36-16,-37 0 15,37 37 1,0-37 0,-1 0-16,1 0 15,36 36 1,-73-36-16,37 0 16,0 0-1,0 0 1,-1 0-16,1 36 15,-37-36 1,37 0 0,0 36-1,0-36 1,-1 0 0,1 0-1,0 0 1,-1 0-16,1 0 15,0 0 1,0 0 0,-1 0-16,1 0 15,-37 0 1,37 0-16,0 0 16,0 0-16,-1 0 31,1 0-31,0 0 31,-1 0 0,1 0-31,0 0 16,-37 0-16,37 0 16,0 0-16,-37-36 15,1 36-15,35 0 16,1 0-16,0 0 15,-1 0 17,1 0-17,0 0 1,0-36 0,-1 36-1,-35 0 1,35 0-1,1 0 1,-36 0 0,35 0-1,1 0-15,0 0 16,-1 0 0,1 0 30,0 0 126,0 0-156,-1 0-16,1 0 16,0 0-1,-1 0-15,-35 0 16,72-36 15,-36 36-15,-1 0 46,-35 0-31,35 0 1,1 0-1,0 0 16,0 0-32,-1 0 32,1 0-15,0 0-1,-1 0-31,1 0 78,0 0 16,0 0-63,-1 0 78,1 0-77,0 0-1,-1 0 47,1 0-47,0 0-15,0-37-1,-1 37 1,1 0-16,0 0 31,-37 0 360,37 0-391,0 0 16,-1 0-16,1 0 15,0 0 1,-1 0-16,1 0 344,-36 0-344,35 0 15,1 0 1,-37 0-1,37 37-15,0-37 16,0 0 281,-37 0-281,37 0-16,-1 0 15,1 0-15,-36 0 16,35 0-16,1 0 15,0 0 32,72 0 406,0 0-421,1 36-32,-1-36 15,0 0 1,0 0 62,1 0-62,-1 36-1,0-36-15,1 0 16,-1 0 0,0 0 140,0 0-141,1 0 1,-1 0 0,0 0-16,1 0 15,-1 0 1,-36-36 0,0 0-1,36 36 1,0 0-16,1 0 15,-1 0-15,-36-37 16,36 37 15,1 0-15,-1 0-16,0 0 16,0-36-1,1 36 1,-1 0-1,0 0-15,37-36 16,-37 36 0,-36 36 249,0 37-249,0-37 0,-36-36-1,36 36 1,-36-36 15,-1 0 0,37 36-15,-36-36 0,36 37 15,-36-37-16,-1 0 48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2:43:08.599"/>
    </inkml:context>
    <inkml:brush xml:id="br0">
      <inkml:brushProperty name="width" value="0.46667" units="cm"/>
      <inkml:brushProperty name="height" value="0.46667" units="cm"/>
      <inkml:brushProperty name="color" value="#4472C4"/>
      <inkml:brushProperty name="fitToCurve" value="1"/>
    </inkml:brush>
  </inkml:definitions>
  <inkml:traceGroup>
    <inkml:annotationXML>
      <emma:emma xmlns:emma="http://www.w3.org/2003/04/emma" version="1.0">
        <emma:interpretation id="{8ED4C4E1-B99F-4CC2-8A9A-DBDA17699A22}" emma:medium="tactile" emma:mode="ink">
          <msink:context xmlns:msink="http://schemas.microsoft.com/ink/2010/main" type="inkDrawing" rotatedBoundingBox="13099,17997 13114,17997 13114,18012 13099,18012" shapeName="None"/>
        </emma:interpretation>
      </emma:emma>
    </inkml:annotationXML>
    <inkml:trace contextRef="#ctx0" brushRef="#br0">0 0 0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2:43:31.112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188B87FE-B6FF-4B36-8568-25B8C196CAC9}" emma:medium="tactile" emma:mode="ink">
          <msink:context xmlns:msink="http://schemas.microsoft.com/ink/2010/main" type="inkDrawing" rotatedBoundingBox="7003,17624 27032,17699 27031,18033 7001,17958" shapeName="None"/>
        </emma:interpretation>
      </emma:emma>
    </inkml:annotationXML>
    <inkml:trace contextRef="#ctx0" brushRef="#br0">0 15 0,'36'0'109,"-36"36"-93,0 0 15,36-36-15,-36 37-16,36-1 46,-36 0-30,0 1 343,37-37-343,-1 0 15,37 0-15,-37 0 0,0 0-1,0 0-15,1 0 16,-1 0-16,0 0 15,1 0-15,-1 0 16,0 0-16,0 0 31,1 0 1,-1 0-32,0 0 15,1 0 16,-1 0-15,0 0-16,0 0 16,1 0-1,-1 0 1,0 0 0,1 0-1,-1 0 1,0 0-1,0 0 1,1 0 0,-1 0-1,0 0 17,1 0-32,-1 0 15,0 0-15,0 0 16,1 0-1,-1 0-15,0 0 16,1 0-16,35 0 16,-36 0-1,1 0 95,-1 0-95,0 0 1,1 0 0,-1 0 218,0 0-218,0 0-1,1 0-15,-1 0 16,0 0-16,37 0 15,-1 0 1,-35 0 0,-1 0-16,37 0 15,-37 0 1,0 0 0,0 0-1,1 0 1,-1 0-1,0 0-15,1 0 16,-1 0 0,36 0-16,-35 0 15,-1 0-15,0 0 16,1 0 0,-1 0 15,0 0 31,0 0-46,1 0-16,-1 0 16,0 0-16,37 0 15,36 0-15,-37 0 16,37 0-16,-36 0 15,-37 0-15,0 0 16,1 0-16,-1 0 156,0 0-140,0 0 0,1 0-1,35 0 1,-35 0-16,-1 0 15,0 0 1,0 0-16,37 0 16,-37 0-1,37 0-15,-37 0 16,37 0-16,-1 0 16,-35 0-16,-1 0 15,36 0-15,1 0 16,36 0-16,-37 0 15,37 0-15,-72 0 16,35 0-16,-36 0 16,37 0-16,-37 0 15,1 0 32,-1 0-47,0 0 16,0 0-1,1 0 95,-1 0-95,0 0-15,37 0 16,-37 0 0,73 0-1,-36 0-15,-37 0 16,36 0-16,-35 0 16,35 0-16,-35 0 15,35 0-15,-36 0 16,1 0-1,-1 0 1,0 0 15,1 0-15,-1 0 0,0 0-1,0 0-15,1 0 16,35 0-1,1 0 1,-37 0-16,37 0 16,-37 0-16,0 0 15,1 0-15,71 0 16,-71 0-16,35 0 16,-35 0-16,35 0 15,-36 0-15,1 0 16,35 0-16,1 0 15,-37 0-15,0 0 16,1 0-16,72 0 16,-37 0-16,-36 0 15,1 0-15,35 0 16,-35 0-16,-1 0 16,0 0-16,0 0 156,1 0-141,35 0-15,-35 0 16,35 0 0,-36 0-1,73 0-15,-72 0 16,35 0 0,-36 0-16,37 0 15,-37 0-15,1 0 16,-1 0-16,0 0 15,0 0 1,1 0 0,-1 0-1,0 0 1,1 0-16,-1 0 16,0 0-16,0 0 15,1 0-15,-1 0 16,73 0-16,-73 0 15,0 0-15,1 0 16,35 0-16,-35 0 16,35 0-1,1 0-15,-1 0 16,1 0-16,-37 0 16,0 0-16,37 0 15,-37 0-15,37 0 16,-37 0-1,0 0 1,1 0-16,-1 0 31,0 0-15,37 0-16,-37 0 16,0 0-1,1 0 1,-1 0-16,0 0 15,1 0-15,-1 0 16,0 0 0,0 0-16,1 0 15,-1 0-15,0 0 16,1 0-16,-37 36 16,72-36-16,-36 0 31,1 0-31,35 0 15,-35 0 1,-1 0-16,0 0 16,37 0-16,-1 0 15,-72 36 1,37-36-16,-1 0 16,0 0-16,0 0 15,1 0 1,35 0-16,1 0 15,-37 0 1,0 0 31,37 0-31,-37 0-1,1 0 1,-1 0-1,0 0-15,0 0 16,1 0 15,-1 0-15,0 0 0,1 0-16,-1 0 15,0 0-15,0 0 16,37 0-1,-37 0 1,1 0 0,-1 0-16,0 0 15,0 0 1,1 0 0,-1 0-16,0 0 15,1 0-15,-1 0 16,0 0-16,0 0 15,1 0 17,-1 0-1,73-36-15,-73 36-16,37 0 15,-1 0-15,1 0 16,-1 0-16,37 0 15,-72 0-15,-1 0 16,36 0-16,1-36 16,-37 36-1,1-37 1,-1 37-16,0 0 16,0 0-1,1 0-15,-1 0 16,37 0-16,-37 0 15,0 0-15,0 0 16,37 0 0,-37 0-1,1 0 17,-37-36-17,36 36 1,0 0-16,37 0 15,-37 0 1,0 0-16,37 0 16,-1-36-16,37 36 15,-72 0-15,-1 0 16,36 0-16,1 0 16,36 0-16,-37 0 15,1 0 1,0 0-16,-1 0 15,-36 0-15,37 0 16,0 0-16,-37 0 16,0 0-16,37 0 15,-37 0-15,0 0 16,1 0 0,-1 0-1,0 0 1,0 0-1,1 0-15,-1 0 16,0 0 0,1 0-16,-1 0 15,0 0-15,0 0 16,1 0-16,-1 0 16,0 0-16,1 0 15,-1 0 1,0 0-16,0 0 15,1 0 1,35 0 0,-35 0 15,35 0-15,-36 0-1,1 0-15,35 0 16,1 0-16,-1 0 15,1 0-15,0 0 16,35 0-16,1 0 16,0 0-16,0 0 15,0 0-15,-37 0 16,1 0-16,0 0 16,-37 0-1,0 0 16,0 0-15,1 0-16,-1 0 16,0 0-1,1 0 1,-1 0-16,0 0 16,37 0-1,-37 0 1,0 0-16,1 0 15,71 0-15,-71 0 16,72 0 0,-73 0-16,0 0 15,37 0-15,-37 0 16,0 0 0,37 0-1,-37 0 1,73 36-16,-36-36 15,-1 0-15,-36 0 16,37 0-16,0 0 16,-37 0-16,0 0 15,0 0 1,1 0-16,-1 0 16,0 0-16,1 0 15,-1 0-15,0 0 110,0 0-95,1 0-15,-1 0 16,0 0-1,1 0 32,35 0-31,-36 0-16,1 0 16,72 0-16,-1 0 15,-35 0-15,0 0 16,-37 0-16,0 0 15,37 0-15,-37 0 16,0 0 218,-36 36-46,0 1-32,-36-37-15,36 36-126,-36-36 48,-1 0-16,1 0-32,0 0 1,0 0 47,-1 0-48,37 36 1,-36-36-16,0 0 15,-1 0-15,1 0 16,0 0 0,0 0-1,-1 0 17,1 0-1,0 0-31,-1 0 31,1 0 16,0 0-16,0 0-15,-1 0-1,1 0 1,-37 0 0,37 0-1,0 0-15,0 0 16,-1 0 15,-35 0-15,35 0-1,1 0 1,0 0 78,0 0-94,-1 36 15,1-36 1,0 0 62,-1 0-62,1 0 46,0 0-46,0 0-16,-1 0 16,1 0-1,0 0 1,-1 0-1,1 0 48,0 0-32,0 0-15,-1 0-1,1 0 1,0 0 15,-1 0 1,1 0-17,0 0 1,0 0 15,-1 0-15,1 0-1,0 0 1,-1 0 0,1 0-1,0 0 1,0 0-1,-1 0 1,-35 0 0,35 0 15,1 0-31,0 0 16,0 0-1,-1 0-15,-35 0 16,35 0-1,1 0 48,-36 0-47,35 0-1,1 0 1,0 0-16,-37 0 15,37 0 1,0 0 0,-1 0-1,1 0-15,0 0 16,-1 0 0,1 0-16,0 0 15,0 0 48,-1 0-63,1 0 15,0 0-15,-1 0 16,1 0-16,0 0 16,0 0-16,-1 0 15,1 0-15,0 0 16,-37 0-16,73-36 15,-36 36-15,0 0 47,-1 0-31,1 0-16,0 0 16,-1 0-16,1 0 15,0 0-15,0 0 16,-1 0-16,1-36 15,0 36-15,-1 0 16,1 0-16,0 0 31,0 0-31,-1 0 32,1 0-32,0 0 31,-1 0-16,1 0 1,0 0 0,0 0-16,-1 0 203,1 0-188,0 0 1,-1 0-16,1 0 31,0 0 219,36 36-250,-73-36 16,1 0-16,35 0 16,1 0-16,-36 0 15,35 36-15,1-36 16,0 0-1,-1 0 204,1 0-219,-36 0 16,35 0-1,1 0-15,-37 0 16,1 0 0,36-36-16,-1 36 15,1 0-15,0 0 16,36-36 0,-37 36 15,1 0-16,0 0 17,0-36-32,-1 36 15,-35 0 1,35 0 15,1 0-15,0 0-16,0 0 15,-1 0 1,1 0-16,-37 0 16,37 0-1,-36 0 1,35 0-16,1-37 16,-73 37-16,37-36 15,35 36-15,1 0 16,0 0-1,-37 0 1,37 0 0,0 0-16,-1 0 31,1 0-15,0 0-1,-1 0-15,-35-36 16,36 36-16,-37-37 15,-36 37-15,37 0 16,-1 0-16,37 0 16,-1 0-16,1 0 15,0-36 1,0 36-16,-1-36 16,1 36-1,0 0-15,-37 0 16,37 0-1,0 0 1,-1 0 47,1 0-17,0 0 158,-1 0-189,1 0 1,0 0-16,0 0 15,-1 0 1,1 0 0,0 0-1,-1 0 1,1 0 0,0 0-16,0 0 31,-1 0-16,1 36 64,0-36-64,-1 0-15,-35 0 31,72 36-31,-36-36 16,-1 0 15,1 0-15,0 0 0,-1 0-1,37 37 1,-36-37-16,0 0 15,0 0 1,-1 0 0,1 36 15,0-36 0,-1 0-15,37 36-16,-36-36 15,0 0 1,-37 0 0,37 0-1,0 0 1,-1 0 15,1 0-31,0 0 16,0 0-16,-1 0 15,-35 0-15,35 0 16,1 0 15,0 0-31,0 0 32,-1 0-17,1 0-15,0 0 16,-1 0-16,-35 0 15,36 0 1,-37 0 0,37 0-1,-1 0 32,1 0-47,0 0 16,0 0-1,-37 0-15,37 0 16,-1 0-16,1 0 16,-36 0-1,35 0 1,-35 0 15,35 0-15,1 0-16,0 0 31,0 0 16,-1 0-31,1 0-16,0 0 15,-37 0 1,37 0-16,0 0 15,-37 0-15,37 0 16,-37 0-16,37 0 16,-37 0-16,1-36 15,-1 36 1,37 0-16,0 0 16,-1 0-16,-35 0 15,35 0 1,-71 0-16,71 0 15,-35 0 1,35 0 0,1 0-1,0 0-15,0 0 16,-1 0 0,1-36-16,-37 36 15,1 0-15,36 0 16,-37 0-1,37 0-15,-1 0 16,1 0 0,-36 0-16,35 0 15,-35-37 1,-37 37-16,73 0 16,-37 0-1,37 0-15,-37 0 16,1 0-16,35 0 15,1 0-15,0 0 16,-37 0-16,37 0 16,0 0-16,-1 0 15,1 0-15,0 0 16,-73 0-16,73 0 16,-37 0-16,0 0 15,37 0-15,-73-36 16,73 36-16,0 0 15,-37 0-15,1 0 16,35 0-16,-35 0 16,35 0-16,1 0 15,0 0-15,0 0 16,-1 0-16,1 0 16,0 0-1,-1 0 1,1 0-16,0 0 31,0 0-31,-1 0 16,1 0-1,0 0-15,-1 0 32,1-36-17,-36 36 16,35 0-31,1 0 16,0 0-16,-37 0 16,1 0-16,35 0 15,1 0-15,0 0 16,-1 0-16,1 0 47,0 0-16,0 0-15,-1 0-16,1 0 15,0 0 1,-1 0 15,1 0-15,0 0-1,0 0 1,-1 0 0,1 0-16,-37 0 15,37 0 1,-36 0-16,35 0 16,1 0-1,0 0 1,-1 0-16,-35 0 15,36 0-15,-1 0 16,1 0 15,0 0-15,-37 0 15,37 0 0,0 0 16,-1 0-31,1 0 0,0 0-16,-1 0 15,1 0 48,0 0-63,0 0 15,-37 0 1,37 0 0,-1 0-1,1 0 1,0 0-16,0 0 15,-1 0 17,-35 0-17,35 0 1,1 0 31,0 0-32,0 0 1,-1 0 0,1 0-1,0 0-15,-1 0 32,1 0-32,0 0 15,0 0 1,-1 0-16,1 0 15,0 0-15,-1 0 16,-35 0 0,36 0-1,-1 0-15,1 0 16,0 0 15,-37 0-15,37 0 15,0 0 0,-1 0-15,1 0 0,0 0 15,-1 0-16,1 0 1,0 0 0,0 0-16,-1 0 15,1 0 1,36 36-16,-36-36 16,-1 0-1,1 0 1,0 0-1,0 0 1,-1 0 0,1 0-1,0 0-15,-1 0 16,1 0 0,-36 0-1,35 0 1,-35 0-1,35 0 1,1 0-16,0 0 16,0 0-16,-1 36 15,1-36 1,0 0 0,-37 0-1,1 37 1,-1-37-16,37 0 15,-37 0 1,37 0 0,0 0-1,-1 0-15,1 0 16,36 36 0,-36-36-1,-1 0 1,1 0-1,0 0 1,0 0-16,-1 0 16,1 0-1,36 36 1,0 1 265,0-1-218,36-36-63,1 0 15,-1 0 17,0 36-1,0-36-16,1 0-15,-1 0 32,0 0-1,1 0-15,-1 0-16,36 0 15,1 0-15,0 0 16,-37 0-16,36 0 15,1 0-15,-37 0 16,37 0 0,-37 0-1,0 0 1,1 0-16,-1 0 31,37 0 32,-37 0-63,36 0 15,-35 0 17,-1 0-32,0 0 15,1 0-15,-1 0 31,0 0-15,0 0 0,1 0-16,-1 0 15,0 0-15,37 0 16,-1 0-16,1 0 16,-37 0-16,1 0 15,-1 0-15,36 0 16,-35 0-1,-1 0-15,0 0 16,73 0-16,-73 0 16,1 0-16,35 0 15,1 0-15,-37 0 16,37 0 0,-37 0-16,0 0 15,1 0-15,71 0 16,-71 0-16,-1 0 15,0 0-15,73 0 16,-36 0 0,-1 0-16,-35 0 15,71 0-15,-35 0 16,36 0-16,-37 0 16,37 0-16,-36 0 15,-37 0-15,0 0 16,1 0-16,-1 0 15,0 0-15,37 0 16,-1 0-16,1 0 16,0 0-16,35 0 15,1-36-15,109 36 16,-73 0-16,37 0 16,72 0-16,-109 0 15,-36 0-15,-1 0 16,-71 0-16,35 0 15,-35 0 1,-1 0-16,36 0 16,-35 0-1,35 0 1,-35 0 0,-1 0 15,0 0 63,0-109-79,1 36-15,-37 37 16,0 0-16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2:44:25.136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D73F94B8-ADE0-41D8-AC28-8606A9F62466}" emma:medium="tactile" emma:mode="ink">
          <msink:context xmlns:msink="http://schemas.microsoft.com/ink/2010/main" type="inkDrawing" rotatedBoundingBox="7583,17638 26923,17714 26922,18150 7581,18073" shapeName="None"/>
        </emma:interpretation>
      </emma:emma>
    </inkml:annotationXML>
    <inkml:trace contextRef="#ctx0" brushRef="#br0">36 136 0,'37'0'47,"-37"36"0,36-36-47,0 0 15,1 0 1,-37 37-16,36-37 47,-36 36-47,36-36 15,0 0 17,1 0-17,-1 0 1,0 0 0,1 0-16,-1 0 15,0 0-15,0 36 16,37-36-16,-37 0 15,1 0 1,-1 0-16,0 0 16,0 0-1,1 0 1,-1 0 0,0 0 15,1 0 31,-1 0-30,0 0-32,0 0 15,1 0 1,-1 0 46,-36-36-46,36 36-16,1 0 16,-1 0-1,0 0 1,0 0-16,1 0 15,35-36 1,-35 36 0,35 0-1,-36 0 1,73 0-16,-36 0 16,-37-37-16,73 1 15,-36 36 1,-1 0-16,37-36 15,-73 36-15,1 0 16,-1 0-16,36 0 16,-35 0 46,-1 0-31,0 0-31,1 0 16,71 0-16,1 0 16,0 0-16,-36 0 15,-1 0-15,1 0 16,-1 0-16,-35 0 16,72 0-16,-73 0 15,0 0-15,0 0 16,37 0-16,-73 36 15,36-36-15,1 0 110,-1 0-95,0 0 1,37 0 0,-37 36-16,0-36 15,37 37-15,-1-37 16,-35 0-16,35 0 16,1 0-16,-1 0 15,1 0-15,0 36 16,-37-36-16,36 0 15,-35 0-15,-1 0 16,0 0-16,1 0 16,71 36-1,-71-36-15,-1 0 16,37 0-16,-1 0 16,-36 0-16,1 0 15,-1 0-15,0 0 31,1 0-15,-1 0 0,0 0-16,0 0 15,1 0-15,35 0 16,-35 36-16,35-36 16,-36 0-16,37 0 15,0 0-15,-1 0 16,-36 0-1,1 0-15,-1 0 16,0 0-16,1 0 31,-1 0-15,0 0 0,0 0-16,1 0 15,-1 0 1,0 0-1,1 0 1,-1 0-16,0 0 16,0 0-16,37 0 15,0 0-15,-37 0 16,36 0 0,1 0-16,0 0 0,35 0 15,-71 0 1,35 0-16,1 0 15,-37 0-15,0 0 16,1 0-16,-1 0 16,0 0-16,1 0 15,35 0-15,-36 0 16,37 0-16,0 0 16,-1 0-16,-36 0 15,73 0-15,-36 0 16,-37 0-16,0 0 15,37 0-15,-37 0 32,1 0-17,-1 0 1,0 0 0,0 0-1,1 0 1,-1 0-1,0 0 1,1 0 0,-1 0-16,0 0 15,37 0-15,-37 0 16,0 0-16,37 0 16,-1 0-16,1 0 15,0 0-15,-37 0 16,36 0-16,1 0 15,0 0-15,-1 0 16,-36 0-16,1 0 16,35 0-16,-35 0 15,-1 0-15,0 0 16,0 0-16,1 0 16,-1 0-1,0 0-15,1 0 16,-1 0-1,0 0 1,37 0-16,-1 0 16,1 0-1,-1 0-15,-35 0 16,-1 0-16,0 0 16,1 0-1,-1 0-15,0 0 31,0 0-31,37 0 16,0 0 0,-37 0-1,36 0-15,-35 0 16,-1 0-16,37 0 16,-37 0-16,0 0 15,0 0 1,1 0-16,35 0 15,-35 0-15,35 0 16,-36 0-16,1 0 16,-1 0-16,37 0 15,-37 0 1,0 0-16,37 0 16,-37 0-1,37 0 1,-37 0-1,0 0-15,0 0 16,73 0-16,-36 0 16,-37 0-16,37 0 15,-1 0-15,1 0 16,-37 0 0,37 0-1,-37 0-15,37 0 16,-37 0-16,36 0 15,37 0-15,-72 0 16,-1 0-16,36 0 16,1 0-16,0 0 15,-37 0-15,36 0 16,1 0-16,0 0 16,-37 0-16,0 0 15,0 0-15,1 0 16,-1 0-1,0 0 1,-36 37-16,37-37 16,-1 0-1,0 0 1,0 0-16,1 0 16,-1 0 15,0 0-31,1 0 15,-1 36-15,0-36 16,0 0 0,1 0-16,35 0 15,-35 0-15,-1 0 16,36 0 0,-35 0-16,-1 0 15,0 0-15,1 0 16,-1 0-16,0 0 15,0 0-15,37 0 16,-37 0-16,73 0 16,-73 0-16,1 0 15,35 0-15,-35 0 16,35 0-16,1 0 16,-37 0-16,37 0 15,-1 0-15,1 0 16,-37 0-16,0 0 15,37 0-15,36 0 16,0 0-16,-1 0 16,1 0-16,-36 0 15,-1 0-15,1 0 16,0 0-16,-37 0 16,36 0-16,-35 0 15,35 0 1,-35 0-16,35 0 15,1 0 1,-1 0-16,37 0 16,0 0-16,-73 0 15,1 0-15,35 0 16,1 0-16,-1 0 16,-35 0-16,-1 0 15,0 0-15,37 0 16,-37 0-16,37 0 15,-1 0-15,37 0 16,-36 0-16,35 0 16,-35 0-16,-37 0 15,37 36-15,-37-36 16,0 0-16,1 0 16,-1 0-16,0 0 31,1 0-16,-1 37 1,0-37-16,0 0 31,1 0-31,-1 0 16,0 0-16,1 0 16,-1 0-1,0 0-15,0 0 16,1 0-16,-1 0 15,0 0-15,1 0 16,-1 0-16,0 0 16,0 0-1,1 0 1,-1 0-16,0 0 16,1 0-1,35 0-15,1 0 16,-1 0-16,-35 0 15,-1 0 1,0 0-16,0 0 16,1 0-1,-1 0-15,0 0 16,1 0 0,-1 0 30,0 0-46,0 0 16,1-37 156,-1 37-156,0-36-1,1 36 48,-37-36-63,36 36 93,0 0-77,0 0 0,-36-37-16,37 37 15,-1 0 95,37 0-95,-37 0-15,0-36 16,0 36 15,-36-36 250,0 0-249,0-1 15,-36 37-47,36-36 15,-36 36-15,0 0 16,-1 0-1,1-36 1,0 36 15,-1 0 1,1-37-17,0 37 1,0 0 124,-1 0-124,1 0 15,0 37-15,-1-37 31,1 0-16,-36 0-15,35 0-16,-35 0 15,35 36 1,1-36-16,0 0 16,0 0 15,-1 36 0,1-36-15,0 0 31,-1 0-32,1 0 1,0 0-1,0 0 17,-1 0 15,1 0-16,0 0 0,-1 0 16,37-36 0,-36 36-47,0 0 15,0 0 1,-1 0 0,1 0-1,0 0 1,-1-36-16,-35 36 16,36 0-1,-1 0 1,1 0 46,0 0-62,-1-37 32,1 37-17,0 0 32,0 0-31,-1 0-16,1 0 15,0-36 1,-1 36-16,1 0 16,0 0 77,-37 0-77,37 0 0,0 0 15,-37 0-16,37 0 1,0 0 0,-1 0-16,1 0 15,0 0 1,-1 0 46,1 0-62,0 0 16,0 0 0,-1 0-16,1 0 15,-37 0 1,37 0-16,0 0 16,0 0-1,-1 0 1,1 0-1,0 0 17,-1 0-17,1 0 32,-36 0-31,35 0-1,1 0 1,0 0-16,-1 0 16,1 0-1,0 0 1,0 0 0,-1 0-1,1 0 1,-37 0-1,37 0 17,0 0-17,0 0 1,-1 0 15,1 0-15,0 0-16,-1 0 15,1 0 1,0 0-16,0 0 16,-1 0-1,1 0 1,0 0 46,-1 0 1,1 0-47,-36 0-1,35 0-15,1 0 16,0 0-1,-37 0-15,37 0 16,0 0 15,-1 0 1,1 0-17,0 0 1,-1 0-1,1 0 1,0 0-16,0 0 31,36 36 47,-73-36-62,37 0-16,-1 0 16,1 0-16,0 0 15,0 0 1,-1 0-16,1 0 16,0 0 30,-1 0 1,1 0-31,0 37 0,0-37 46,-37 0 126,-36 0-173,73 0 1,-37 36-16,1-36 15,35 0 1,1 0-16,0 0 0,0 0 172,-1 0-172,1 0 16,0 0 46,-1 0-46,1 0-1,0 0 48,0 0-16,-1 0-47,1 0 15,0 0 1,-1 0 0,1 0-16,0 0 15,-37 0 1,37 0-1,0 0 48,-1 0-47,1 0-16,0 0 15,-37 0 1,37 0 62,0 0-62,-1 0 15,1 0-31,0 0 15,0 0-15,-37 0 16,37 0 0,-1 0-16,1 0 15,0 0 1,0 0 15,-1 0-15,1 0-1,0 0 1,-37 0 0,37 0-1,0 0-15,-1 0 16,1 0 0,0 0-1,-1 0 1,1 0-1,0 0 1,0 0 0,-1 0 140,1 0-156,0 0 16,-1 0-16,1 0 15,0 0-15,0 0 16,-1 0-16,1 0 15,0 0 95,-1 0-95,1 0-15,0 0 16,0 0 0,-1 0-16,1 0 15,0 0-15,-1 0 63,1 0-63,0 0 31,0 0-15,-1 0-16,1-36 15,0 36 1,-1 0 0,1 0-1,0 0 1,0 0-1,-1 0-15,1 0 16,0 0 0,-1 0-1,1 0 1,0 0 15,0 0-15,-1 0-16,1 0 15,0-37 1,-1 37 0,1 0-16,0 0 15,0 0 1,-1 0 15,1 0-31,0 0 16,-1 0-1,1 0 1,0 0 0,0 0-1,-1 0 1,1 0-16,0 0 16,-1 0-1,1 0-15,0 0 16,0 0-1,-37 0 1,37 0 0,-37 0-1,37 0-15,0 0 16,-37 0-16,37 0 16,-37 0-1,37 0 1,0 0-1,-37 0 1,37 0 0,-1 0-1,1 0-15,0 0 16,-37 0 0,37 0-16,-37 0 15,37 0 48,0 0-16,0 0-1,-1 0-30,1 0 0,0 0-1,-1 0 17,1 0-1,0 0-16,0 0-15,-1 0 16,1 0 0,0 0-16,-1 0 15,1 0 1,0 0 0,0 0-16,-1 37 31,1-37 0,0 0-15,-1 0-1,1 0 1,0 0 15,0 0-15,-1 0-1,1 0-15,0 0 16,-1 0 0,1 0-16,0 0 15,0 0-15,-1 0 16,-35 0 0,35 0-1,1 0 1,0 0-1,0 0-15,-1 0 16,-35 0 0,35 0-1,1 0 32,0 0-31,0 0-1,-1 0 1,1 0 0,0 0-1,-1 0 1,1 0 0,0 0-1,0 0 1,-37 0-16,37 0 15,-1 0-15,1 0 16,0 0 0,0 0-1,-1 0 17,1 0-17,0 0-15,-1 0 16,1 0-1,0 0 1,0 0 0,-1 0-16,1 0 15,0 0-15,-37 0 16,1 0-16,35 0 16,-35 0-16,35 0 15,-35 0-15,36 0 31,-1 0-31,1 0 16,0 0 0,-1 0-1,1 0 1,0 0-16,0 0 31,-1 0-15,-35 0-16,35 0 15,1 0-15,-36 0 16,35 0-16,1 0 16,0 0-1,-1 0 1,1 0 0,0 0-1,0 0-15,-1 0 16,1 0-16,-37 0 15,1 0-15,-1 0 16,37 0 0,0 0-1,-37 0 1,37 0 0,-37 0-1,37 0-15,0 0 16,-37 0-16,37 0 15,-37 0 1,37 0 0,0 0-16,-1 0 15,1 0 1,0 0 0,0 0-1,-1 0-15,-35 0 16,35 0-16,1 0 15,-36 0-15,-1 0 16,37 0-16,-37 0 16,37 0-16,-37 0 15,37 0-15,0 0 16,-1 0 0,1 0-1,0 0 1,0 0-1,-1 0 17,1 0-32,-37 0 15,37 0 1,-36 0 62,35 0-62,1 0-1,0 0 1,-1 0 0,1 0-1,0 0 48,0 0-48,-1 0 1,1 0 0,0 0-1,36 36 16,-37-36 1,1 0-17,0 0 63,36 36-78,-36-36 32,-37 37 218,0-37-250,73 36 15,-36-36 1,0 0-16,0 0 31,-1 0 266,1 36-281,0-36-16,-37 0 15,37 0 1,0 0 0,-1 0 140,1 0-141,0 0-15,-1 0 32,1-36-1,0 36-15,0 0-1,36-36 1,-37 36-16,1 0 15,36-37 1,-36 37 0,-1 0-1,1 0 1,0 0 109,0 0-125,-1 0 0,1 0 16,0 0-1,36-36-15,-37 36 16,1 0-16,0 0 15,0 0 1,-1 0 47,-35 0-48,35 0 1,-35 0 15,36 0 0,-1 0 47,1 0-46,0 0-32,-1 0 31,1 0 0,0 0-15,0 0-16,-1 0 15,1 0 1,0 0 0,-1 0-16,1 0 15,0 0 1,0 0-16,-1 0 16,1 0-1,0-36 1,-1 36-1,1 0-15,0 0 32,0 0-32,-1 0 31,1-37-15,0 37 30,-1 0-14,1 0-17,0 0 17,0 0-17,-1 0-15,1 0 16,0 0 15,-1 0 0,1 0 282,36-36-298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09-25T14:42:30.706"/>
    </inkml:context>
    <inkml:brush xml:id="br0">
      <inkml:brushProperty name="width" value="0.26667" units="cm"/>
      <inkml:brushProperty name="height" value="0.53333" units="cm"/>
      <inkml:brushProperty name="tip" value="rectangle"/>
      <inkml:brushProperty name="rasterOp" value="maskPen"/>
      <inkml:brushProperty name="fitToCurve" value="1"/>
    </inkml:brush>
  </inkml:definitions>
  <inkml:trace contextRef="#ctx0" brushRef="#br0">6 185 0,'0'36'188,"36"-36"-188,-36 36 15,0 1-15,36-1 16,-36 0 0,37 0 15,-37 1-15,0-1 15,0 0-16,0 1 1,36-37 0,-36 36-16,0 0 15,36-36 17,-36 73-32,0-37 31,0 0 16,0 1-32,0-1 17,0 0-1,0 0-16,0 1 1,0 0 0,0-1 15,0 1 0,0-1-31,0 0 31,0 0-15,0 1 0,0-1 15,0 0-31,0 1 16,0-1 30,0 0 236,36-36-267,-36 36-15,37-36 16,-1 0 0,0 37-16,1-1 15,-1 0 1,36-36-16,-35 0 15,-1 0-15,-36 37 16,36-37-16,0 0 16,0 36 46,0 0-46,0-36-1,1 0 1,-37 36 15,36-36-15,-36 37 0,36-37-16,1 0 31,-37 36-16,36-36 1,0 36 0,0-36-1,1 0 17,-1 37 30,0-37-62,1 0 47,-1 0 31,0 0-62,0 0-1,1 0 17,-1 0 14,0 0-30,1 0 15,-1 0-15,0 0 15,0 0-15,1 0 31,-1 0-16,0 0-15,-36-37 30,37 37-46,-1-36 63,-36 0-47,36 36-1,0 0 1,-36-37-16,36 1 15,-36 0 1,36 0 0,-36-1-1,36 37-15,1-36 16,-37 0 0,0-1-1,36 37 1,-36-36-1,0 0 17,0 0-1,0-1-15,36 37-16,-36-36 31,0 0 0,36 36 0,-36-37-31,0 1 16,37 36 0,-37-36-16,0 0 31,0-1 0,0 1-15,36 36-16,-36-37 31,0 0-15,36 37 15,-36-36-31,0 0 15,0 0 17,37 36-1,-37-37-31,0 1 47,0 0-47,0-1 47,0 1-32,0 0 1,0 0 0,0-1 155,0 1-124,0 0-15,-37 36-17,37-37-15,-36 37 47,0 0-16,-1 0-31,37 37 16,-36-37 0,0 36 15,0-36 16,-1 36-16,1-36 78,0 37-62,0-37-31,36 36-1,-36-36-15,0 0 94,36 36-78,-36-36 31,36 36-47,0 1 31,-37-37-15,37 36-1,-36 0 1,36 1-1,0-1 1,0 0 0,0 0-16,-36-36 15,36 37-15,0 0 16,0-1 0,-37 1-1,37-1 1,0 0-16,0 0 15,0 1-15,-36-1 16,36 0 0,-36-36-1,36 73-15,0-37 32,0 0-17,0 1 79,0-1-94,0 0 31,0-72 125,0 0-156,36 36 16,-36-37 0,0 1-1,0 0 1,36 0-16,-36-1 16,0 1 46,37 36-31,-37-36-15,0-1 0,36 1-1,0 0 1,1 0 46,-1 36-46,-36-37 0,36 37-1,0 0 1,0 0 359,-72 37-328,-36-1-47,36 36 15,-37-35-15,0 35 16,1-35-16,36-1 16,-1 0-16,37 0 62,-36-36 16,0 0-62,-1 0-1,-35 0 64,72-36 14,-36 36-61,36-36-17,-37 36 1,37-36-1,-36 36 1,36-37-16,0 1 16,-36 0-1,-1 36-15,37-73 0,-72 37 16,-1-37 0,37 37-16,0-1 15,-1 37 141,37-37-156,-36 37 16,36-36 47,0 0 15,0 0-78,-36 36 15,36-37 1,0 1 15,-36 36-15,36-36 109,-36-1-110,36 1 1,0 0-16,-36 0 16,36-1-1,0-35 48,0 35-48,0 1 1,0 0 0,0 0-1,0-1-15,0 1 16,0 0-16,0-1 16,0 1 15,72 36-16,-36-36 1,36 36 0,1-36-1,-37 36-15,37-37 16,-37 37 0,0 0-16,1 0 31,-1 0-16,0 0 1,1 0-16,-1 0 16,0 0 93,0 0-109,1 0 16,-37 37-1,36-37 1,-36 36 0,0 0-1,36-36 1,-36 36 46,0 1-30,37-37-32,-37 36 31,0 0 0,0 1-31,36-37 0,-36 36 16,0 0 15,0 0-31,36-36 78,-36 37-78,0-1 31,0 0-15,0 1 0,0-1 15,-36-36-16,0 36 1,-1-36-16,-35 0 16,35 36-1,1 1-15,-36-1 16,72 0-16,-37-36 16,1 73-1,0-73 110,36 36-125,-37-36 16,1 0-1,0 0 1,0 0 15,-1 0-15,1 0 0,0 0 15,-1 0 47,37-36-31,0 0-47,-36-1 31,36 1-15,-36 0 15,36-1-15,0 1 15,-36 36-16,0-36-15,36-37 16,-36 73 0,0-36-16,36 0 31,-37-1-31,37 1 16,-36 36 15,36-36-31,-36 0 15,36-1-15,-36 37 16,36-36-16,-37 36 172,1 36-141,0 1-31,36 35 16,0 1-16,-37-1 15,1-35-15,36-1 16,0 0-16,0 0 16,-36 1-1,36-1 1,0 0-16,0 1 16,0-1 15,0 0-16,0 0 1,0 38-16,0-38 16,0 1-1,0-1 1,0 0 0,0 0-16,0 37 15,0-37 1,0 1 31,36-37-16,0 0 0,1 0-15,-1 0-1,0 0-15,-36-37 16,73 1-16,-37 36 16,0-36-16,1-1 15,-37 1 1,36 0 0,0 0-1,-36-1 1,36 1-16,-36-1 15,36 0 1,-36 1-16,36 0 16,0-37-1,-36 37 1,37 0 0,-1-1-1,-36 1 1,0 0-16,36 0 15,-36-1 1,0 1 0,37 36-16,-37-36 15,0-1 1,0 1 31,36 36-47,0-36 31,-36 0-15,36 36-1,-36-37 1,37 37-16,-1-36 31,0 36-31,1 0 31,-1 0-15,0 0 0,0 0-16,1 0 15,35 0 1,-35 0 0,35 0-1,-36 0 1,1 0-1,-1 0 1,0 0 0,1 0-1,-1 0-15,36 36 16,-36-36-16,0 37 16,37-37-16,-37 0 15,0 36 16,0-36-15,1 36 0,-1-36 31,0 0-16,1 36-31,-1-36 15,0 0-15,0 0 16,1 37-16,-1-37 31,0 0 94,-36-37-78,0 1-16,0 0 1,0 0-17,0-1 1,0 1 46,0 0-30,0-1-32,0 1 31,0 0 0,0 0 63,-36 36-78,0 0 15,-1 0-16,1 36 1,0-36 0,0 0-16,-1 36 15,1 0-15,0-36 16,36 37 0,-37-37-16,1 0 15,0 36-15,0 0 16,-1-36-1,1 37 1,0-37-16,36 36 16,-36-36-16,0 36 31,0-36-15,36 36-16,-36-36 15,36 37-15,-37-37 16,37 36-16,-36 0 31,0 1-15,-1-1-1,37 0-15,0 0 16,-36-36-16,36 37 16,0-1-16,0 0 15,-36 1 1,36-1-16,-36 0 31,36 37 16,0-36-31,0-1-1,0 1-15,0-1 16,0 0-1,0 0 1,0 1 15,0-1 1,36-36-32,-36 36 31,36-36-16,-36 37-15,36-37 16,1 36-16,-1-36 16,0 0-1,37 0 17,-37 0-17,0 0 1,0 0-1,0 0 17,0 0-17,-36-36 1,37 36 0,-37-37 15,36 37-16,0 0 1,0-36 0,1 36 31,-1 0-32,0-36 1,1 36 15,-37-37 0,36 37-15,-36-36 0,36 36-1,-36-36 16,0 72 329,0 0-329,0 1 0,0-1 32,0 0-48,0 1 1,0-1 0,0 0 15,0 0 0,0 1-15,0-1-1,0 0 1,0 1 0,0-1-1,0 0 17,0 0-17,0 1 1,0-1 15,0 0-31,0 1 31,-36-37-15,36 36 78,-36-36 156,-37 0-235,37 0 1,-1 0 0,1 0-1,0 0-15,0 0 31,-1 0-31,-35 0 16,36 0 0,0 0 15,0 0-31,-37 0 156,1 0-156,35 0 16,-35 0-1,36 0 95,-1 0-95,1 0 1,0 0-16,-1 0 16,1 0 15,-36 0 63,35 0-94,1 0 15,0 0 95,-1 0-110,1 0 78,0 0-16,36-36-46,-36 36 15,-1 0 94,37-37-109,-36 37 124,0 0-124,36-36-16,-37 36 16,1 0-1,0 0 1,36-36 93,-36 36-109,-36 0 16,36 0-16,-1 0 16,1 0-1,0 0 157,0 0-172,36 36 375,36 0-344,36-36-15,1 0 0,-37 0-16,0 0 62,0 0-62,0 37 16,0-37-16,1 0 31,-37 36-31,36-36 16,0 0-1,1 0 157,-74 0-125,37 36-31,-36-36-16,0 0 15,-1 0 1,1 0-1,0 0-15,0 0 16,0 0 0,0 0-1,0 0 1,-1 0 0,1 0 46,0 0-46,0 0-16,-1 0 15,-35 0 157,-1 0-172,37 0 31,36 36 48,0-72 108,0 0-156,0 0-31,0-1 32,0 1-17,0 0 1,0-1-16,0 1 15,0-36 1,0 35 0,0 1-1,0 0 1,0-1 0,-36 37-1,36-36 1,0 0 93,0 0-109,0-1 16,0 1-1,0 0-15,0-1 16,0 1-16,0 0 16,0-37 62,0 37-78,0-38 31,0 38-15,0 0-1,0 0-15,0-1 16,0 1-16,0 0 16,0-1-16,0 1 15,0 0 1,0-37 62,0 37-62,-37 36-16,37-73 15,0 37-15,-36 0 16,36 0-1,0-37 282,0 109 63,0 1-360,-36-1 15,36 36-15,0-35 16,0-1-16,0 0 78,0 1-78,0 35 31,0-36-15,0 1-16,36 72 16,0-73-16,1 36 15,-1 2-15,0-1 16,-36-37-16,36 0 15,-36 0-15,73 1 16,-73-1-16,36 0 16,1 1-1,-37-1-15,36-36 16,0 0 0,0 36 15,1-36-31,-1 0 15,0 0 1,0 0 15,0 0-15,0 0 0,0 0-1,1 0 1,-1-36-1,0 36 1,-36-36 0,37 36-16,-37-37 15,0 1-15,72 36 16,-72-36 0,36 36-1,-36-37-15,37 37 16,-1-72-16,0 72 15,-36-36 1,37 36-16,-1-37 16,0 1-1,0 36-15,1 0 16,35-37-16,-35 0 16,-1 37-16,0 0 15,0 0-15,37-36 16,-73 0-16,36 36 15,1 0 1,-1-36 0,0 36-16,0 0 15,0 0 126,0 0-125,0 0-1,1 0 1,-1 0 93,0 0-109,0 0 16,37 0-16,-37 0 31,1 0-31,-1 0 78,0 0-62,0 0-1,1 0 1,-37-37 203,0 1-188,0 0-31,-37-1 16,1 37-1,-36 0-15,35-36 16,1 0-16,-37 36 16,37 0-16,0-36 15,-37 36-15,1 0 16,36-37-16,-36 37 15,-37-36-15,36 36 16,-35 0-16,71-36 16,-72 36-16,37-37 15,36 37-15,-1 0 16,1 0 0,0 0-1,-1 0 1,1 0-16,0 0 15,0 0-15,-37 0 16,37 0 0,-1 37-1,1-37-15,0 36 32,0-36-32,0 0 31,36 36-31,-36-36 15,0 37 1,-1-1 0,1-36-1,0 72-15,0-35 16,-1-1 0,1 37-1,36-37 16,0 0 1,-36-36-17,36 36-15,-37 1 16,37 0 0,0-1-1,0 1 1,0-1-1,0 0 1,0 0 0,0 1-1,0-1-15,37-36 16,-1 36-16,0 1 16,37-37-16,-1 36 15,1-36-15,35 0 16,-72 0-16,0 0 15,73 0-15,-36 0 16,-37 0 0,37-36-16,-1 36 15,-35-37-15,71-35 16,-35 35-16,-37 1 16,37 0-16,-37 36 15,0-36-15,1 36 16,-1-37-1,37 1-15,-1-1 16,0 37-16,-36 0 16,0-37-16,1 37 15,-1-36 17,-36 0 139,-36 36 142,-37 0-313,1 0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10-02T02:46:29.905"/>
    </inkml:context>
    <inkml:brush xml:id="br0">
      <inkml:brushProperty name="width" value="0.46667" units="cm"/>
      <inkml:brushProperty name="height" value="0.4666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DD7B7BA6-887E-46CE-ABD1-C3C2DB728C05}" emma:medium="tactile" emma:mode="ink">
          <msink:context xmlns:msink="http://schemas.microsoft.com/ink/2010/main" type="inkDrawing" rotatedBoundingBox="7257,17630 26923,17679 26922,18025 7256,17977" shapeName="None"/>
        </emma:interpretation>
      </emma:emma>
    </inkml:annotationXML>
    <inkml:trace contextRef="#ctx0" brushRef="#br0">0 254 0,'36'0'62,"0"0"63,0 0-94,1 0-31,-1 0 32,0 0 61,1 0-46,-1 0 63,0 0-110,-36-37 31,36 37 250,1 0-281,-1 0 31,0 0 16,-36-36 0,37 36 62,-1 0-93,0 0 0,0 0-16,1 0 15,-1 0 1,0 0 0,1 0 140,-1 0-125,36 0-15,-35 0-1,-1 0 1,0 36-16,37-36 16,-37 0-1,0 0 16,37 0 438,-37 0-453,1 0-16,-1 0 15,73 0 1,-37 0-16,-35 37 16,-1-37-16,36 0 0,-35 0 31,-1 0 156,0 0-171,1 0-16,-1 0 16,0 0-16,0 0 15,73 0-15,-36 0 16,-37 0-16,0 0 16,37 0-16,-37 0 15,1 0 1,-1 0 62,0 0-78,0 0 16,1 0-16,-1 0 15,0 0-15,1 0 16,-1 0-16,36 0 15,-35 0-15,-1 0 16,0 0-16,1 0 16,-1 0-1,0 0 1,0 0 78,37 0-63,-37 0-31,1 0 16,35 0-16,1 0 15,-37 0 1,0 0-16,1 0 62,-1 0-46,0 0 0,37 0-1,-37 0-15,0 0 16,1 0-16,-1 0 15,0 0-15,0 0 16,1 0 0,-1 0-1,0 0-15,1 0 16,35 0 0,-36 0-1,1 0-15,-1 0 16,0 0-16,1 0 15,-1 0 1,0 0-16,37 0 16,-37 0-1,0 0 1,1 0-16,-1 0 16,0 0-1,-36-37 16,36 37-31,1 0 16,35 0 0,-35 0-16,35 0 15,-36 0 1,1 0-16,-1 0 16,0 0-16,1 0 15,-1 0 1,0 0-1,37 0-15,-37 0 16,0 0-16,1 0 16,-1 0-16,0 0 15,0 0 1,1 0 0,-1 0-1,-36-36-15,36 36 16,1 0 15,-1 0 0,0 0-15,0 0 0,1 0-16,-1 0 31,37 0 94,-37 0-94,0 0 0,0 0-15,1 0 0,35 0-1,-35 0 1,-1 0-1,0 0-15,0 36 16,1-36 0,-1 0-16,0 0 15,1 0 1,-1 0 0,0 0-1,0 0 1,1 37 31,35-37-47,-35 0 15,-1 0 1,0 0 0,0 0-1,1 0 1,-1 0-16,0 0 31,1 0-31,-1 0 16,36 0-16,-35 0 15,-1 0-15,0 0 16,1 0-16,-1 0 16,0 0-1,0 0 1,37 0 31,-37 0-32,1 0 1,-1 0-16,0 0 16,0 0-16,1 0 15,-1 0-15,37 36 16,-1-36-1,-36 0-15,-36 36 16,37-36-16,-1 0 16,37 0-16,-37 0 15,0 0 1,0 0-16,1 0 16,-1 0 15,37 0-31,-37 0 31,0 0-15,0 0-16,1 0 15,-1 36 1,0-36 0,1 0-1,-1 0-15,0 0 16,0 0-16,1 0 15,-1 0-15,0 0 16,1 0 0,-1 0 31,0 0-47,0 0 15,1 0 1,-1 0-16,0 0 15,37 0 1,-37 0-16,0 0 16,1 0-1,-1 0 1,37 0 15,-37 0-15,0 0-1,0 0-15,1 0 16,-1 0-16,0 0 16,1 0 15,-1 0-15,0 0 30,0 0-30,1 0 0,-37-36 15,36 36-15,0 0-1,1 0 1,-1 0-1,0 0 1,0 0 0,1 0-16,-1 0 15,0 0 1,1 0 0,35 0-1,-36 0 1,37 0-1,-37 0 1,1 0-16,-1 0 16,0 0-1,37 0-15,-37 0 16,0 0-16,1 0 16,-1 0 15,0 0 0,0 0-15,1 0-1,35 0 1,-35 0 0,35 0-16,-36 0 15,37 0 1,-37 0-1,1 0-15,35 0 16,-36 0-16,1-36 16,-1 36-16,0 0 15,1 0-15,35 0 16,-36 0-16,1 0 16,-1 0-16,0 0 15,1 0-15,-1 0 16,36 0-1,-35 0 1,-1 0 0,37 0-1,-37 0 1,36 0 0,-35 0-1,35 0-15,1 0 16,-37 0-1,37 0-15,-37 0 16,37 0-16,-1 0 16,37 0-16,-36 0 15,-1 0 1,-36 0-16,1 0 16,35 0-16,-35 0 15,-1 0-15,0 0 16,37 0-1,-37 0 32,0 0-31,1 0 0,-1 0-16,0 0 31,0 0-31,1 0 15,35 0-15,-35-36 16,-1 36-16,36 0 16,-35 0-1,35 0-15,-35 0 16,35 0-16,-36 0 16,37 0-16,36 0 15,0 0-15,-37 0 16,1 0-16,36 0 15,0 0 1,-73 0-16,73 0 16,-73 0-16,0 0 15,1 36-15,35-36 16,-36 0-16,37 0 16,-37 0-1,1 0 1,-1 0-1,0 0 1,0 0-16,1 0 16,-1 0 46,0 0-62,1 0 16,-1 0-1,0 0-15,0 0 16,37 0-16,-37 0 16,37 0-1,-37 0-15,0 0 16,1 0 0,-1 0-16,0 0 0,37 0 15,-37 0 1,0 0-16,1 0 15,-1 0-15,0 0 16,-36 36-16,37-36 16,35 0-1,-36 0 1,1 0-16,-1 0 16,0 0-16,37 0 15,-37 0 1,0 0-16,1 0 15,-1 0-15,0 0 63,1 0-47,-1 0-1,0 0 1,37 0-16,-1 0 15,-35 0 1,35 0 0,1 0-16,-37 0 15,0 0-15,37 0 16,-37 0 0,0 0-1,1 0 63,-1 0-78,0 0 16,1 0-16,-1 0 16,0 0-1,0 0 16,1 0 32,-1 0-47,0 0-16,1 0 15,-1 0-15,0 0 16,0 0-16,1 0 15,-1 0-15,0 0 16,1 0 0,-1 0-16,0 0 15,0 0 1,37 0 0,-37 0-1,1 0 16,35 0-15,-36 0 0,1 0-1,-1 0-15,0 0 16,1 0 0,-1 0-1,0 0-15,0 0 31,1 0-15,-1 0 0,0 0-1,1 0-15,-1 0 16,0 0-16,37 0 16,-37 0-16,0 0 15,1 0 1,-1 0-16,0 0 15,0 0-15,-36-36 16,37 36 0,-1 0 93,0 0-93,1 0-16,35 0 31,-36 0-15,37 0-16,-37 0 15,1 0 1,-1 0-16,0 0 15,0 0 1,1 0 0,-1 0 31,0 0-32,1 0 1,-1 0-16,0 0 31,0 0 0,1 0 1,-1 0 61,0 0-93,37 0 16,-1 0-16,1 0 16,-37 0-16,1 0 15,-1 0 48,0 0-16,0 0-32,-36-36 282,-36 36-219,0-37-62,0 37-1,-1 0 1,1 0 0,0 0-1,-1 0 1,-35 0 0,36 0 62,-1 0-47,1 0 16,0 0-32,-1 0 1,1 0 15,0 0-15,0 0 15,-1 0-15,1 0-16,0 0 15,-1 0 1,1 0 15,-36 0-15,35 0 15,1 0 32,0 0-48,-1 0 48,1 0-32,0 0 0,0 0-15,-1 0 0,1 0 15,0 0-16,-1 0 32,1 0-31,0 0 15,0 0-31,-1 0 16,1 0-1,0 0 1,-1 0 0,1 0-16,0 0 15,0 0 1,-1 0-16,1 0 16,0 0 15,-1 0 0,1 0-15,0 0-1,0 0 32,-1 0-16,1 0-15,0 0-16,-1 0 16,1 0-1,0 0 1,0 0 31,-37 0-32,37 0 1,-1 0 0,1 0-16,0 0 31,0 0-31,-1 0 16,1 0-16,-37 0 15,37 0-15,0 0 16,0 0 78,-37 0-79,37 0-15,-1 0 16,1 0-1,0 0 1,0 0 0,-1 0 46,1 0-46,0 0-1,-1 0 1,1 0-16,0 0 16,0 0-1,-1 0-15,1 0 16,0 0 109,-1 0-109,1 0-16,0 0 15,0 0 1,-37 0-16,0 0 15,37 0-15,0-36 16,0 36 0,-1 0-16,1 0 31,0 0-15,-1 0 15,1 0 0,0 0-15,0 0 15,36-36-15,-37 36 187,1 0-203,0 0 15,-1 0-15,1 0 16,0 0-16,0 0 16,-1 0-16,1 0 15,0 0-15,36-37 94,-37 37 109,-35 0-203,36 0 16,-1 0-1,1 0 1,0 0-16,-1 0 16,1 0-1,0 0 1,36 37 234,-36-37-235,-1 0 1,1 0 0,36 36-16,-36-36 15,-1 0 110,1 0-109,0 36 0,0-36-16,-37 0 31,37 0 109,-1 0-124,1 0-16,0 0 16,0 0-1,-1 0 1,1 37 0,0-37 15,-1 0 0,1 0 32,0 0-48,0 0 48,-1 0-32,1 0 31,0 0-46,-1 0-16,1 0 16,0 0-1,0 0 1,-1 0 78,37-37 140,37 37-234,-1 0 188,0 0-173,0 0-15,1 0 16,-1 0-1,0 0-15,1 0 16,-1 0-16,-36-36 47,72 36 62,-35 0-109,-74-36 203,1 36-187,0 0 0,0 0-16,-1 0 15,1 0-15,-37 0 16,1 0 0,36 0-1,-1 0 1,1 0-16,-37 0 15,1 0-15,36 0 16,-1 0-16,1 0 16,-37 0-16,37 0 15,0 0-15,0 0 16,-1 0 0,1 0-16,0 0 15,-1 0 1,1 0-1,0 0-15,0 0 79,-1 0-64,1 0 16,0 0-15,-1 0 0,1 0 62,0 0-78,0 0 15,-1 0 1,-35 0-16,35 0 16,1 0-16,0 0 15,-37 0 1,37 0 0,0 0-16,-1 0 46,1 0-46,0 0 32,0 0-32,-1 0 15,1 0 1,0 0 0,-1 0-1,1 0 16,0 0-15,0 0 0,-1 0-1,1 0 1,0 0-16,-1 0 16,1 0-1,0 0 1,0 0-1,-1 0 32,1 0 47,0 0-94,-1 0 16,1 0-1,0 0 1,0 0 0,-1 0-1,1 0 79,-37 0-78,37 0-16,-73 0 15,73 0-15,-37 0 16,37 0-16,0 0 15,0 0-15,-1 0 16,1 0 62,0 0-78,-1 0 16,1 0-1,-36 0 1,35 0-16,1 0 16,0 0-16,-37 0 15,1 0-15,35 0 16,-35 0 0,-1 0-16,37 0 15,0 0 1,-1 0-1,1 0 1,0 0-16,-37 0 16,37 0-1,-37 0 32,37 0-31,0 0-16,-1 0 15,1 0-15,0 0 16,0 0-16,-1 0 16,1 0-16,0 0 15,-1 0 17,1 0-17,0 0-15,0 0 16,-1 0-16,1 0 15,0 0-15,-1 0 16,1 0 0,0 0-16,0 0 15,-1 0 1,1 0 0,0 0-1,-1 0 1,1 0-1,0 0-15,0 0 16,-1 0 0,1 0-1,0 0 1,-1 0 15,1 0-15,0 0 15,0 0-31,-1 0 31,1 0-15,0 0 0,-1 0-1,1 0-15,0 0 16,0 0-1,-1 0 1,1 0-16,0 0 16,-1 0-1,1 0-15,0 0 16,0 0 15,-1 0-31,1 0 16,0 0-1,-1 0 32,1 0-31,0 0 0,0 0-1,-1 0 1,1 0 31,0 0 109,-1 0-140,1 0-16,0 0 15,0 0 1,-1 0-16,1 0 15,0 0-15,-1 0 16,1 0 0,-36 0-16,35 0 15,-35 0 1,35 0-16,1 0 16,0 0-16,-37 0 15,37 0 1,0 0-1,-1 0-15,1 0 16,-36 0 0,-1 0-16,37 0 15,-37 0-15,-36 0 16,73 0-16,0 0 16,-1 0-16,-71 0 15,35 0-15,0 0 16,1 0-16,36 0 15,-37 0-15,0 0 16,37 0 0,-36 0-16,-1 0 15,37 0 1,-37 0 0,37 0-1,0 0 1,36 36-16,-73-36 15,37 0-15,-1 0 16,1 0 0,0 0-1,-37 0-15,37 0 16,0 0 0,-1 0-1,1 0 1,0 0-1,0 36 1,-1-36 0,1 0-1,-37 0 1,37 0-16,-36 0 16,-1 0-16,37 0 15,-73 0-15,36 0 16,-36 0-16,73 0 15,-73 0-15,73 0 16,-37 0-16,37 0 16,0 0-16,-37 0 15,37 0 1,0 0 0,-1 0-16,1 0 15,0 0-15,0 0 16,-1 0-1,1 0-15,0 0 16,-1 0 15,1 0-31,0 0 0,0 0 32,-1 0-17,1 0-15,0 0 16,-1 0 78,1 0-94,0 0 15,0 0 1,-1 0-1,1 0-15,0 0 16,-1 0 0,1 0 15,0 0-31,0 0 16,-37 0-1,37 0-15,-37 0 16,37 0-1,0 0 1,-1 0 0,1 0-16,0 0 15,-1 0-15,1 0 16,0 0 15,0 0 16,-1 0-31,1 0-1,0 0-15,-1 0 32,1 0-32,0-36 31,0 36-31,-1 0 15,1 0-15,0 0 16,-1 0-16,1 0 16,0 0-1,36-36 32,-36 36-47,-1 0 0,1 0 31,0-37-31,-1 37 16,-35 0 0,36 0-1,-1 0-15,-35 0 16,35 0 0,37-36-1,-36 36 1,0 0-16,0 0 31,-1 0 453,1-36-468,0 0 0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AF39-14EB-4426-A350-5F1855E785E8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86F4-4F6B-4C9E-A037-FFAAD94C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9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AF39-14EB-4426-A350-5F1855E785E8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86F4-4F6B-4C9E-A037-FFAAD94C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4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AF39-14EB-4426-A350-5F1855E785E8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86F4-4F6B-4C9E-A037-FFAAD94C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6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AF39-14EB-4426-A350-5F1855E785E8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মিজানুর রহমান,সহকারী শিক্ষক(বিজ্ঞান),শ্যামপুর দাখিল মাদ্রাসা।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86F4-4F6B-4C9E-A037-FFAAD94C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4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AF39-14EB-4426-A350-5F1855E785E8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86F4-4F6B-4C9E-A037-FFAAD94C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4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AF39-14EB-4426-A350-5F1855E785E8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86F4-4F6B-4C9E-A037-FFAAD94C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0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AF39-14EB-4426-A350-5F1855E785E8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86F4-4F6B-4C9E-A037-FFAAD94C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76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AF39-14EB-4426-A350-5F1855E785E8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86F4-4F6B-4C9E-A037-FFAAD94C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4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AF39-14EB-4426-A350-5F1855E785E8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86F4-4F6B-4C9E-A037-FFAAD94C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3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AF39-14EB-4426-A350-5F1855E785E8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86F4-4F6B-4C9E-A037-FFAAD94C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83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AF39-14EB-4426-A350-5F1855E785E8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86F4-4F6B-4C9E-A037-FFAAD94C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3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AF39-14EB-4426-A350-5F1855E785E8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86F4-4F6B-4C9E-A037-FFAAD94C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0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3AF39-14EB-4426-A350-5F1855E785E8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solidFill>
            <a:srgbClr val="FF99FF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bn-BD" dirty="0" smtClean="0"/>
              <a:t>মোঃ মিজানুর রহমান,সহকারী শিক্ষক(বিজ্ঞান),শ্যামপুর দাখিল মাদ্রাসা।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486F4-4F6B-4C9E-A037-FFAAD94C69A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7D0F5BE-E935-449D-8658-0F2A17D22A2B}"/>
              </a:ext>
            </a:extLst>
          </p:cNvPr>
          <p:cNvSpPr/>
          <p:nvPr userDrawn="1"/>
        </p:nvSpPr>
        <p:spPr>
          <a:xfrm>
            <a:off x="72572" y="70340"/>
            <a:ext cx="12104914" cy="6703251"/>
          </a:xfrm>
          <a:prstGeom prst="rect">
            <a:avLst/>
          </a:prstGeom>
          <a:solidFill>
            <a:srgbClr val="00B0F0"/>
          </a:solidFill>
          <a:ln w="127000"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A28826-A542-456A-83AF-929D0A8180CF}"/>
              </a:ext>
            </a:extLst>
          </p:cNvPr>
          <p:cNvSpPr/>
          <p:nvPr userDrawn="1"/>
        </p:nvSpPr>
        <p:spPr>
          <a:xfrm>
            <a:off x="319313" y="260921"/>
            <a:ext cx="11582401" cy="590765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0"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  <a:bevelB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A648C7-4020-43A0-BD70-80C2DFED7AB2}"/>
              </a:ext>
            </a:extLst>
          </p:cNvPr>
          <p:cNvSpPr/>
          <p:nvPr userDrawn="1"/>
        </p:nvSpPr>
        <p:spPr>
          <a:xfrm>
            <a:off x="217714" y="232229"/>
            <a:ext cx="11785600" cy="6400800"/>
          </a:xfrm>
          <a:prstGeom prst="rect">
            <a:avLst/>
          </a:prstGeom>
          <a:noFill/>
          <a:ln w="508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085F31-0010-43B6-A66C-53975EB57DDB}"/>
              </a:ext>
            </a:extLst>
          </p:cNvPr>
          <p:cNvSpPr/>
          <p:nvPr userDrawn="1"/>
        </p:nvSpPr>
        <p:spPr>
          <a:xfrm>
            <a:off x="224192" y="6218809"/>
            <a:ext cx="11764608" cy="358727"/>
          </a:xfrm>
          <a:prstGeom prst="rect">
            <a:avLst/>
          </a:prstGeom>
          <a:solidFill>
            <a:srgbClr val="0066CC"/>
          </a:solidFill>
          <a:ln w="28575">
            <a:noFill/>
          </a:ln>
          <a:scene3d>
            <a:camera prst="orthographicFront"/>
            <a:lightRig rig="threePt" dir="t"/>
          </a:scene3d>
          <a:sp3d>
            <a:bevelT prst="relaxedInset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32E7C9-E4DD-45CD-8E12-64CA3FB77878}"/>
              </a:ext>
            </a:extLst>
          </p:cNvPr>
          <p:cNvSpPr txBox="1"/>
          <p:nvPr userDrawn="1"/>
        </p:nvSpPr>
        <p:spPr>
          <a:xfrm>
            <a:off x="458040" y="6262356"/>
            <a:ext cx="11501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Md. </a:t>
            </a:r>
            <a:r>
              <a:rPr lang="en-US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Mizanur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Rahman, </a:t>
            </a:r>
            <a:r>
              <a:rPr 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Asst. </a:t>
            </a:r>
            <a:r>
              <a:rPr 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Teacher (Science), </a:t>
            </a:r>
            <a:r>
              <a:rPr lang="en-US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Shyampur</a:t>
            </a:r>
            <a:r>
              <a:rPr lang="en-US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1400" b="1" baseline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Dakhil</a:t>
            </a:r>
            <a:r>
              <a:rPr lang="en-US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Madrasah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Alamdanga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Chuadanga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0" y="5341257"/>
            <a:ext cx="2728686" cy="94343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512" y="5563033"/>
            <a:ext cx="1433487" cy="43004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93" y="325615"/>
            <a:ext cx="813757" cy="81375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859" y="341522"/>
            <a:ext cx="750680" cy="75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6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9.emf"/><Relationship Id="rId3" Type="http://schemas.openxmlformats.org/officeDocument/2006/relationships/customXml" Target="../ink/ink1.xml"/><Relationship Id="rId7" Type="http://schemas.openxmlformats.org/officeDocument/2006/relationships/image" Target="../media/image6.jpeg"/><Relationship Id="rId12" Type="http://schemas.openxmlformats.org/officeDocument/2006/relationships/customXml" Target="../ink/ink5.xml"/><Relationship Id="rId2" Type="http://schemas.openxmlformats.org/officeDocument/2006/relationships/image" Target="../media/image5.jpg"/><Relationship Id="rId16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11" Type="http://schemas.openxmlformats.org/officeDocument/2006/relationships/image" Target="../media/image8.emf"/><Relationship Id="rId5" Type="http://schemas.openxmlformats.org/officeDocument/2006/relationships/customXml" Target="../ink/ink2.xml"/><Relationship Id="rId15" Type="http://schemas.openxmlformats.org/officeDocument/2006/relationships/image" Target="../media/image12.emf"/><Relationship Id="rId10" Type="http://schemas.openxmlformats.org/officeDocument/2006/relationships/customXml" Target="../ink/ink4.xml"/><Relationship Id="rId4" Type="http://schemas.openxmlformats.org/officeDocument/2006/relationships/image" Target="../media/image10.emf"/><Relationship Id="rId9" Type="http://schemas.openxmlformats.org/officeDocument/2006/relationships/image" Target="../media/image7.emf"/><Relationship Id="rId14" Type="http://schemas.openxmlformats.org/officeDocument/2006/relationships/customXml" Target="../ink/ink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emf"/><Relationship Id="rId5" Type="http://schemas.openxmlformats.org/officeDocument/2006/relationships/customXml" Target="../ink/ink23.xml"/><Relationship Id="rId4" Type="http://schemas.openxmlformats.org/officeDocument/2006/relationships/image" Target="../media/image3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5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emf"/><Relationship Id="rId4" Type="http://schemas.openxmlformats.org/officeDocument/2006/relationships/customXml" Target="../ink/ink2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3" Type="http://schemas.openxmlformats.org/officeDocument/2006/relationships/hyperlink" Target="http://www.pora-sona.com/definition/%E0%A6%95%E0%A7%8D%E0%A6%B7%E0%A6%BE%E0%A6%B0%E0%A6%95" TargetMode="External"/><Relationship Id="rId7" Type="http://schemas.openxmlformats.org/officeDocument/2006/relationships/customXml" Target="../ink/ink27.xml"/><Relationship Id="rId2" Type="http://schemas.openxmlformats.org/officeDocument/2006/relationships/hyperlink" Target="http://www.pora-sona.com/definition/%E0%A6%B9%E0%A6%BE%E0%A6%87%E0%A6%A1%E0%A7%8D%E0%A6%B0%E0%A7%8B%E0%A6%9C%E0%A7%87%E0%A6%A8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http://www.pora-sona.com/definition/%E0%A6%AA%E0%A6%BE%E0%A6%A8%E0%A6%BF" TargetMode="External"/><Relationship Id="rId4" Type="http://schemas.openxmlformats.org/officeDocument/2006/relationships/hyperlink" Target="http://www.pora-sona.com/definition/%E0%A6%B2%E0%A6%AC%E0%A6%A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7" Type="http://schemas.openxmlformats.org/officeDocument/2006/relationships/image" Target="../media/image43.emf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8.xml"/><Relationship Id="rId5" Type="http://schemas.openxmlformats.org/officeDocument/2006/relationships/image" Target="../media/image6.jpeg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9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0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3" Type="http://schemas.openxmlformats.org/officeDocument/2006/relationships/customXml" Target="../ink/ink31.xml"/><Relationship Id="rId7" Type="http://schemas.openxmlformats.org/officeDocument/2006/relationships/customXml" Target="../ink/ink3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emf"/><Relationship Id="rId5" Type="http://schemas.openxmlformats.org/officeDocument/2006/relationships/customXml" Target="../ink/ink32.xml"/><Relationship Id="rId4" Type="http://schemas.openxmlformats.org/officeDocument/2006/relationships/image" Target="../media/image4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3" Type="http://schemas.openxmlformats.org/officeDocument/2006/relationships/image" Target="../media/image9.jpeg"/><Relationship Id="rId7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8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5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customXml" Target="../ink/ink3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2.emf"/><Relationship Id="rId4" Type="http://schemas.openxmlformats.org/officeDocument/2006/relationships/customXml" Target="../ink/ink3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4.emf"/><Relationship Id="rId4" Type="http://schemas.openxmlformats.org/officeDocument/2006/relationships/customXml" Target="../ink/ink3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9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0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emf"/><Relationship Id="rId5" Type="http://schemas.openxmlformats.org/officeDocument/2006/relationships/customXml" Target="../ink/ink41.xml"/><Relationship Id="rId4" Type="http://schemas.openxmlformats.org/officeDocument/2006/relationships/image" Target="../media/image56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9.emf"/><Relationship Id="rId4" Type="http://schemas.openxmlformats.org/officeDocument/2006/relationships/customXml" Target="../ink/ink4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6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1.emf"/><Relationship Id="rId4" Type="http://schemas.openxmlformats.org/officeDocument/2006/relationships/customXml" Target="../ink/ink4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customXml" Target="../ink/ink8.xml"/><Relationship Id="rId7" Type="http://schemas.openxmlformats.org/officeDocument/2006/relationships/customXml" Target="../ink/ink9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emf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5.jpeg"/><Relationship Id="rId7" Type="http://schemas.openxmlformats.org/officeDocument/2006/relationships/customXml" Target="../ink/ink11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emf"/><Relationship Id="rId11" Type="http://schemas.openxmlformats.org/officeDocument/2006/relationships/image" Target="../media/image22.emf"/><Relationship Id="rId5" Type="http://schemas.openxmlformats.org/officeDocument/2006/relationships/customXml" Target="../ink/ink10.xml"/><Relationship Id="rId10" Type="http://schemas.openxmlformats.org/officeDocument/2006/relationships/customXml" Target="../ink/ink12.xml"/><Relationship Id="rId4" Type="http://schemas.openxmlformats.org/officeDocument/2006/relationships/image" Target="../media/image16.jpeg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.xml"/><Relationship Id="rId3" Type="http://schemas.openxmlformats.org/officeDocument/2006/relationships/image" Target="../media/image6.jpeg"/><Relationship Id="rId7" Type="http://schemas.openxmlformats.org/officeDocument/2006/relationships/image" Target="../media/image25.emf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4.xml"/><Relationship Id="rId5" Type="http://schemas.openxmlformats.org/officeDocument/2006/relationships/image" Target="../media/image24.emf"/><Relationship Id="rId4" Type="http://schemas.openxmlformats.org/officeDocument/2006/relationships/customXml" Target="../ink/ink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emf"/><Relationship Id="rId5" Type="http://schemas.openxmlformats.org/officeDocument/2006/relationships/customXml" Target="../ink/ink1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pora-sona.com/definition/%E0%A6%A8%E0%A6%BE%E0%A6%87%E0%A6%9F%E0%A7%8D%E0%A6%B0%E0%A6%BF%E0%A6%95-%E0%A6%8F%E0%A6%B8%E0%A6%BF%E0%A6%A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emf"/><Relationship Id="rId4" Type="http://schemas.openxmlformats.org/officeDocument/2006/relationships/customXml" Target="../ink/ink1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image" Target="../media/image31.jpeg"/><Relationship Id="rId7" Type="http://schemas.openxmlformats.org/officeDocument/2006/relationships/customXml" Target="../ink/ink21.xm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emf"/><Relationship Id="rId5" Type="http://schemas.openxmlformats.org/officeDocument/2006/relationships/customXml" Target="../ink/ink20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980" y="1452969"/>
            <a:ext cx="8171562" cy="43678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6732" y="459079"/>
            <a:ext cx="9144000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 ঘরে আমার স্কুল ক্লাসে স্বাগতম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0995686" y="371623"/>
              <a:ext cx="847080" cy="6516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947806" y="275503"/>
                <a:ext cx="943200" cy="84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2547206" y="6426823"/>
              <a:ext cx="360" cy="3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99326" y="6331063"/>
                <a:ext cx="96120" cy="19224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5805" y="285943"/>
            <a:ext cx="1046841" cy="822960"/>
          </a:xfrm>
          <a:prstGeom prst="rect">
            <a:avLst/>
          </a:prstGeom>
          <a:ln>
            <a:solidFill>
              <a:srgbClr val="0070C0"/>
            </a:solidFill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/>
              <p14:cNvContentPartPr/>
              <p14:nvPr/>
            </p14:nvContentPartPr>
            <p14:xfrm>
              <a:off x="9209366" y="6492343"/>
              <a:ext cx="360" cy="36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125486" y="6408463"/>
                <a:ext cx="168120" cy="1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5" name="Ink 14"/>
              <p14:cNvContentPartPr/>
              <p14:nvPr/>
            </p14:nvContentPartPr>
            <p14:xfrm>
              <a:off x="2756366" y="6309463"/>
              <a:ext cx="1019160" cy="17424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72486" y="6225583"/>
                <a:ext cx="1186920" cy="34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7" name="Ink 16"/>
              <p14:cNvContentPartPr/>
              <p14:nvPr/>
            </p14:nvContentPartPr>
            <p14:xfrm>
              <a:off x="4715846" y="6479023"/>
              <a:ext cx="360" cy="36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631966" y="6395143"/>
                <a:ext cx="168120" cy="1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" name="Ink 18"/>
              <p14:cNvContentPartPr/>
              <p14:nvPr/>
            </p14:nvContentPartPr>
            <p14:xfrm>
              <a:off x="2521286" y="6356263"/>
              <a:ext cx="7210800" cy="21600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437406" y="6272383"/>
                <a:ext cx="7378560" cy="38376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845" y="2142333"/>
            <a:ext cx="1968289" cy="17141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107656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136340" y="583774"/>
            <a:ext cx="5186250" cy="1143000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numCol="1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এসিডের প্রকারভেদ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612772" y="3463081"/>
            <a:ext cx="2557220" cy="63543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এসিড ২ প্রকার-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50767" y="2446149"/>
            <a:ext cx="3536196" cy="63543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তীব্র বা সবল এসিড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03640" y="4547223"/>
            <a:ext cx="3489015" cy="63543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মৃদু বা দূর্বল এসিড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198775" y="2559697"/>
            <a:ext cx="1551993" cy="2534816"/>
            <a:chOff x="4198775" y="2559697"/>
            <a:chExt cx="1551993" cy="2534816"/>
          </a:xfrm>
        </p:grpSpPr>
        <p:cxnSp>
          <p:nvCxnSpPr>
            <p:cNvPr id="9" name="Straight Connector 8"/>
            <p:cNvCxnSpPr/>
            <p:nvPr/>
          </p:nvCxnSpPr>
          <p:spPr>
            <a:xfrm flipH="1">
              <a:off x="5079965" y="2954166"/>
              <a:ext cx="20179" cy="2014779"/>
            </a:xfrm>
            <a:prstGeom prst="line">
              <a:avLst/>
            </a:prstGeom>
            <a:ln w="2349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ight Arrow 10"/>
            <p:cNvSpPr/>
            <p:nvPr/>
          </p:nvSpPr>
          <p:spPr>
            <a:xfrm>
              <a:off x="4982547" y="4571999"/>
              <a:ext cx="765111" cy="522514"/>
            </a:xfrm>
            <a:prstGeom prst="right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4985657" y="2559697"/>
              <a:ext cx="765111" cy="522514"/>
            </a:xfrm>
            <a:prstGeom prst="right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4198775" y="3526971"/>
              <a:ext cx="765111" cy="522514"/>
            </a:xfrm>
            <a:prstGeom prst="right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9920" y="332314"/>
            <a:ext cx="1046841" cy="8229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2664926" y="6348343"/>
              <a:ext cx="7088760" cy="1443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81046" y="6264463"/>
                <a:ext cx="7256520" cy="31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" name="Ink 9"/>
              <p14:cNvContentPartPr/>
              <p14:nvPr/>
            </p14:nvContentPartPr>
            <p14:xfrm>
              <a:off x="10136726" y="6400903"/>
              <a:ext cx="810360" cy="11880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052846" y="6317023"/>
                <a:ext cx="978120" cy="28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622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2777" y="2935686"/>
            <a:ext cx="9993086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bn-BD" sz="2400" b="1" u="sng" dirty="0">
                <a:solidFill>
                  <a:srgbClr val="11DD5F"/>
                </a:solidFill>
                <a:latin typeface="Segoe UI Historic" panose="020B0502040204020203" pitchFamily="34" charset="0"/>
              </a:rPr>
              <a:t>দুর্বল এসিড</a:t>
            </a:r>
            <a:r>
              <a:rPr lang="bn-BD" sz="2400" dirty="0">
                <a:solidFill>
                  <a:srgbClr val="050505"/>
                </a:solidFill>
                <a:latin typeface="Segoe UI Historic" panose="020B0502040204020203" pitchFamily="34" charset="0"/>
              </a:rPr>
              <a:t> – যে সকল এসিড পানিতে আংশিকভাবে বিয়োজিত হয় অর্থাৎ যতগুলো এসিডের অণু থাকে তার সবগুলো হাইড্রোজেন আয়ন(</a:t>
            </a:r>
            <a:r>
              <a:rPr lang="en-US" sz="2400" dirty="0">
                <a:solidFill>
                  <a:srgbClr val="050505"/>
                </a:solidFill>
                <a:latin typeface="Segoe UI Historic" panose="020B0502040204020203" pitchFamily="34" charset="0"/>
              </a:rPr>
              <a:t>H+) </a:t>
            </a:r>
            <a:r>
              <a:rPr lang="bn-BD" sz="2400" dirty="0">
                <a:solidFill>
                  <a:srgbClr val="050505"/>
                </a:solidFill>
                <a:latin typeface="Segoe UI Historic" panose="020B0502040204020203" pitchFamily="34" charset="0"/>
              </a:rPr>
              <a:t>তৈরি করে না। জৈব এসিডসমূহ দুর্বল এসিডের অন্তর্ভুক্ত। উদাহরণঃ এসিটিক এসিড(</a:t>
            </a:r>
            <a:r>
              <a:rPr lang="en-US" sz="2400" dirty="0">
                <a:solidFill>
                  <a:srgbClr val="050505"/>
                </a:solidFill>
                <a:latin typeface="Segoe UI Historic" panose="020B0502040204020203" pitchFamily="34" charset="0"/>
              </a:rPr>
              <a:t>CH3COOH),</a:t>
            </a:r>
            <a:r>
              <a:rPr lang="bn-BD" sz="2400" dirty="0">
                <a:solidFill>
                  <a:srgbClr val="050505"/>
                </a:solidFill>
                <a:latin typeface="Segoe UI Historic" panose="020B0502040204020203" pitchFamily="34" charset="0"/>
              </a:rPr>
              <a:t>সাইট্রিক এসিড(</a:t>
            </a:r>
            <a:r>
              <a:rPr lang="en-US" sz="2400" dirty="0">
                <a:solidFill>
                  <a:srgbClr val="050505"/>
                </a:solidFill>
                <a:latin typeface="Segoe UI Historic" panose="020B0502040204020203" pitchFamily="34" charset="0"/>
              </a:rPr>
              <a:t>C6H8O7) </a:t>
            </a:r>
            <a:r>
              <a:rPr lang="bn-BD" sz="2400" dirty="0">
                <a:solidFill>
                  <a:srgbClr val="050505"/>
                </a:solidFill>
                <a:latin typeface="Segoe UI Historic" panose="020B0502040204020203" pitchFamily="34" charset="0"/>
              </a:rPr>
              <a:t>ও অক্সালিক এসিড(</a:t>
            </a:r>
            <a:r>
              <a:rPr lang="en-US" sz="2400" dirty="0">
                <a:solidFill>
                  <a:srgbClr val="050505"/>
                </a:solidFill>
                <a:latin typeface="Segoe UI Historic" panose="020B0502040204020203" pitchFamily="34" charset="0"/>
              </a:rPr>
              <a:t>HOOC-COOH) । </a:t>
            </a:r>
            <a:r>
              <a:rPr lang="bn-BD" sz="2400" dirty="0">
                <a:solidFill>
                  <a:srgbClr val="050505"/>
                </a:solidFill>
                <a:latin typeface="Segoe UI Historic" panose="020B0502040204020203" pitchFamily="34" charset="0"/>
              </a:rPr>
              <a:t>ব্যতিক্রমঃ কার্বোনিক এসিড(</a:t>
            </a:r>
            <a:r>
              <a:rPr lang="en-US" sz="2400" dirty="0">
                <a:solidFill>
                  <a:srgbClr val="050505"/>
                </a:solidFill>
                <a:latin typeface="Segoe UI Historic" panose="020B0502040204020203" pitchFamily="34" charset="0"/>
              </a:rPr>
              <a:t>H2CO3) </a:t>
            </a:r>
            <a:r>
              <a:rPr lang="bn-BD" sz="2400" dirty="0">
                <a:solidFill>
                  <a:srgbClr val="050505"/>
                </a:solidFill>
                <a:latin typeface="Segoe UI Historic" panose="020B0502040204020203" pitchFamily="34" charset="0"/>
              </a:rPr>
              <a:t>ইহা জৈব এসিড নয় কিন্তু দুর্বল এসিড</a:t>
            </a:r>
            <a:r>
              <a:rPr lang="bn-BD" sz="2400" dirty="0" smtClean="0">
                <a:solidFill>
                  <a:srgbClr val="050505"/>
                </a:solidFill>
                <a:latin typeface="Segoe UI Historic" panose="020B0502040204020203" pitchFamily="34" charset="0"/>
              </a:rPr>
              <a:t>।</a:t>
            </a:r>
            <a:endParaRPr lang="bn-BD" sz="2400" dirty="0">
              <a:solidFill>
                <a:srgbClr val="050505"/>
              </a:solidFill>
              <a:latin typeface="Segoe UI Historic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2777" y="1116146"/>
            <a:ext cx="9679577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bn-BD" sz="2400" b="1" u="sng" dirty="0" smtClean="0">
                <a:solidFill>
                  <a:srgbClr val="FF0000"/>
                </a:solidFill>
                <a:latin typeface="Segoe UI Historic" panose="020B0502040204020203" pitchFamily="34" charset="0"/>
              </a:rPr>
              <a:t>সবল এসিড </a:t>
            </a:r>
            <a:r>
              <a:rPr lang="bn-BD" sz="2400" dirty="0">
                <a:solidFill>
                  <a:srgbClr val="050505"/>
                </a:solidFill>
                <a:latin typeface="Segoe UI Historic" panose="020B0502040204020203" pitchFamily="34" charset="0"/>
              </a:rPr>
              <a:t>– যে সকল খনিজ এসিড পানিতে পুরোপুরি বিয়োজিত হয় অর্থাৎ যতগুলো এসিডের অণু থাকে তার সবগুলো হাইড্রোজেন আয়ন(</a:t>
            </a:r>
            <a:r>
              <a:rPr lang="en-US" sz="2400" dirty="0">
                <a:solidFill>
                  <a:srgbClr val="050505"/>
                </a:solidFill>
                <a:latin typeface="Segoe UI Historic" panose="020B0502040204020203" pitchFamily="34" charset="0"/>
              </a:rPr>
              <a:t>H+) </a:t>
            </a:r>
            <a:r>
              <a:rPr lang="bn-BD" sz="2400" dirty="0">
                <a:solidFill>
                  <a:srgbClr val="050505"/>
                </a:solidFill>
                <a:latin typeface="Segoe UI Historic" panose="020B0502040204020203" pitchFamily="34" charset="0"/>
              </a:rPr>
              <a:t>তৈরি করে।উদাহরণঃ সালফিউরিক এসিড(</a:t>
            </a:r>
            <a:r>
              <a:rPr lang="en-US" sz="2400" dirty="0">
                <a:solidFill>
                  <a:srgbClr val="050505"/>
                </a:solidFill>
                <a:latin typeface="Segoe UI Historic" panose="020B0502040204020203" pitchFamily="34" charset="0"/>
              </a:rPr>
              <a:t>H2SO4),</a:t>
            </a:r>
            <a:r>
              <a:rPr lang="bn-BD" sz="2400" dirty="0">
                <a:solidFill>
                  <a:srgbClr val="050505"/>
                </a:solidFill>
                <a:latin typeface="Segoe UI Historic" panose="020B0502040204020203" pitchFamily="34" charset="0"/>
              </a:rPr>
              <a:t>নাইট্রিক এসিড(</a:t>
            </a:r>
            <a:r>
              <a:rPr lang="en-US" sz="2400" dirty="0">
                <a:solidFill>
                  <a:srgbClr val="050505"/>
                </a:solidFill>
                <a:latin typeface="Segoe UI Historic" panose="020B0502040204020203" pitchFamily="34" charset="0"/>
              </a:rPr>
              <a:t>HNO3) </a:t>
            </a:r>
            <a:r>
              <a:rPr lang="bn-BD" sz="2400" dirty="0">
                <a:solidFill>
                  <a:srgbClr val="050505"/>
                </a:solidFill>
                <a:latin typeface="Segoe UI Historic" panose="020B0502040204020203" pitchFamily="34" charset="0"/>
              </a:rPr>
              <a:t>ও হাইড্রোক্লোরিক এসিড(</a:t>
            </a:r>
            <a:r>
              <a:rPr lang="en-US" sz="2400" dirty="0" err="1">
                <a:solidFill>
                  <a:srgbClr val="050505"/>
                </a:solidFill>
                <a:latin typeface="Segoe UI Historic" panose="020B0502040204020203" pitchFamily="34" charset="0"/>
              </a:rPr>
              <a:t>HCl</a:t>
            </a:r>
            <a:r>
              <a:rPr lang="en-US" sz="2400" dirty="0">
                <a:solidFill>
                  <a:srgbClr val="050505"/>
                </a:solidFill>
                <a:latin typeface="Segoe UI Historic" panose="020B0502040204020203" pitchFamily="34" charset="0"/>
              </a:rPr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9920" y="332314"/>
            <a:ext cx="1046841" cy="8229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2638646" y="6347263"/>
              <a:ext cx="7106760" cy="1249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54766" y="6263383"/>
                <a:ext cx="7274520" cy="29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292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401671" y="3910571"/>
            <a:ext cx="7239000" cy="139884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bn-BD" sz="3600" dirty="0" smtClean="0">
                <a:latin typeface="NikoshBAN" pitchFamily="2" charset="0"/>
                <a:ea typeface="+mj-ea"/>
                <a:cs typeface="NikoshBAN" pitchFamily="2" charset="0"/>
              </a:rPr>
              <a:t>১</a:t>
            </a:r>
            <a:r>
              <a:rPr lang="bn-BD" sz="3600" dirty="0">
                <a:latin typeface="NikoshBAN" pitchFamily="2" charset="0"/>
                <a:ea typeface="+mj-ea"/>
                <a:cs typeface="NikoshBAN" pitchFamily="2" charset="0"/>
              </a:rPr>
              <a:t>। এসিটিক এসিড</a:t>
            </a:r>
            <a:r>
              <a:rPr lang="en-US" sz="3600" dirty="0">
                <a:latin typeface="NikoshBAN" pitchFamily="2" charset="0"/>
                <a:ea typeface="+mj-ea"/>
                <a:cs typeface="NikoshBAN" pitchFamily="2" charset="0"/>
              </a:rPr>
              <a:t>  </a:t>
            </a:r>
            <a:r>
              <a:rPr lang="en-US" sz="3600" dirty="0" smtClean="0">
                <a:latin typeface="NikoshBAN" pitchFamily="2" charset="0"/>
                <a:ea typeface="+mj-ea"/>
                <a:cs typeface="NikoshBAN" pitchFamily="2" charset="0"/>
              </a:rPr>
              <a:t>-   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CH</a:t>
            </a:r>
            <a:r>
              <a:rPr lang="en-US" sz="3600" baseline="-25000" dirty="0" smtClean="0"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COOH</a:t>
            </a:r>
            <a:endParaRPr lang="bn-BD" sz="3600" dirty="0">
              <a:latin typeface="NikoshBAN" pitchFamily="2" charset="0"/>
              <a:ea typeface="+mj-ea"/>
              <a:cs typeface="NikoshBAN" pitchFamily="2" charset="0"/>
            </a:endParaRPr>
          </a:p>
          <a:p>
            <a:pPr>
              <a:spcBef>
                <a:spcPct val="0"/>
              </a:spcBef>
              <a:defRPr/>
            </a:pPr>
            <a:r>
              <a:rPr lang="bn-BD" sz="3600" dirty="0">
                <a:latin typeface="NikoshBAN" pitchFamily="2" charset="0"/>
                <a:ea typeface="+mj-ea"/>
                <a:cs typeface="NikoshBAN" pitchFamily="2" charset="0"/>
              </a:rPr>
              <a:t>২। কার্বনিক এসিড</a:t>
            </a:r>
            <a:r>
              <a:rPr lang="en-US" sz="3600" dirty="0">
                <a:latin typeface="NikoshBAN" pitchFamily="2" charset="0"/>
                <a:ea typeface="+mj-ea"/>
                <a:cs typeface="NikoshBAN" pitchFamily="2" charset="0"/>
              </a:rPr>
              <a:t>   </a:t>
            </a:r>
            <a:r>
              <a:rPr lang="en-US" sz="3600" dirty="0" smtClean="0">
                <a:latin typeface="NikoshBAN" pitchFamily="2" charset="0"/>
                <a:ea typeface="+mj-ea"/>
                <a:cs typeface="NikoshBAN" pitchFamily="2" charset="0"/>
              </a:rPr>
              <a:t>- </a:t>
            </a:r>
            <a:r>
              <a:rPr lang="bn-BD" sz="36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H</a:t>
            </a:r>
            <a:r>
              <a:rPr lang="en-US" sz="3600" baseline="-25000" dirty="0" smtClean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CO</a:t>
            </a:r>
            <a:r>
              <a:rPr lang="en-US" sz="3600" baseline="-25000" dirty="0" smtClean="0"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endParaRPr lang="bn-BD" sz="2800" dirty="0"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526822" y="2028195"/>
            <a:ext cx="7239000" cy="1216450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bn-BD" sz="3600" dirty="0" smtClean="0">
                <a:latin typeface="NikoshBAN" pitchFamily="2" charset="0"/>
                <a:ea typeface="+mj-ea"/>
                <a:cs typeface="NikoshBAN" pitchFamily="2" charset="0"/>
              </a:rPr>
              <a:t>১</a:t>
            </a:r>
            <a:r>
              <a:rPr lang="bn-BD" sz="3600" dirty="0">
                <a:latin typeface="NikoshBAN" pitchFamily="2" charset="0"/>
                <a:ea typeface="+mj-ea"/>
                <a:cs typeface="NikoshBAN" pitchFamily="2" charset="0"/>
              </a:rPr>
              <a:t>। </a:t>
            </a:r>
            <a:r>
              <a:rPr lang="bn-BD" sz="3600" dirty="0" smtClean="0">
                <a:latin typeface="NikoshBAN" pitchFamily="2" charset="0"/>
                <a:ea typeface="+mj-ea"/>
                <a:cs typeface="NikoshBAN" pitchFamily="2" charset="0"/>
              </a:rPr>
              <a:t>হাইড্রোক্লোরিক এসিড</a:t>
            </a:r>
            <a:r>
              <a:rPr lang="en-US" sz="3600" dirty="0" smtClean="0">
                <a:latin typeface="NikoshBAN" pitchFamily="2" charset="0"/>
                <a:ea typeface="+mj-ea"/>
                <a:cs typeface="NikoshBAN" pitchFamily="2" charset="0"/>
              </a:rPr>
              <a:t>-   </a:t>
            </a:r>
            <a:r>
              <a:rPr lang="en-US" sz="3600" dirty="0" err="1" smtClean="0">
                <a:latin typeface="NikoshBAN" pitchFamily="2" charset="0"/>
                <a:ea typeface="+mj-ea"/>
                <a:cs typeface="NikoshBAN" pitchFamily="2" charset="0"/>
              </a:rPr>
              <a:t>H</a:t>
            </a: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Cl</a:t>
            </a:r>
            <a:endParaRPr lang="bn-BD" sz="3600" dirty="0">
              <a:latin typeface="NikoshBAN" pitchFamily="2" charset="0"/>
              <a:ea typeface="+mj-ea"/>
              <a:cs typeface="NikoshBAN" pitchFamily="2" charset="0"/>
            </a:endParaRPr>
          </a:p>
          <a:p>
            <a:pPr>
              <a:spcBef>
                <a:spcPct val="0"/>
              </a:spcBef>
              <a:defRPr/>
            </a:pPr>
            <a:r>
              <a:rPr lang="bn-BD" sz="3600" dirty="0">
                <a:latin typeface="NikoshBAN" pitchFamily="2" charset="0"/>
                <a:ea typeface="+mj-ea"/>
                <a:cs typeface="NikoshBAN" pitchFamily="2" charset="0"/>
              </a:rPr>
              <a:t>২। </a:t>
            </a:r>
            <a:r>
              <a:rPr lang="bn-BD" sz="3600" dirty="0" smtClean="0">
                <a:latin typeface="NikoshBAN" pitchFamily="2" charset="0"/>
                <a:ea typeface="+mj-ea"/>
                <a:cs typeface="NikoshBAN" pitchFamily="2" charset="0"/>
              </a:rPr>
              <a:t>সালফিউরিক এসিড</a:t>
            </a:r>
            <a:r>
              <a:rPr lang="en-US" sz="3600" dirty="0" smtClean="0">
                <a:latin typeface="NikoshBAN" pitchFamily="2" charset="0"/>
                <a:ea typeface="+mj-ea"/>
                <a:cs typeface="NikoshBAN" pitchFamily="2" charset="0"/>
              </a:rPr>
              <a:t>   - </a:t>
            </a:r>
            <a:r>
              <a:rPr lang="bn-BD" sz="36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H</a:t>
            </a:r>
            <a:r>
              <a:rPr lang="en-US" sz="3600" baseline="-25000" dirty="0" smtClean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SO</a:t>
            </a:r>
            <a:r>
              <a:rPr lang="en-US" sz="3600" baseline="-25000" dirty="0" smtClean="0"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endParaRPr lang="bn-BD" sz="2800" dirty="0"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81357" y="351299"/>
            <a:ext cx="5186250" cy="1143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কয়েকটি এসিডের নাম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038386" y="1937288"/>
            <a:ext cx="2448733" cy="1379349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সবল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এসিড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895819" y="3859494"/>
            <a:ext cx="2448733" cy="137934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দূর্বল এসিড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9920" y="332314"/>
            <a:ext cx="1046841" cy="8229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/>
              <p14:cNvContentPartPr/>
              <p14:nvPr/>
            </p14:nvContentPartPr>
            <p14:xfrm>
              <a:off x="2664926" y="6360223"/>
              <a:ext cx="7067160" cy="13500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81046" y="6276343"/>
                <a:ext cx="7234920" cy="30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074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18309" y="457200"/>
            <a:ext cx="3440507" cy="7694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dirty="0"/>
              <a:t>এসিডের </a:t>
            </a:r>
            <a:r>
              <a:rPr lang="en-US" sz="4400" dirty="0" err="1"/>
              <a:t>ধর্ম</a:t>
            </a:r>
            <a:endParaRPr lang="en-US" sz="4400" dirty="0"/>
          </a:p>
        </p:txBody>
      </p:sp>
      <p:pic>
        <p:nvPicPr>
          <p:cNvPr id="3" name="Picture 2" descr="Gla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3569" y="1526583"/>
            <a:ext cx="4572000" cy="37242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17799565">
            <a:off x="9274040" y="2467480"/>
            <a:ext cx="2743200" cy="457200"/>
          </a:xfrm>
          <a:prstGeom prst="rect">
            <a:avLst/>
          </a:prstGeom>
          <a:solidFill>
            <a:srgbClr val="2820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7214" y="5308697"/>
            <a:ext cx="1764710" cy="64633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এসিড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9084590" y="4220705"/>
            <a:ext cx="22860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লিটমাস</a:t>
            </a:r>
            <a:r>
              <a:rPr lang="en-US" sz="3600" dirty="0"/>
              <a:t> </a:t>
            </a:r>
            <a:r>
              <a:rPr lang="en-US" sz="3600" dirty="0" err="1"/>
              <a:t>পেপার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 rot="17799565">
            <a:off x="3847051" y="3007343"/>
            <a:ext cx="27432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9920" y="332314"/>
            <a:ext cx="1046841" cy="8229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Ink 9"/>
              <p14:cNvContentPartPr/>
              <p14:nvPr/>
            </p14:nvContentPartPr>
            <p14:xfrm>
              <a:off x="2625686" y="6348703"/>
              <a:ext cx="7041240" cy="14580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41806" y="6264823"/>
                <a:ext cx="7209000" cy="31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286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0.07916 L -0.11979 -0.24306 C -0.14466 -0.31644 -0.18177 -0.35695 -0.22084 -0.35695 C -0.26498 -0.35695 -0.30052 -0.31644 -0.32539 -0.24306 L -0.44349 0.07916 " pathEditMode="relative" rAng="0" ptsTypes="AAAAA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74" y="-2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18309" y="457200"/>
            <a:ext cx="3440507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/>
              <a:t>এসিডের </a:t>
            </a:r>
            <a:r>
              <a:rPr lang="en-US" sz="4000" dirty="0" err="1"/>
              <a:t>ধর্ম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797806" y="2001272"/>
            <a:ext cx="5563890" cy="646331"/>
          </a:xfrm>
          <a:prstGeom prst="rect">
            <a:avLst/>
          </a:prstGeom>
          <a:ln w="19050">
            <a:solidFill>
              <a:srgbClr val="2820CE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এসিড নীল লিটমাসকে লাল করে।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09760" y="2898752"/>
            <a:ext cx="3937861" cy="584775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টক স্বাদযুক্ত।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7806" y="3730615"/>
            <a:ext cx="7071874" cy="707886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bn-BD" sz="2400" dirty="0">
                <a:solidFill>
                  <a:schemeClr val="tx1"/>
                </a:solidFill>
              </a:rPr>
              <a:t>জলীয় </a:t>
            </a:r>
            <a:r>
              <a:rPr lang="bn-BD" sz="2400" dirty="0" smtClean="0">
                <a:solidFill>
                  <a:schemeClr val="tx1"/>
                </a:solidFill>
              </a:rPr>
              <a:t>দ্রবণে ইহা</a:t>
            </a:r>
            <a:r>
              <a:rPr lang="bn-BD" sz="2400" dirty="0">
                <a:solidFill>
                  <a:schemeClr val="tx1"/>
                </a:solidFill>
              </a:rPr>
              <a:t> </a:t>
            </a:r>
            <a:r>
              <a:rPr lang="bn-BD" sz="2400" dirty="0">
                <a:solidFill>
                  <a:schemeClr val="tx1"/>
                </a:solidFill>
                <a:hlinkClick r:id="rId2"/>
              </a:rPr>
              <a:t>হাইড্রোজেন</a:t>
            </a:r>
            <a:r>
              <a:rPr lang="bn-BD" sz="2400" dirty="0">
                <a:solidFill>
                  <a:schemeClr val="tx1"/>
                </a:solidFill>
              </a:rPr>
              <a:t> আয়ন (</a:t>
            </a:r>
            <a:r>
              <a:rPr lang="en-US" sz="2400" dirty="0">
                <a:solidFill>
                  <a:schemeClr val="tx1"/>
                </a:solidFill>
              </a:rPr>
              <a:t>H</a:t>
            </a:r>
            <a:r>
              <a:rPr lang="en-US" sz="2400" baseline="30000" dirty="0">
                <a:solidFill>
                  <a:schemeClr val="tx1"/>
                </a:solidFill>
              </a:rPr>
              <a:t>+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bn-BD" sz="2400" dirty="0">
                <a:solidFill>
                  <a:schemeClr val="tx1"/>
                </a:solidFill>
              </a:rPr>
              <a:t>দেয়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7805" y="4752960"/>
            <a:ext cx="8574104" cy="707886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এ</a:t>
            </a:r>
            <a:r>
              <a:rPr lang="bn-BD" sz="2400" dirty="0" smtClean="0"/>
              <a:t>টি</a:t>
            </a:r>
            <a:r>
              <a:rPr lang="bn-BD" sz="2400" dirty="0"/>
              <a:t> </a:t>
            </a:r>
            <a:r>
              <a:rPr lang="bn-BD" sz="2400" u="sng" dirty="0">
                <a:hlinkClick r:id="rId3"/>
              </a:rPr>
              <a:t>ক্ষারকের </a:t>
            </a:r>
            <a:r>
              <a:rPr lang="bn-BD" sz="2400" dirty="0"/>
              <a:t>সাথে বিক্রিয়া করে </a:t>
            </a:r>
            <a:r>
              <a:rPr lang="bn-BD" sz="2400" dirty="0">
                <a:hlinkClick r:id="rId4"/>
              </a:rPr>
              <a:t>লবণ</a:t>
            </a:r>
            <a:r>
              <a:rPr lang="bn-BD" sz="2400" dirty="0"/>
              <a:t> ও </a:t>
            </a:r>
            <a:r>
              <a:rPr lang="bn-BD" sz="2400" dirty="0">
                <a:hlinkClick r:id="rId5"/>
              </a:rPr>
              <a:t>পানি</a:t>
            </a:r>
            <a:r>
              <a:rPr lang="bn-BD" sz="2400" dirty="0"/>
              <a:t> উৎপন্ন করে।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9920" y="332314"/>
            <a:ext cx="1046841" cy="8229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Ink 8"/>
              <p14:cNvContentPartPr/>
              <p14:nvPr/>
            </p14:nvContentPartPr>
            <p14:xfrm>
              <a:off x="2625686" y="6346183"/>
              <a:ext cx="7028280" cy="15948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541806" y="6262303"/>
                <a:ext cx="7196040" cy="32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5688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5636" y="519611"/>
            <a:ext cx="4267200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এসিডের </a:t>
            </a:r>
            <a:r>
              <a:rPr lang="en-US" sz="4000" dirty="0" err="1"/>
              <a:t>ব্যবহার</a:t>
            </a:r>
            <a:r>
              <a:rPr lang="en-US" sz="4000" dirty="0"/>
              <a:t> </a:t>
            </a:r>
          </a:p>
        </p:txBody>
      </p:sp>
      <p:pic>
        <p:nvPicPr>
          <p:cNvPr id="3" name="Picture 2" descr="na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1" y="1828801"/>
            <a:ext cx="2600325" cy="1762125"/>
          </a:xfrm>
          <a:prstGeom prst="rect">
            <a:avLst/>
          </a:prstGeom>
        </p:spPr>
      </p:pic>
      <p:pic>
        <p:nvPicPr>
          <p:cNvPr id="4" name="Picture 3" descr="V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400" y="1828800"/>
            <a:ext cx="2362200" cy="1676400"/>
          </a:xfrm>
          <a:prstGeom prst="rect">
            <a:avLst/>
          </a:prstGeom>
        </p:spPr>
      </p:pic>
      <p:pic>
        <p:nvPicPr>
          <p:cNvPr id="5" name="Picture 4" descr="লেবু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1" y="1828800"/>
            <a:ext cx="2657475" cy="1828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15885" y="3838414"/>
            <a:ext cx="16764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রোগ</a:t>
            </a:r>
            <a:r>
              <a:rPr lang="en-US" sz="2800" dirty="0"/>
              <a:t> </a:t>
            </a:r>
            <a:r>
              <a:rPr lang="en-US" sz="2800" dirty="0" err="1"/>
              <a:t>প্রতিরোধে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3886201"/>
            <a:ext cx="16764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প্রশাধণী</a:t>
            </a:r>
            <a:r>
              <a:rPr lang="en-US" sz="2800" dirty="0"/>
              <a:t> </a:t>
            </a:r>
            <a:r>
              <a:rPr lang="en-US" sz="2800" dirty="0" err="1"/>
              <a:t>সামগ্রীতে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0" y="3886201"/>
            <a:ext cx="205740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খাদ্যের</a:t>
            </a:r>
            <a:r>
              <a:rPr lang="en-US" sz="2800" dirty="0"/>
              <a:t> </a:t>
            </a:r>
            <a:r>
              <a:rPr lang="en-US" sz="2800" dirty="0" err="1"/>
              <a:t>পচন</a:t>
            </a:r>
            <a:r>
              <a:rPr lang="en-US" sz="2800" dirty="0"/>
              <a:t> </a:t>
            </a:r>
            <a:r>
              <a:rPr lang="en-US" sz="2800" dirty="0" err="1"/>
              <a:t>রোধে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240971" y="5008537"/>
            <a:ext cx="910802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/>
              <a:t>এছাড়াও</a:t>
            </a:r>
            <a:r>
              <a:rPr lang="en-US" sz="3200" dirty="0"/>
              <a:t> </a:t>
            </a:r>
            <a:r>
              <a:rPr lang="en-US" sz="3200" dirty="0" err="1"/>
              <a:t>আরও</a:t>
            </a:r>
            <a:r>
              <a:rPr lang="en-US" sz="3200" dirty="0"/>
              <a:t> </a:t>
            </a:r>
            <a:r>
              <a:rPr lang="en-US" sz="3200" dirty="0" err="1"/>
              <a:t>অনেক</a:t>
            </a:r>
            <a:r>
              <a:rPr lang="en-US" sz="3200" dirty="0"/>
              <a:t> </a:t>
            </a:r>
            <a:r>
              <a:rPr lang="en-US" sz="3200" dirty="0" err="1"/>
              <a:t>কাজে</a:t>
            </a:r>
            <a:r>
              <a:rPr lang="en-US" sz="3200" dirty="0"/>
              <a:t> </a:t>
            </a:r>
            <a:r>
              <a:rPr lang="en-US" sz="3200" dirty="0" err="1"/>
              <a:t>এসিড</a:t>
            </a:r>
            <a:r>
              <a:rPr lang="en-US" sz="3200" dirty="0"/>
              <a:t> </a:t>
            </a:r>
            <a:r>
              <a:rPr lang="en-US" sz="3200" dirty="0" err="1"/>
              <a:t>ব্যবহৃত</a:t>
            </a:r>
            <a:r>
              <a:rPr lang="en-US" sz="3200" dirty="0"/>
              <a:t> </a:t>
            </a:r>
            <a:r>
              <a:rPr lang="en-US" sz="3200" dirty="0" err="1"/>
              <a:t>হয়</a:t>
            </a:r>
            <a:endParaRPr lang="en-US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9920" y="332314"/>
            <a:ext cx="1046841" cy="8229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" name="Ink 11"/>
              <p14:cNvContentPartPr/>
              <p14:nvPr/>
            </p14:nvContentPartPr>
            <p14:xfrm>
              <a:off x="2664926" y="6319903"/>
              <a:ext cx="7106400" cy="18108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81046" y="6236023"/>
                <a:ext cx="7274160" cy="34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154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5133" y="578605"/>
            <a:ext cx="4267200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কক 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7669" y="2327331"/>
            <a:ext cx="669526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কাকে বলে?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3165" y="3257228"/>
            <a:ext cx="6664271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এসিডের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টি ধর্ম বল।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97077" y="4370524"/>
            <a:ext cx="6604861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এসিডের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 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বল।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9920" y="332314"/>
            <a:ext cx="1046841" cy="8229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2638646" y="6256903"/>
              <a:ext cx="7067520" cy="2721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54766" y="6173023"/>
                <a:ext cx="7235280" cy="43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234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2961" y="2068511"/>
            <a:ext cx="10241279" cy="26776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bn-BD" sz="2800" dirty="0">
                <a:solidFill>
                  <a:srgbClr val="333333"/>
                </a:solidFill>
                <a:latin typeface="solaimanlipi"/>
              </a:rPr>
              <a:t>যে সকল যৌগ জলীয় দ্রবণে সম্পূর্ণরূপে বিয়োজিত হয়ে হাইড্রোক্সাইড আয়ন প্রদান করে তাকে ক্ষারক বলে। যেমন- সোডিয়াম হাইড্রোক্সাইড, অ্যামোনিয়া, বেকিং সোডা। নিচে ক্ষারকের বৈশিষ্ট্য দেওয়া হলো—</a:t>
            </a:r>
          </a:p>
          <a:p>
            <a:pPr algn="just"/>
            <a:r>
              <a:rPr lang="bn-BD" sz="2800" dirty="0">
                <a:solidFill>
                  <a:srgbClr val="333333"/>
                </a:solidFill>
                <a:latin typeface="solaimanlipi"/>
              </a:rPr>
              <a:t>♦ এরা হাইড্রোজেন আয়ন (</a:t>
            </a:r>
            <a:r>
              <a:rPr lang="en-US" sz="2800" dirty="0">
                <a:solidFill>
                  <a:srgbClr val="333333"/>
                </a:solidFill>
                <a:latin typeface="solaimanlipi"/>
              </a:rPr>
              <a:t>H</a:t>
            </a:r>
            <a:r>
              <a:rPr lang="en-US" sz="2800" baseline="30000" dirty="0">
                <a:solidFill>
                  <a:srgbClr val="333333"/>
                </a:solidFill>
                <a:latin typeface="solaimanlipi"/>
              </a:rPr>
              <a:t>+</a:t>
            </a:r>
            <a:r>
              <a:rPr lang="en-US" sz="2800" dirty="0">
                <a:solidFill>
                  <a:srgbClr val="333333"/>
                </a:solidFill>
                <a:latin typeface="solaimanlipi"/>
              </a:rPr>
              <a:t>) </a:t>
            </a:r>
            <a:r>
              <a:rPr lang="bn-BD" sz="2800" dirty="0">
                <a:solidFill>
                  <a:srgbClr val="333333"/>
                </a:solidFill>
                <a:latin typeface="solaimanlipi"/>
              </a:rPr>
              <a:t>গ্রহণ করে এবং হাইড্রোক্সাইড আয়ন (</a:t>
            </a:r>
            <a:r>
              <a:rPr lang="en-US" sz="2800" dirty="0">
                <a:solidFill>
                  <a:srgbClr val="333333"/>
                </a:solidFill>
                <a:latin typeface="solaimanlipi"/>
              </a:rPr>
              <a:t>OH</a:t>
            </a:r>
            <a:r>
              <a:rPr lang="en-US" sz="2800" baseline="30000" dirty="0">
                <a:solidFill>
                  <a:srgbClr val="333333"/>
                </a:solidFill>
                <a:latin typeface="solaimanlipi"/>
              </a:rPr>
              <a:t>-</a:t>
            </a:r>
            <a:r>
              <a:rPr lang="en-US" sz="2800" dirty="0">
                <a:solidFill>
                  <a:srgbClr val="333333"/>
                </a:solidFill>
                <a:latin typeface="solaimanlipi"/>
              </a:rPr>
              <a:t>) </a:t>
            </a:r>
            <a:r>
              <a:rPr lang="bn-BD" sz="2800" dirty="0">
                <a:solidFill>
                  <a:srgbClr val="333333"/>
                </a:solidFill>
                <a:latin typeface="solaimanlipi"/>
              </a:rPr>
              <a:t>দান করে।</a:t>
            </a:r>
            <a:endParaRPr lang="bn-BD" sz="2800" b="0" i="0" dirty="0">
              <a:solidFill>
                <a:srgbClr val="333333"/>
              </a:solidFill>
              <a:effectLst/>
              <a:latin typeface="solaimanlip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25133" y="578605"/>
            <a:ext cx="4267200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ক্ষারক কাকে বলে?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9920" y="332314"/>
            <a:ext cx="1046841" cy="8229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2612726" y="6367423"/>
              <a:ext cx="7041240" cy="1537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28846" y="6283543"/>
                <a:ext cx="7209000" cy="32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679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42086" y="1916627"/>
            <a:ext cx="8229600" cy="782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n-BD" sz="3600" dirty="0">
                <a:latin typeface="NikoshBAN" pitchFamily="2" charset="0"/>
                <a:ea typeface="+mj-ea"/>
                <a:cs typeface="NikoshBAN" pitchFamily="2" charset="0"/>
              </a:rPr>
              <a:t>  ধাতুর হাইড্রোক্সাইড</a:t>
            </a:r>
            <a:endParaRPr lang="en-US" sz="3600" dirty="0"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42086" y="2846432"/>
            <a:ext cx="8229600" cy="7262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n-BD" sz="3600" dirty="0">
                <a:latin typeface="NikoshBAN" pitchFamily="2" charset="0"/>
                <a:ea typeface="+mj-ea"/>
                <a:cs typeface="NikoshBAN" pitchFamily="2" charset="0"/>
              </a:rPr>
              <a:t> লাল লিটমাসকে নীল করে  </a:t>
            </a:r>
            <a:endParaRPr lang="en-US" sz="3600" dirty="0"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42086" y="3720120"/>
            <a:ext cx="8229600" cy="6889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n-BD" sz="3600" dirty="0">
                <a:latin typeface="NikoshBAN" pitchFamily="2" charset="0"/>
                <a:ea typeface="+mj-ea"/>
                <a:cs typeface="NikoshBAN" pitchFamily="2" charset="0"/>
              </a:rPr>
              <a:t>  পানিতে অতিমাত্রায় দ্রবণীয়</a:t>
            </a:r>
            <a:endParaRPr lang="en-US" sz="3600" dirty="0"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3031" y="650929"/>
            <a:ext cx="3595606" cy="9763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8"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ক্ষারকের ধর্ম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42085" y="4566218"/>
            <a:ext cx="9475297" cy="8418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n-BD" sz="4000" dirty="0">
                <a:latin typeface="NikoshBAN" pitchFamily="2" charset="0"/>
                <a:ea typeface="+mj-ea"/>
                <a:cs typeface="NikoshBAN" pitchFamily="2" charset="0"/>
              </a:rPr>
              <a:t>  </a:t>
            </a:r>
            <a:r>
              <a:rPr lang="bn-BD" sz="2000" dirty="0"/>
              <a:t>সকল ক্ষারক পানিতে দ্রবীভূত নয়। যে সমস্ত ক্ষারক পানিতে দ্রবীভূত হয় তাদেরকে ক্ষার বলে।</a:t>
            </a:r>
            <a:endParaRPr lang="en-US" sz="4000" dirty="0"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9920" y="332314"/>
            <a:ext cx="1046841" cy="8229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/>
              <p14:cNvContentPartPr/>
              <p14:nvPr/>
            </p14:nvContentPartPr>
            <p14:xfrm>
              <a:off x="2586446" y="6331783"/>
              <a:ext cx="7171920" cy="17784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02566" y="6247903"/>
                <a:ext cx="7339680" cy="34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1" name="Ink 10"/>
              <p14:cNvContentPartPr/>
              <p14:nvPr/>
            </p14:nvContentPartPr>
            <p14:xfrm>
              <a:off x="4519646" y="6464983"/>
              <a:ext cx="705960" cy="3420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35766" y="6381103"/>
                <a:ext cx="87372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3" name="Ink 12"/>
              <p14:cNvContentPartPr/>
              <p14:nvPr/>
            </p14:nvContentPartPr>
            <p14:xfrm>
              <a:off x="3082886" y="6479023"/>
              <a:ext cx="614160" cy="5400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999006" y="6395143"/>
                <a:ext cx="781920" cy="22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37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7097" y="1914436"/>
            <a:ext cx="969263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>
                <a:latin typeface="Roboto"/>
              </a:rPr>
              <a:t>যে সব ক্ষারক(</a:t>
            </a:r>
            <a:r>
              <a:rPr lang="en-US" sz="3200" dirty="0">
                <a:latin typeface="Roboto"/>
              </a:rPr>
              <a:t>Base) </a:t>
            </a:r>
            <a:r>
              <a:rPr lang="bn-BD" sz="3200" dirty="0">
                <a:latin typeface="Roboto"/>
              </a:rPr>
              <a:t>পানিতে দ্রবীভূত হয়, তাদেরকে বলে ক্ষার বা অ্যালকালি(</a:t>
            </a:r>
            <a:r>
              <a:rPr lang="en-US" sz="3200" dirty="0" smtClean="0">
                <a:latin typeface="Roboto"/>
              </a:rPr>
              <a:t>Alkali)</a:t>
            </a:r>
            <a:r>
              <a:rPr lang="bn-BD" sz="3200" dirty="0" smtClean="0">
                <a:latin typeface="Roboto"/>
              </a:rPr>
              <a:t>। তাহলে </a:t>
            </a:r>
            <a:r>
              <a:rPr lang="bn-BD" sz="3200" dirty="0">
                <a:latin typeface="Roboto"/>
              </a:rPr>
              <a:t>বোঝা যাচ্ছে যে, ক্ষার হতে গেলে ক্ষারক কে(</a:t>
            </a:r>
            <a:r>
              <a:rPr lang="en-US" sz="3200" dirty="0">
                <a:latin typeface="Roboto"/>
              </a:rPr>
              <a:t>Base)</a:t>
            </a:r>
            <a:r>
              <a:rPr lang="bn-BD" sz="3200" dirty="0">
                <a:latin typeface="Roboto"/>
              </a:rPr>
              <a:t>অবশ্যই পানিতে দ্রবীভূত হতে হবে।</a:t>
            </a:r>
            <a:r>
              <a:rPr lang="bn-BD" sz="3200" dirty="0"/>
              <a:t/>
            </a:r>
            <a:br>
              <a:rPr lang="bn-BD" sz="3200" dirty="0"/>
            </a:b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9920" y="332314"/>
            <a:ext cx="1046841" cy="8229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2651606" y="6360943"/>
              <a:ext cx="7093800" cy="1710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67726" y="6277063"/>
                <a:ext cx="7261560" cy="33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411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6">
            <a:extLst>
              <a:ext uri="{FF2B5EF4-FFF2-40B4-BE49-F238E27FC236}">
                <a16:creationId xmlns:a16="http://schemas.microsoft.com/office/drawing/2014/main" id="{CDCACEB0-AD3E-4D30-AD33-C5C1E97078F2}"/>
              </a:ext>
            </a:extLst>
          </p:cNvPr>
          <p:cNvSpPr txBox="1"/>
          <p:nvPr/>
        </p:nvSpPr>
        <p:spPr>
          <a:xfrm>
            <a:off x="2313709" y="3454348"/>
            <a:ext cx="3293918" cy="14797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bn-IN" sz="1288" b="1" dirty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BD" sz="1288" b="1" dirty="0">
                <a:latin typeface="NikoshBAN" pitchFamily="2" charset="0"/>
                <a:cs typeface="NikoshBAN" pitchFamily="2" charset="0"/>
              </a:rPr>
              <a:t>মোঃ</a:t>
            </a:r>
            <a:r>
              <a:rPr lang="bn-IN" sz="1288" b="1" dirty="0">
                <a:latin typeface="NikoshBAN" pitchFamily="2" charset="0"/>
                <a:cs typeface="NikoshBAN" pitchFamily="2" charset="0"/>
              </a:rPr>
              <a:t>মোজাফফর হোসেন</a:t>
            </a:r>
          </a:p>
          <a:p>
            <a:pPr>
              <a:defRPr/>
            </a:pPr>
            <a:r>
              <a:rPr lang="bn-IN" sz="1288" dirty="0">
                <a:latin typeface="NikoshBAN" pitchFamily="2" charset="0"/>
                <a:cs typeface="NikoshBAN" pitchFamily="2" charset="0"/>
              </a:rPr>
              <a:t>            বিএসসি (অনার্স),এম এস সি (পদার্থ)</a:t>
            </a:r>
          </a:p>
          <a:p>
            <a:pPr>
              <a:defRPr/>
            </a:pPr>
            <a:r>
              <a:rPr lang="bn-IN" sz="1288" dirty="0">
                <a:latin typeface="NikoshBAN" pitchFamily="2" charset="0"/>
                <a:cs typeface="NikoshBAN" pitchFamily="2" charset="0"/>
              </a:rPr>
              <a:t>                   বি  এড (প্রথম শ্রেনী)</a:t>
            </a:r>
            <a:endParaRPr lang="en-US" sz="1288" dirty="0"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IN" sz="1288" dirty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1288" dirty="0">
                <a:latin typeface="NikoshBAN" pitchFamily="2" charset="0"/>
                <a:cs typeface="NikoshBAN" pitchFamily="2" charset="0"/>
              </a:rPr>
              <a:t>সহকারি শিক্ষক (বিজ্ঞান)</a:t>
            </a:r>
          </a:p>
          <a:p>
            <a:pPr>
              <a:defRPr/>
            </a:pPr>
            <a:r>
              <a:rPr lang="bn-IN" sz="1288" dirty="0">
                <a:latin typeface="NikoshBAN" pitchFamily="2" charset="0"/>
                <a:cs typeface="NikoshBAN" pitchFamily="2" charset="0"/>
              </a:rPr>
              <a:t>  শিবগঞ্জ পাইলট বালিকা উচ্চ বিদ্যালয়, শিবগঞ্জ,বগুরা</a:t>
            </a:r>
            <a:endParaRPr lang="bn-BD" sz="1288" dirty="0"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IN" sz="1288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1104" dirty="0">
                <a:latin typeface="NikoshBAN" pitchFamily="2" charset="0"/>
                <a:cs typeface="NikoshBAN" pitchFamily="2" charset="0"/>
              </a:rPr>
              <a:t>Email:mozaffar</a:t>
            </a:r>
            <a:r>
              <a:rPr lang="en-US" sz="11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192663@gmail.com</a:t>
            </a:r>
          </a:p>
          <a:p>
            <a:pPr>
              <a:defRPr/>
            </a:pPr>
            <a:r>
              <a:rPr lang="bn-IN" sz="128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মোবাইলঃ০১৭৩৮১৯২৬৬৩</a:t>
            </a:r>
            <a:endParaRPr lang="en-US" sz="1288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171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390" y="1869877"/>
            <a:ext cx="1164431" cy="114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4067" y="1520763"/>
            <a:ext cx="1762352" cy="129157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Vertical Scroll 5"/>
          <p:cNvSpPr/>
          <p:nvPr/>
        </p:nvSpPr>
        <p:spPr>
          <a:xfrm>
            <a:off x="6303170" y="3061899"/>
            <a:ext cx="2786063" cy="1971675"/>
          </a:xfrm>
          <a:prstGeom prst="verticalScroll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/>
            <a:r>
              <a:rPr lang="bn-BD" sz="20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১০ম</a:t>
            </a:r>
          </a:p>
          <a:p>
            <a:pPr algn="ctr"/>
            <a:r>
              <a:rPr lang="bn-BD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b="1" dirty="0" err="1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bn-BD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নব</a:t>
            </a:r>
            <a:r>
              <a:rPr lang="en-US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r>
              <a:rPr lang="bn-BD" sz="14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(এসিড-ক্ষারক সমতা)   </a:t>
            </a:r>
          </a:p>
        </p:txBody>
      </p:sp>
      <p:sp>
        <p:nvSpPr>
          <p:cNvPr id="7" name="Oval 6"/>
          <p:cNvSpPr/>
          <p:nvPr/>
        </p:nvSpPr>
        <p:spPr>
          <a:xfrm>
            <a:off x="4991048" y="1271200"/>
            <a:ext cx="2325217" cy="656729"/>
          </a:xfrm>
          <a:prstGeom prst="ellipse">
            <a:avLst/>
          </a:prstGeom>
          <a:gradFill>
            <a:gsLst>
              <a:gs pos="0">
                <a:srgbClr val="FF3399"/>
              </a:gs>
              <a:gs pos="22000">
                <a:srgbClr val="FF6633"/>
              </a:gs>
              <a:gs pos="50000">
                <a:srgbClr val="FFFF00"/>
              </a:gs>
              <a:gs pos="79000">
                <a:srgbClr val="01A78F"/>
              </a:gs>
              <a:gs pos="90000">
                <a:srgbClr val="3366FF"/>
              </a:gs>
            </a:gsLst>
            <a:lin ang="5400000" scaled="1"/>
          </a:gradFill>
          <a:ln>
            <a:solidFill>
              <a:srgbClr val="FF00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250" b="1" spc="28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2250" b="1" spc="28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188" y="1271198"/>
            <a:ext cx="1400574" cy="17907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941033" y="2738005"/>
            <a:ext cx="94346" cy="2452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5805" y="285943"/>
            <a:ext cx="1046841" cy="822960"/>
          </a:xfrm>
          <a:prstGeom prst="rect">
            <a:avLst/>
          </a:prstGeom>
          <a:ln>
            <a:solidFill>
              <a:srgbClr val="0070C0"/>
            </a:solidFill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/>
              <p14:cNvContentPartPr/>
              <p14:nvPr/>
            </p14:nvContentPartPr>
            <p14:xfrm>
              <a:off x="2730086" y="6364903"/>
              <a:ext cx="6963480" cy="1731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206" y="6281023"/>
                <a:ext cx="7131240" cy="34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533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698955" y="635430"/>
            <a:ext cx="6961240" cy="12376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numCol="1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ক্ষারকের উদাহরণ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010987" y="2079523"/>
            <a:ext cx="8229600" cy="350586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bn-BD" sz="3600" dirty="0">
                <a:latin typeface="NikoshBAN" pitchFamily="2" charset="0"/>
                <a:ea typeface="+mj-ea"/>
                <a:cs typeface="NikoshBAN" pitchFamily="2" charset="0"/>
              </a:rPr>
              <a:t>সোডিয়াম হাইড্রোক্সাইড </a:t>
            </a:r>
            <a:r>
              <a:rPr lang="en-US" sz="3600" dirty="0">
                <a:latin typeface="NikoshBAN" pitchFamily="2" charset="0"/>
                <a:ea typeface="+mj-ea"/>
                <a:cs typeface="NikoshBAN" pitchFamily="2" charset="0"/>
              </a:rPr>
              <a:t>  </a:t>
            </a:r>
            <a:r>
              <a:rPr lang="en-US" sz="3600" dirty="0" smtClean="0">
                <a:latin typeface="NikoshBAN" pitchFamily="2" charset="0"/>
                <a:ea typeface="+mj-ea"/>
                <a:cs typeface="NikoshBAN" pitchFamily="2" charset="0"/>
              </a:rPr>
              <a:t>      - </a:t>
            </a:r>
            <a:r>
              <a:rPr lang="en-US" sz="3600" dirty="0" err="1">
                <a:latin typeface="NikoshBAN" pitchFamily="2" charset="0"/>
                <a:ea typeface="+mj-ea"/>
                <a:cs typeface="NikoshBAN" pitchFamily="2" charset="0"/>
              </a:rPr>
              <a:t>NaOH</a:t>
            </a:r>
            <a:endParaRPr lang="bn-BD" sz="3600" dirty="0">
              <a:latin typeface="NikoshBAN" pitchFamily="2" charset="0"/>
              <a:ea typeface="+mj-ea"/>
              <a:cs typeface="NikoshBAN" pitchFamily="2" charset="0"/>
            </a:endParaRPr>
          </a:p>
          <a:p>
            <a:pPr>
              <a:spcBef>
                <a:spcPct val="0"/>
              </a:spcBef>
              <a:defRPr/>
            </a:pPr>
            <a:r>
              <a:rPr lang="bn-BD" sz="3600" dirty="0">
                <a:latin typeface="NikoshBAN" pitchFamily="2" charset="0"/>
                <a:ea typeface="+mj-ea"/>
                <a:cs typeface="NikoshBAN" pitchFamily="2" charset="0"/>
              </a:rPr>
              <a:t>পটাশিয়াম হাইড্রোক্সাইড</a:t>
            </a:r>
            <a:r>
              <a:rPr lang="en-US" sz="3600" dirty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     - </a:t>
            </a:r>
            <a:r>
              <a:rPr lang="en-US" sz="3600" dirty="0">
                <a:latin typeface="NikoshBAN" pitchFamily="2" charset="0"/>
                <a:ea typeface="+mj-ea"/>
                <a:cs typeface="NikoshBAN" pitchFamily="2" charset="0"/>
              </a:rPr>
              <a:t>KOH</a:t>
            </a:r>
            <a:endParaRPr lang="bn-BD" sz="3600" dirty="0">
              <a:latin typeface="NikoshBAN" pitchFamily="2" charset="0"/>
              <a:ea typeface="+mj-ea"/>
              <a:cs typeface="NikoshBAN" pitchFamily="2" charset="0"/>
            </a:endParaRPr>
          </a:p>
          <a:p>
            <a:pPr>
              <a:spcBef>
                <a:spcPct val="0"/>
              </a:spcBef>
              <a:defRPr/>
            </a:pPr>
            <a:r>
              <a:rPr lang="bn-BD" sz="3600" dirty="0">
                <a:latin typeface="NikoshBAN" pitchFamily="2" charset="0"/>
                <a:ea typeface="+mj-ea"/>
                <a:cs typeface="NikoshBAN" pitchFamily="2" charset="0"/>
              </a:rPr>
              <a:t>ক্যালসিয়াম অক্সাইড</a:t>
            </a:r>
            <a:r>
              <a:rPr lang="en-US" sz="3600" dirty="0">
                <a:latin typeface="NikoshBAN" pitchFamily="2" charset="0"/>
                <a:ea typeface="+mj-ea"/>
                <a:cs typeface="NikoshBAN" pitchFamily="2" charset="0"/>
              </a:rPr>
              <a:t>	      </a:t>
            </a:r>
            <a:r>
              <a:rPr lang="en-US" sz="3600" dirty="0" smtClean="0">
                <a:latin typeface="NikoshBAN" pitchFamily="2" charset="0"/>
                <a:ea typeface="+mj-ea"/>
                <a:cs typeface="NikoshBAN" pitchFamily="2" charset="0"/>
              </a:rPr>
              <a:t>-</a:t>
            </a:r>
            <a:r>
              <a:rPr lang="en-US" sz="3600" dirty="0" err="1" smtClean="0">
                <a:latin typeface="NikoshBAN" pitchFamily="2" charset="0"/>
                <a:ea typeface="+mj-ea"/>
                <a:cs typeface="NikoshBAN" pitchFamily="2" charset="0"/>
              </a:rPr>
              <a:t>CaO</a:t>
            </a:r>
            <a:endParaRPr lang="bn-BD" sz="3600" dirty="0">
              <a:latin typeface="NikoshBAN" pitchFamily="2" charset="0"/>
              <a:ea typeface="+mj-ea"/>
              <a:cs typeface="NikoshBAN" pitchFamily="2" charset="0"/>
            </a:endParaRPr>
          </a:p>
          <a:p>
            <a:pPr lvl="0">
              <a:spcBef>
                <a:spcPct val="0"/>
              </a:spcBef>
            </a:pPr>
            <a:r>
              <a:rPr lang="bn-BD" sz="3600" dirty="0">
                <a:latin typeface="NikoshBAN" pitchFamily="2" charset="0"/>
                <a:ea typeface="+mj-ea"/>
                <a:cs typeface="NikoshBAN" pitchFamily="2" charset="0"/>
              </a:rPr>
              <a:t>ক্যালসিয়াম হাইড্রোক্সাইড</a:t>
            </a:r>
            <a:r>
              <a:rPr lang="en-US" sz="3600" dirty="0">
                <a:latin typeface="NikoshBAN" pitchFamily="2" charset="0"/>
                <a:ea typeface="+mj-ea"/>
                <a:cs typeface="NikoshBAN" pitchFamily="2" charset="0"/>
              </a:rPr>
              <a:t>  </a:t>
            </a:r>
            <a:r>
              <a:rPr lang="en-US" sz="3600" dirty="0" smtClean="0">
                <a:latin typeface="NikoshBAN" pitchFamily="2" charset="0"/>
                <a:ea typeface="+mj-ea"/>
                <a:cs typeface="NikoshBAN" pitchFamily="2" charset="0"/>
              </a:rPr>
              <a:t>     - </a:t>
            </a:r>
            <a:r>
              <a:rPr lang="en-US" sz="3600" dirty="0" err="1" smtClean="0">
                <a:latin typeface="NikoshBAN" pitchFamily="2" charset="0"/>
                <a:ea typeface="+mj-ea"/>
                <a:cs typeface="NikoshBAN" pitchFamily="2" charset="0"/>
              </a:rPr>
              <a:t>Ca</a:t>
            </a:r>
            <a:r>
              <a:rPr lang="en-US" sz="3600" dirty="0" smtClean="0">
                <a:latin typeface="NikoshBAN" pitchFamily="2" charset="0"/>
                <a:ea typeface="+mj-ea"/>
                <a:cs typeface="NikoshBAN" pitchFamily="2" charset="0"/>
              </a:rPr>
              <a:t>(OH)</a:t>
            </a:r>
            <a:r>
              <a:rPr lang="en-US" sz="3600" baseline="-25000" dirty="0" smtClean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endParaRPr lang="bn-BD" sz="3600" baseline="-25000" dirty="0">
              <a:latin typeface="Times New Roman" pitchFamily="18" charset="0"/>
              <a:ea typeface="+mj-ea"/>
              <a:cs typeface="NikoshBAN" pitchFamily="2" charset="0"/>
            </a:endParaRPr>
          </a:p>
          <a:p>
            <a:pPr lvl="0">
              <a:spcBef>
                <a:spcPct val="0"/>
              </a:spcBef>
            </a:pPr>
            <a:r>
              <a:rPr lang="bn-BD" sz="3600" dirty="0">
                <a:latin typeface="NikoshBAN" pitchFamily="2" charset="0"/>
                <a:ea typeface="+mj-ea"/>
                <a:cs typeface="NikoshBAN" pitchFamily="2" charset="0"/>
              </a:rPr>
              <a:t>এ্যালুমিনিয়াম অক্সাইড</a:t>
            </a:r>
            <a:r>
              <a:rPr lang="en-US" sz="3600" dirty="0">
                <a:latin typeface="NikoshBAN" pitchFamily="2" charset="0"/>
                <a:ea typeface="+mj-ea"/>
                <a:cs typeface="NikoshBAN" pitchFamily="2" charset="0"/>
              </a:rPr>
              <a:t>    </a:t>
            </a:r>
            <a:r>
              <a:rPr lang="en-US" sz="3600" dirty="0" smtClean="0">
                <a:latin typeface="NikoshBAN" pitchFamily="2" charset="0"/>
                <a:ea typeface="+mj-ea"/>
                <a:cs typeface="NikoshBAN" pitchFamily="2" charset="0"/>
              </a:rPr>
              <a:t>       - Al</a:t>
            </a:r>
            <a:r>
              <a:rPr lang="en-US" sz="3600" baseline="-25000" dirty="0" smtClean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3600" dirty="0" smtClean="0">
                <a:latin typeface="NikoshBAN" pitchFamily="2" charset="0"/>
                <a:ea typeface="+mj-ea"/>
                <a:cs typeface="NikoshBAN" pitchFamily="2" charset="0"/>
              </a:rPr>
              <a:t>O</a:t>
            </a:r>
            <a:r>
              <a:rPr lang="en-US" sz="3600" baseline="-25000" dirty="0" smtClean="0"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endParaRPr lang="bn-BD" sz="3600" baseline="-25000" dirty="0">
              <a:latin typeface="Times New Roman" pitchFamily="18" charset="0"/>
              <a:ea typeface="+mj-ea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9920" y="332314"/>
            <a:ext cx="1046841" cy="8229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2638646" y="6331423"/>
              <a:ext cx="6989040" cy="1695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54766" y="6247543"/>
                <a:ext cx="7156800" cy="33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92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713702" y="439198"/>
            <a:ext cx="6970155" cy="10208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numCol="1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ক্ষারের উদাহরণ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079356" y="1606658"/>
            <a:ext cx="7772400" cy="411480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bn-BD" sz="4400" dirty="0">
                <a:latin typeface="NikoshBAN" pitchFamily="2" charset="0"/>
                <a:ea typeface="+mj-ea"/>
                <a:cs typeface="NikoshBAN" pitchFamily="2" charset="0"/>
              </a:rPr>
              <a:t>পটাশিয়াম </a:t>
            </a:r>
            <a:r>
              <a:rPr lang="bn-BD" sz="4400" dirty="0" smtClean="0">
                <a:latin typeface="NikoshBAN" pitchFamily="2" charset="0"/>
                <a:ea typeface="+mj-ea"/>
                <a:cs typeface="NikoshBAN" pitchFamily="2" charset="0"/>
              </a:rPr>
              <a:t>হাইড্রোক্সাইড</a:t>
            </a:r>
            <a:r>
              <a:rPr lang="en-US" sz="4400" dirty="0" smtClean="0">
                <a:latin typeface="NikoshBAN" pitchFamily="2" charset="0"/>
                <a:ea typeface="+mj-ea"/>
                <a:cs typeface="NikoshBAN" pitchFamily="2" charset="0"/>
              </a:rPr>
              <a:t>   KOH</a:t>
            </a:r>
            <a:endParaRPr lang="bn-BD" sz="4400" dirty="0">
              <a:latin typeface="NikoshBAN" pitchFamily="2" charset="0"/>
              <a:ea typeface="+mj-ea"/>
              <a:cs typeface="NikoshBAN" pitchFamily="2" charset="0"/>
            </a:endParaRPr>
          </a:p>
          <a:p>
            <a:pPr>
              <a:spcBef>
                <a:spcPct val="0"/>
              </a:spcBef>
              <a:defRPr/>
            </a:pPr>
            <a:r>
              <a:rPr lang="bn-BD" sz="4400" dirty="0">
                <a:latin typeface="NikoshBAN" pitchFamily="2" charset="0"/>
                <a:ea typeface="+mj-ea"/>
                <a:cs typeface="NikoshBAN" pitchFamily="2" charset="0"/>
              </a:rPr>
              <a:t>সোডিয়াম </a:t>
            </a:r>
            <a:r>
              <a:rPr lang="bn-BD" sz="4400" dirty="0" smtClean="0">
                <a:latin typeface="NikoshBAN" pitchFamily="2" charset="0"/>
                <a:ea typeface="+mj-ea"/>
                <a:cs typeface="NikoshBAN" pitchFamily="2" charset="0"/>
              </a:rPr>
              <a:t>হাইড্রোক্সাইড</a:t>
            </a:r>
            <a:r>
              <a:rPr lang="en-US" sz="4400" dirty="0" smtClean="0">
                <a:latin typeface="NikoshBAN" pitchFamily="2" charset="0"/>
                <a:ea typeface="+mj-ea"/>
                <a:cs typeface="NikoshBAN" pitchFamily="2" charset="0"/>
              </a:rPr>
              <a:t>    </a:t>
            </a:r>
            <a:r>
              <a:rPr lang="en-US" sz="4400" dirty="0" err="1" smtClean="0">
                <a:latin typeface="NikoshBAN" pitchFamily="2" charset="0"/>
                <a:ea typeface="+mj-ea"/>
                <a:cs typeface="NikoshBAN" pitchFamily="2" charset="0"/>
              </a:rPr>
              <a:t>NaOH</a:t>
            </a:r>
            <a:endParaRPr lang="bn-BD" sz="4400" dirty="0">
              <a:latin typeface="NikoshBAN" pitchFamily="2" charset="0"/>
              <a:ea typeface="+mj-ea"/>
              <a:cs typeface="NikoshBAN" pitchFamily="2" charset="0"/>
            </a:endParaRPr>
          </a:p>
          <a:p>
            <a:pPr>
              <a:spcBef>
                <a:spcPct val="0"/>
              </a:spcBef>
              <a:defRPr/>
            </a:pPr>
            <a:r>
              <a:rPr lang="bn-BD" sz="4400" dirty="0">
                <a:latin typeface="NikoshBAN" pitchFamily="2" charset="0"/>
                <a:ea typeface="+mj-ea"/>
                <a:cs typeface="NikoshBAN" pitchFamily="2" charset="0"/>
              </a:rPr>
              <a:t>লিথিয়াম </a:t>
            </a:r>
            <a:r>
              <a:rPr lang="bn-BD" sz="4400" dirty="0" smtClean="0">
                <a:latin typeface="NikoshBAN" pitchFamily="2" charset="0"/>
                <a:ea typeface="+mj-ea"/>
                <a:cs typeface="NikoshBAN" pitchFamily="2" charset="0"/>
              </a:rPr>
              <a:t>হাইড্রোক্সাইড</a:t>
            </a:r>
            <a:r>
              <a:rPr lang="en-US" sz="4400" dirty="0" smtClean="0">
                <a:latin typeface="NikoshBAN" pitchFamily="2" charset="0"/>
                <a:ea typeface="+mj-ea"/>
                <a:cs typeface="NikoshBAN" pitchFamily="2" charset="0"/>
              </a:rPr>
              <a:t>     </a:t>
            </a:r>
            <a:r>
              <a:rPr lang="en-US" sz="4400" dirty="0" err="1" smtClean="0">
                <a:latin typeface="NikoshBAN" pitchFamily="2" charset="0"/>
                <a:ea typeface="+mj-ea"/>
                <a:cs typeface="NikoshBAN" pitchFamily="2" charset="0"/>
              </a:rPr>
              <a:t>LiOH</a:t>
            </a:r>
            <a:endParaRPr lang="bn-BD" sz="4400" dirty="0">
              <a:latin typeface="NikoshBAN" pitchFamily="2" charset="0"/>
              <a:ea typeface="+mj-ea"/>
              <a:cs typeface="NikoshBAN" pitchFamily="2" charset="0"/>
            </a:endParaRPr>
          </a:p>
          <a:p>
            <a:pPr lvl="0">
              <a:spcBef>
                <a:spcPct val="0"/>
              </a:spcBef>
            </a:pPr>
            <a:r>
              <a:rPr lang="bn-BD" sz="4400" dirty="0">
                <a:latin typeface="NikoshBAN" pitchFamily="2" charset="0"/>
                <a:ea typeface="+mj-ea"/>
                <a:cs typeface="NikoshBAN" pitchFamily="2" charset="0"/>
              </a:rPr>
              <a:t>অ্যামোনিয়াম </a:t>
            </a:r>
            <a:r>
              <a:rPr lang="bn-BD" sz="4400" dirty="0" smtClean="0">
                <a:latin typeface="NikoshBAN" pitchFamily="2" charset="0"/>
                <a:ea typeface="+mj-ea"/>
                <a:cs typeface="NikoshBAN" pitchFamily="2" charset="0"/>
              </a:rPr>
              <a:t>হাইড্রোক্সাইড</a:t>
            </a:r>
            <a:r>
              <a:rPr lang="en-US" sz="4400" dirty="0" smtClean="0">
                <a:latin typeface="NikoshBAN" pitchFamily="2" charset="0"/>
                <a:ea typeface="+mj-ea"/>
                <a:cs typeface="NikoshBAN" pitchFamily="2" charset="0"/>
              </a:rPr>
              <a:t> NH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400" dirty="0" smtClean="0">
                <a:latin typeface="NikoshBAN" pitchFamily="2" charset="0"/>
                <a:ea typeface="+mj-ea"/>
                <a:cs typeface="NikoshBAN" pitchFamily="2" charset="0"/>
              </a:rPr>
              <a:t>OH </a:t>
            </a:r>
            <a:endParaRPr lang="bn-BD" sz="4400" dirty="0">
              <a:latin typeface="NikoshBAN" pitchFamily="2" charset="0"/>
              <a:ea typeface="+mj-ea"/>
              <a:cs typeface="NikoshBAN" pitchFamily="2" charset="0"/>
            </a:endParaRPr>
          </a:p>
          <a:p>
            <a:pPr lvl="0" algn="ctr">
              <a:spcBef>
                <a:spcPct val="0"/>
              </a:spcBef>
            </a:pPr>
            <a:endParaRPr lang="en-US" sz="4400" dirty="0">
              <a:latin typeface="NikoshBAN" pitchFamily="2" charset="0"/>
              <a:ea typeface="+mj-ea"/>
              <a:cs typeface="NikoshBAN" pitchFamily="2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612726" y="6307663"/>
              <a:ext cx="7119360" cy="2012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28846" y="6223783"/>
                <a:ext cx="7287120" cy="36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2821526" y="6419983"/>
              <a:ext cx="875520" cy="10440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37646" y="6336103"/>
                <a:ext cx="1043280" cy="27216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9920" y="332314"/>
            <a:ext cx="1046841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92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09484" y="0"/>
            <a:ext cx="10018713" cy="1752599"/>
          </a:xfrm>
          <a:prstGeom prst="rect">
            <a:avLst/>
          </a:prstGeom>
        </p:spPr>
        <p:txBody>
          <a:bodyPr numCol="1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ক্ষারকের আণবিক গঠন</a:t>
            </a:r>
            <a:r>
              <a:rPr lang="bn-BD" sz="5400" dirty="0" smtClean="0"/>
              <a:t> </a:t>
            </a:r>
            <a:endParaRPr lang="en-US" sz="5400" dirty="0"/>
          </a:p>
        </p:txBody>
      </p:sp>
      <p:pic>
        <p:nvPicPr>
          <p:cNvPr id="3" name="Picture 2" descr="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8997" y="1389679"/>
            <a:ext cx="7010400" cy="441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19600" y="267216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H</a:t>
            </a:r>
          </a:p>
        </p:txBody>
      </p:sp>
      <p:sp>
        <p:nvSpPr>
          <p:cNvPr id="5" name="Rectangle 4"/>
          <p:cNvSpPr/>
          <p:nvPr/>
        </p:nvSpPr>
        <p:spPr>
          <a:xfrm>
            <a:off x="5943600" y="2062564"/>
            <a:ext cx="6799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O</a:t>
            </a:r>
          </a:p>
        </p:txBody>
      </p:sp>
      <p:sp>
        <p:nvSpPr>
          <p:cNvPr id="6" name="Rectangle 5"/>
          <p:cNvSpPr/>
          <p:nvPr/>
        </p:nvSpPr>
        <p:spPr>
          <a:xfrm>
            <a:off x="6781800" y="3967564"/>
            <a:ext cx="1447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Na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9920" y="332314"/>
            <a:ext cx="1046841" cy="8229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3" name="Ink 12"/>
              <p14:cNvContentPartPr/>
              <p14:nvPr/>
            </p14:nvContentPartPr>
            <p14:xfrm>
              <a:off x="2664926" y="6346543"/>
              <a:ext cx="7093440" cy="13716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81046" y="6262663"/>
                <a:ext cx="7261200" cy="30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985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5133" y="578605"/>
            <a:ext cx="4267200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/>
              <a:t>দলগত কাজ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216258" y="2993758"/>
            <a:ext cx="7749151" cy="646331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এসিডে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ক্ষারের পার্থক্য লিখ।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9920" y="332314"/>
            <a:ext cx="1046841" cy="8229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2638646" y="6331063"/>
              <a:ext cx="7093440" cy="2012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54766" y="6247183"/>
                <a:ext cx="7261200" cy="36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4833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748339" y="557940"/>
            <a:ext cx="4835471" cy="1410346"/>
          </a:xfrm>
          <a:prstGeom prst="ellipse">
            <a:avLst/>
          </a:prstGeom>
          <a:noFill/>
          <a:ln w="76200">
            <a:solidFill>
              <a:srgbClr val="2820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11DD5F"/>
                </a:solidFill>
              </a:rPr>
              <a:t>মূল্যায়ন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26" y="2097439"/>
            <a:ext cx="6723681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এসিডের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১টা ধর্ম বলো।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6841" y="3086747"/>
            <a:ext cx="6630690" cy="646331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এসিডের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টা ব্যবহার বলো।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9757" y="4091554"/>
            <a:ext cx="6723681" cy="646331"/>
          </a:xfrm>
          <a:prstGeom prst="rect">
            <a:avLst/>
          </a:prstGeom>
          <a:ln w="28575">
            <a:solidFill>
              <a:srgbClr val="FF99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ক্ষারকে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১টা ধর্ম বলো।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9423" y="4995622"/>
            <a:ext cx="7359113" cy="646331"/>
          </a:xfrm>
          <a:prstGeom prst="rect">
            <a:avLst/>
          </a:prstGeom>
          <a:ln w="28575">
            <a:solidFill>
              <a:srgbClr val="2820CE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ক্ষারক ও ক্ষারে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১টা পার্থক্য বলো।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9920" y="332314"/>
            <a:ext cx="1046841" cy="8229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Ink 10"/>
              <p14:cNvContentPartPr/>
              <p14:nvPr/>
            </p14:nvContentPartPr>
            <p14:xfrm>
              <a:off x="2612726" y="6395143"/>
              <a:ext cx="405000" cy="1908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28846" y="6311263"/>
                <a:ext cx="572760" cy="18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2" name="Ink 11"/>
              <p14:cNvContentPartPr/>
              <p14:nvPr/>
            </p14:nvContentPartPr>
            <p14:xfrm>
              <a:off x="2782286" y="6331783"/>
              <a:ext cx="7067520" cy="19224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98406" y="6247903"/>
                <a:ext cx="7235280" cy="36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268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42441" y="2344593"/>
            <a:ext cx="11153859" cy="2192060"/>
            <a:chOff x="371007" y="3721560"/>
            <a:chExt cx="8403236" cy="2192060"/>
          </a:xfrm>
        </p:grpSpPr>
        <p:sp>
          <p:nvSpPr>
            <p:cNvPr id="3" name="Content Placeholder 2"/>
            <p:cNvSpPr txBox="1">
              <a:spLocks/>
            </p:cNvSpPr>
            <p:nvPr/>
          </p:nvSpPr>
          <p:spPr>
            <a:xfrm>
              <a:off x="702095" y="4567851"/>
              <a:ext cx="7994120" cy="853440"/>
            </a:xfrm>
            <a:prstGeom prst="rect">
              <a:avLst/>
            </a:prstGeom>
            <a:noFill/>
            <a:ln w="92075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>
              <a:noAutofit/>
            </a:bodyPr>
            <a:lstStyle>
              <a:lvl1pPr marL="22860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2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54864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82296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09728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389888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664208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96596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228600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587752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" indent="0">
                <a:buNone/>
              </a:pPr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প্র:</a:t>
              </a:r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তোমার আশে পাশে ১০ টি জিনিসের নাম লেখ যাদের মধ্যে এসিড আছে। 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371007" y="3721560"/>
              <a:ext cx="8403236" cy="2192060"/>
            </a:xfrm>
            <a:prstGeom prst="ellipse">
              <a:avLst/>
            </a:prstGeom>
            <a:noFill/>
            <a:ln w="149225" cmpd="thickThin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Left-Right Arrow 4"/>
          <p:cNvSpPr/>
          <p:nvPr/>
        </p:nvSpPr>
        <p:spPr>
          <a:xfrm>
            <a:off x="3424578" y="499440"/>
            <a:ext cx="5123097" cy="1583414"/>
          </a:xfrm>
          <a:prstGeom prst="left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বাড়ীর কাজ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9920" y="332314"/>
            <a:ext cx="1046841" cy="8229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/>
              <p14:cNvContentPartPr/>
              <p14:nvPr/>
            </p14:nvContentPartPr>
            <p14:xfrm>
              <a:off x="2651606" y="6374623"/>
              <a:ext cx="6989040" cy="11808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67726" y="6290743"/>
                <a:ext cx="7156800" cy="28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9331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600" y="2036519"/>
            <a:ext cx="6612395" cy="3883833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394129" y="449452"/>
            <a:ext cx="4835471" cy="1410346"/>
          </a:xfrm>
          <a:prstGeom prst="ellipse">
            <a:avLst/>
          </a:prstGeom>
          <a:noFill/>
          <a:ln w="76200">
            <a:solidFill>
              <a:srgbClr val="2820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11DD5F"/>
                </a:solidFill>
              </a:rPr>
              <a:t>ধন্যবাদ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9920" y="332314"/>
            <a:ext cx="1046841" cy="8229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2651606" y="6353383"/>
              <a:ext cx="7237440" cy="14688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67726" y="6269503"/>
                <a:ext cx="7405200" cy="31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1271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9076" y="546312"/>
            <a:ext cx="4317569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লক্ষ্য কর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Acid-Reflux-1-263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12031" y="1529167"/>
            <a:ext cx="3952875" cy="3276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05395" y="4960746"/>
            <a:ext cx="261533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গ্যাস্ট্রিক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3326" y="5004658"/>
            <a:ext cx="523713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গ্যাস্ট্রিক কিসের কারনে হয়?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9823" y="5035655"/>
            <a:ext cx="331534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্ডের কারনে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10983806" y="325389"/>
              <a:ext cx="854280" cy="6937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935566" y="229629"/>
                <a:ext cx="950760" cy="88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k 12"/>
              <p14:cNvContentPartPr/>
              <p14:nvPr/>
            </p14:nvContentPartPr>
            <p14:xfrm>
              <a:off x="2612726" y="6348703"/>
              <a:ext cx="7080120" cy="13212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528846" y="6264823"/>
                <a:ext cx="7247880" cy="299880"/>
              </a:xfrm>
              <a:prstGeom prst="rect">
                <a:avLst/>
              </a:prstGeom>
            </p:spPr>
          </p:pic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7525" y="260769"/>
            <a:ext cx="1046841" cy="82296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56507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5021" y="530814"/>
            <a:ext cx="4317569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লক্ষ্য কর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92472" y="4356312"/>
            <a:ext cx="492458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ফল গুলোর ভিতর কী থাকে?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আঙ্গু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6887" y="1839132"/>
            <a:ext cx="3518760" cy="2133600"/>
          </a:xfrm>
          <a:prstGeom prst="rect">
            <a:avLst/>
          </a:prstGeom>
        </p:spPr>
      </p:pic>
      <p:pic>
        <p:nvPicPr>
          <p:cNvPr id="6" name="Picture 5" descr="কমল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5060" y="1802970"/>
            <a:ext cx="3429000" cy="2273084"/>
          </a:xfrm>
          <a:prstGeom prst="rect">
            <a:avLst/>
          </a:prstGeom>
        </p:spPr>
      </p:pic>
      <p:pic>
        <p:nvPicPr>
          <p:cNvPr id="7" name="Picture 6" descr="লেবু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564" y="1813302"/>
            <a:ext cx="3156487" cy="2133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20885" y="4369226"/>
            <a:ext cx="492458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4" name="Ink 13"/>
              <p14:cNvContentPartPr/>
              <p14:nvPr/>
            </p14:nvContentPartPr>
            <p14:xfrm>
              <a:off x="2730086" y="6400903"/>
              <a:ext cx="536040" cy="1440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46206" y="6317023"/>
                <a:ext cx="703800" cy="18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5" name="Ink 14"/>
              <p14:cNvContentPartPr/>
              <p14:nvPr/>
            </p14:nvContentPartPr>
            <p14:xfrm>
              <a:off x="2704166" y="6364183"/>
              <a:ext cx="7067160" cy="135720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20286" y="6280303"/>
                <a:ext cx="7234920" cy="303480"/>
              </a:xfrm>
              <a:prstGeom prst="rect">
                <a:avLst/>
              </a:prstGeom>
            </p:spPr>
          </p:pic>
        </mc:Fallback>
      </mc:AlternateContent>
      <p:pic>
        <p:nvPicPr>
          <p:cNvPr id="16" name="Picture 15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4606" y="285943"/>
            <a:ext cx="1046841" cy="952757"/>
          </a:xfrm>
          <a:prstGeom prst="rect">
            <a:avLst/>
          </a:prstGeom>
          <a:ln>
            <a:solidFill>
              <a:srgbClr val="0070C0"/>
            </a:solidFill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1" name="Ink 20"/>
              <p14:cNvContentPartPr/>
              <p14:nvPr/>
            </p14:nvContentPartPr>
            <p14:xfrm>
              <a:off x="10795218" y="1760382"/>
              <a:ext cx="599760" cy="52920"/>
            </p14:xfrm>
          </p:contentPart>
        </mc:Choice>
        <mc:Fallback>
          <p:pic>
            <p:nvPicPr>
              <p:cNvPr id="21" name="Ink 2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735098" y="1640502"/>
                <a:ext cx="720000" cy="29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354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5021" y="530814"/>
            <a:ext cx="4317569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লক্ষ্য কর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40445" y="4681777"/>
            <a:ext cx="515706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 খেলে গাল চুলকায় কেন?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607" y="1493811"/>
            <a:ext cx="5486400" cy="30471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98563" y="4710190"/>
            <a:ext cx="525134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ক্ষারের কারনে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7525" y="260769"/>
            <a:ext cx="1046841" cy="822960"/>
          </a:xfrm>
          <a:prstGeom prst="rect">
            <a:avLst/>
          </a:prstGeom>
          <a:ln>
            <a:solidFill>
              <a:srgbClr val="0070C0"/>
            </a:solidFill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4" name="Ink 13"/>
              <p14:cNvContentPartPr/>
              <p14:nvPr/>
            </p14:nvContentPartPr>
            <p14:xfrm>
              <a:off x="2690846" y="6335383"/>
              <a:ext cx="6989040" cy="18576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06966" y="6251503"/>
                <a:ext cx="7156800" cy="35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5" name="Ink 14"/>
              <p14:cNvContentPartPr/>
              <p14:nvPr/>
            </p14:nvContentPartPr>
            <p14:xfrm>
              <a:off x="1789766" y="6479023"/>
              <a:ext cx="360" cy="360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05886" y="6395143"/>
                <a:ext cx="168120" cy="1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" name="Ink 15"/>
              <p14:cNvContentPartPr/>
              <p14:nvPr/>
            </p14:nvContentPartPr>
            <p14:xfrm>
              <a:off x="1789766" y="6479023"/>
              <a:ext cx="360" cy="36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05886" y="6395143"/>
                <a:ext cx="168120" cy="16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483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10553" y="530814"/>
            <a:ext cx="5107982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68827" y="2999514"/>
            <a:ext cx="8933410" cy="1004439"/>
          </a:xfrm>
          <a:prstGeom prst="rect">
            <a:avLst/>
          </a:prstGeom>
        </p:spPr>
        <p:txBody>
          <a:bodyPr>
            <a:prstTxWarp prst="textInflate">
              <a:avLst>
                <a:gd name="adj" fmla="val 20000"/>
              </a:avLst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bn-BD" sz="1400" b="1" dirty="0" smtClean="0">
                <a:latin typeface="NikoshBAN" pitchFamily="2" charset="0"/>
                <a:cs typeface="NikoshBAN" pitchFamily="2" charset="0"/>
              </a:rPr>
              <a:t>এসিড ও ক্ষার</a:t>
            </a:r>
            <a:endParaRPr lang="en-US" sz="1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46513" y="2549201"/>
            <a:ext cx="10284230" cy="1905000"/>
          </a:xfrm>
          <a:prstGeom prst="ellipse">
            <a:avLst/>
          </a:prstGeom>
          <a:noFill/>
          <a:ln w="234950" cmpd="sng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0980926" y="318703"/>
              <a:ext cx="935640" cy="6944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32686" y="222583"/>
                <a:ext cx="1031760" cy="88632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7525" y="260769"/>
            <a:ext cx="1046841" cy="822960"/>
          </a:xfrm>
          <a:prstGeom prst="rect">
            <a:avLst/>
          </a:prstGeom>
          <a:ln>
            <a:solidFill>
              <a:srgbClr val="0070C0"/>
            </a:solidFill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Ink 8"/>
              <p14:cNvContentPartPr/>
              <p14:nvPr/>
            </p14:nvContentPartPr>
            <p14:xfrm>
              <a:off x="2664926" y="6348703"/>
              <a:ext cx="6962760" cy="15840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81046" y="6264823"/>
                <a:ext cx="7130520" cy="32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829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7805" y="2001272"/>
            <a:ext cx="7747895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এসিড ও ক্ষারের সংগা বর্ণনা করতে পারবে 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C1F9920-174B-46C5-A9DA-1FE38CB0A01F}"/>
              </a:ext>
            </a:extLst>
          </p:cNvPr>
          <p:cNvGrpSpPr/>
          <p:nvPr/>
        </p:nvGrpSpPr>
        <p:grpSpPr>
          <a:xfrm>
            <a:off x="2891725" y="489644"/>
            <a:ext cx="5668251" cy="1309451"/>
            <a:chOff x="4032854" y="471491"/>
            <a:chExt cx="3982432" cy="159503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0F67F91-7310-490E-9B50-7DC5C4A5B8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4482" y="721272"/>
              <a:ext cx="2514600" cy="1124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bn-BD" sz="54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শিখনফল  </a:t>
              </a:r>
              <a:endParaRPr lang="en-US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7" name="32-Point Star 6">
              <a:extLst>
                <a:ext uri="{FF2B5EF4-FFF2-40B4-BE49-F238E27FC236}">
                  <a16:creationId xmlns:a16="http://schemas.microsoft.com/office/drawing/2014/main" id="{8D97D02C-76CB-4BC8-8E01-DF2F47EE285A}"/>
                </a:ext>
              </a:extLst>
            </p:cNvPr>
            <p:cNvSpPr/>
            <p:nvPr/>
          </p:nvSpPr>
          <p:spPr>
            <a:xfrm>
              <a:off x="4032854" y="471491"/>
              <a:ext cx="3982432" cy="1595036"/>
            </a:xfrm>
            <a:prstGeom prst="star32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765515" y="2898752"/>
            <a:ext cx="988921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 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 ও ক্ষারের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ভৌত ও রাসায়নিক ধর্ম ও সমীকরণ ব্যাখ্যা করতে পারবে। </a:t>
            </a:r>
            <a:endParaRPr lang="en-US" sz="32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04262" y="3816453"/>
            <a:ext cx="662681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৩) এসিড 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 সনাক্ত 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 ।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8763" y="4715360"/>
            <a:ext cx="775819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৪) ক্ষার  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ক্ষারকের মধ্যে পার্থক্য 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 ।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07486" y="326572"/>
            <a:ext cx="1046841" cy="8229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2" name="Ink 11"/>
              <p14:cNvContentPartPr/>
              <p14:nvPr/>
            </p14:nvContentPartPr>
            <p14:xfrm>
              <a:off x="2547206" y="6366343"/>
              <a:ext cx="7119720" cy="15732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63326" y="6282463"/>
                <a:ext cx="7287480" cy="32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45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47056" y="1854924"/>
            <a:ext cx="10225876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3600" b="1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kumimoji="0" lang="bn-IN" alt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হচ্ছে যে সকল যৌগের অণুতে প্রতিস্থাপনী</a:t>
            </a: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kumimoji="0" lang="bn-IN" alt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হাইড্রোজেন থাকে </a:t>
            </a:r>
            <a:endParaRPr kumimoji="0" lang="bn-BD" altLang="en-US" sz="3600" b="0" i="0" u="none" strike="noStrike" cap="none" normalizeH="0" baseline="0" dirty="0" smtClean="0">
              <a:ln>
                <a:noFill/>
              </a:ln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এবং ঐ হাইড্রোজেনকে পত্যক্ষ বা পরোক্ষভাবে ধাতু বা ধাতুর ন্যা</a:t>
            </a:r>
            <a:r>
              <a:rPr kumimoji="0" lang="bn-BD" alt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ক্রি</a:t>
            </a:r>
            <a:r>
              <a:rPr kumimoji="0" lang="bn-BD" alt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kumimoji="0" lang="bn-IN" alt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শীল মূলক দ্বারা আংশিক বা পূর্ণভাবে প্রতিস্থাপিত করে লবণ</a:t>
            </a:r>
            <a:endParaRPr kumimoji="0" lang="bn-BD" altLang="en-US" sz="3600" b="0" i="0" u="none" strike="noStrike" cap="none" normalizeH="0" baseline="0" dirty="0" smtClean="0">
              <a:ln>
                <a:noFill/>
              </a:ln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উৎপন্ন করা যা</a:t>
            </a:r>
            <a:r>
              <a:rPr kumimoji="0" lang="bn-BD" alt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kumimoji="0" lang="bn-IN" alt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তাকে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kumimoji="0" lang="bn-IN" altLang="en-US" sz="3600" b="1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এসিড বলে</a:t>
            </a:r>
            <a:r>
              <a:rPr kumimoji="0" lang="hi-IN" alt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kumimoji="0" lang="bn-IN" alt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kumimoji="0" lang="bn-IN" alt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হাইড্রোক্লোরিক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kumimoji="0" lang="bn-IN" altLang="en-US" sz="3600" b="1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kumimoji="0" lang="bn-BD" altLang="en-US" sz="3600" b="0" i="0" u="none" strike="noStrike" cap="none" normalizeH="0" baseline="0" dirty="0" smtClean="0">
              <a:ln>
                <a:noFill/>
              </a:ln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kumimoji="0" lang="bn-IN" alt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সালফিউরিক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kumimoji="0" lang="bn-IN" altLang="en-US" sz="3600" b="1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dirty="0">
                <a:hlinkClick r:id="rId2"/>
              </a:rPr>
              <a:t> </a:t>
            </a:r>
            <a:r>
              <a:rPr lang="bn-BD" sz="2400" dirty="0">
                <a:hlinkClick r:id="rId2"/>
              </a:rPr>
              <a:t>নাইট্রিক </a:t>
            </a:r>
            <a:r>
              <a:rPr lang="bn-BD" sz="2400" dirty="0" smtClean="0">
                <a:hlinkClick r:id="rId2"/>
              </a:rPr>
              <a:t>এসিড</a:t>
            </a:r>
            <a:r>
              <a:rPr lang="bn-BD" sz="2400" dirty="0" smtClean="0"/>
              <a:t>,ফাসফরিক এসিড,বোরিক </a:t>
            </a:r>
            <a:r>
              <a:rPr lang="bn-BD" sz="2400" dirty="0"/>
              <a:t>এসিড ইত্যাদি</a:t>
            </a:r>
            <a:r>
              <a:rPr lang="bn-BD" sz="2400" dirty="0" smtClean="0"/>
              <a:t>।</a:t>
            </a:r>
            <a:endParaRPr lang="bn-BD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710553" y="530814"/>
            <a:ext cx="5107982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 কাকে বলে?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7525" y="260769"/>
            <a:ext cx="1046841" cy="822960"/>
          </a:xfrm>
          <a:prstGeom prst="rect">
            <a:avLst/>
          </a:prstGeom>
          <a:ln>
            <a:solidFill>
              <a:srgbClr val="0070C0"/>
            </a:solidFill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2730086" y="6313423"/>
              <a:ext cx="6910560" cy="2235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46206" y="6229543"/>
                <a:ext cx="7078320" cy="39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025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6272" y="521781"/>
            <a:ext cx="5186250" cy="11430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numCol="1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এসিডের আণবিক গঠন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17922" y="1779602"/>
            <a:ext cx="2992464" cy="2589632"/>
          </a:xfrm>
          <a:prstGeom prst="rect">
            <a:avLst/>
          </a:prstGeom>
        </p:spPr>
      </p:pic>
      <p:pic>
        <p:nvPicPr>
          <p:cNvPr id="4" name="Picture 3" descr="H2So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7459350" y="1182252"/>
            <a:ext cx="2684802" cy="39959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6292" y="4754112"/>
            <a:ext cx="447901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হাইড্রোক্লোরিক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এসিড(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HCl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8182" y="2867188"/>
            <a:ext cx="697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07681" y="2948554"/>
            <a:ext cx="9377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Cl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51941" y="2185392"/>
            <a:ext cx="728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53039" y="3139699"/>
            <a:ext cx="672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97311" y="3142281"/>
            <a:ext cx="672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05235" y="4659829"/>
            <a:ext cx="461849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সালফিউরিক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07486" y="326572"/>
            <a:ext cx="1046841" cy="8229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4" name="Ink 13"/>
              <p14:cNvContentPartPr/>
              <p14:nvPr/>
            </p14:nvContentPartPr>
            <p14:xfrm>
              <a:off x="2534246" y="6356263"/>
              <a:ext cx="7119720" cy="13860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50366" y="6272383"/>
                <a:ext cx="7287480" cy="30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6" name="Ink 15"/>
              <p14:cNvContentPartPr/>
              <p14:nvPr/>
            </p14:nvContentPartPr>
            <p14:xfrm>
              <a:off x="2795606" y="6399463"/>
              <a:ext cx="1215000" cy="1476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711726" y="6315583"/>
                <a:ext cx="1382760" cy="18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940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588</Words>
  <Application>Microsoft Office PowerPoint</Application>
  <PresentationFormat>Widescreen</PresentationFormat>
  <Paragraphs>107</Paragraphs>
  <Slides>26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</vt:lpstr>
      <vt:lpstr>Calibri</vt:lpstr>
      <vt:lpstr>Calibri Light</vt:lpstr>
      <vt:lpstr>Georgia</vt:lpstr>
      <vt:lpstr>NikoshBAN</vt:lpstr>
      <vt:lpstr>Roboto</vt:lpstr>
      <vt:lpstr>Segoe UI Historic</vt:lpstr>
      <vt:lpstr>solaimanlipi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Mahedy Hasan Torun</dc:creator>
  <cp:lastModifiedBy>User</cp:lastModifiedBy>
  <cp:revision>131</cp:revision>
  <dcterms:created xsi:type="dcterms:W3CDTF">2018-05-24T04:43:34Z</dcterms:created>
  <dcterms:modified xsi:type="dcterms:W3CDTF">2020-10-02T08:59:56Z</dcterms:modified>
  <cp:contentStatus/>
</cp:coreProperties>
</file>