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81" r:id="rId3"/>
    <p:sldId id="260" r:id="rId4"/>
    <p:sldId id="282" r:id="rId5"/>
    <p:sldId id="264" r:id="rId6"/>
    <p:sldId id="265" r:id="rId7"/>
    <p:sldId id="268" r:id="rId8"/>
    <p:sldId id="270" r:id="rId9"/>
    <p:sldId id="271" r:id="rId10"/>
    <p:sldId id="286" r:id="rId11"/>
    <p:sldId id="287" r:id="rId12"/>
    <p:sldId id="283" r:id="rId13"/>
    <p:sldId id="288" r:id="rId14"/>
    <p:sldId id="289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00FF00"/>
    <a:srgbClr val="B81271"/>
    <a:srgbClr val="ED45A5"/>
    <a:srgbClr val="CFD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0EC02-68B4-4E8F-BE80-BFE65F0A36E6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45F195-9C0F-4FAE-A570-54399A51007E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36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36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53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849B86A5-1214-4831-8088-39EC8D09B145}" type="parTrans" cxnId="{F6A304AB-D166-4392-AA30-C82138AB7C78}">
      <dgm:prSet/>
      <dgm:spPr/>
      <dgm:t>
        <a:bodyPr/>
        <a:lstStyle/>
        <a:p>
          <a:endParaRPr lang="en-US"/>
        </a:p>
      </dgm:t>
    </dgm:pt>
    <dgm:pt modelId="{1B71DB96-7E54-4D71-94C7-03C178598F02}" type="sibTrans" cxnId="{F6A304AB-D166-4392-AA30-C82138AB7C78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C3147DCC-AF0F-4049-8630-3B51B9ECEA66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3600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পরিবার</a:t>
          </a:r>
          <a:r>
            <a: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BF5903EE-86E7-4960-A2A8-202C878258C2}" type="parTrans" cxnId="{613BC02D-E90E-46DE-B7F7-A19E529A563D}">
      <dgm:prSet/>
      <dgm:spPr/>
      <dgm:t>
        <a:bodyPr/>
        <a:lstStyle/>
        <a:p>
          <a:endParaRPr lang="en-US"/>
        </a:p>
      </dgm:t>
    </dgm:pt>
    <dgm:pt modelId="{5197F220-CB79-466C-B4B7-6169065FE047}" type="sibTrans" cxnId="{613BC02D-E90E-46DE-B7F7-A19E529A563D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9DADFB69-B593-433D-9B64-C6CAACBC76BF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36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36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600" dirty="0" err="1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ভোট</a:t>
          </a:r>
          <a:r>
            <a:rPr lang="en-US" sz="36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36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8750ECFB-3EF6-4F72-B027-2A753BBB7BAF}" type="parTrans" cxnId="{56594313-A501-4C12-82B1-107B4182BB4E}">
      <dgm:prSet/>
      <dgm:spPr/>
      <dgm:t>
        <a:bodyPr/>
        <a:lstStyle/>
        <a:p>
          <a:endParaRPr lang="en-US"/>
        </a:p>
      </dgm:t>
    </dgm:pt>
    <dgm:pt modelId="{E5F298A4-258B-4FC7-8902-A86671CD7105}" type="sibTrans" cxnId="{56594313-A501-4C12-82B1-107B4182BB4E}">
      <dgm:prSet/>
      <dgm:spPr>
        <a:solidFill>
          <a:srgbClr val="00FF00"/>
        </a:solidFill>
      </dgm:spPr>
      <dgm:t>
        <a:bodyPr/>
        <a:lstStyle/>
        <a:p>
          <a:endParaRPr lang="en-US"/>
        </a:p>
      </dgm:t>
    </dgm:pt>
    <dgm:pt modelId="{EFE6A859-F0F7-46FD-9905-2378F45923B1}" type="pres">
      <dgm:prSet presAssocID="{9190EC02-68B4-4E8F-BE80-BFE65F0A36E6}" presName="cycle" presStyleCnt="0">
        <dgm:presLayoutVars>
          <dgm:dir/>
          <dgm:resizeHandles val="exact"/>
        </dgm:presLayoutVars>
      </dgm:prSet>
      <dgm:spPr/>
    </dgm:pt>
    <dgm:pt modelId="{F541F6C8-0DBA-4C6F-AD24-ED63DB100F5C}" type="pres">
      <dgm:prSet presAssocID="{F345F195-9C0F-4FAE-A570-54399A51007E}" presName="node" presStyleLbl="node1" presStyleIdx="0" presStyleCnt="3" custScaleX="106413" custScaleY="106413">
        <dgm:presLayoutVars>
          <dgm:bulletEnabled val="1"/>
        </dgm:presLayoutVars>
      </dgm:prSet>
      <dgm:spPr/>
    </dgm:pt>
    <dgm:pt modelId="{95147E87-8091-4447-9DFA-94394F2CF46A}" type="pres">
      <dgm:prSet presAssocID="{1B71DB96-7E54-4D71-94C7-03C178598F02}" presName="sibTrans" presStyleLbl="sibTrans2D1" presStyleIdx="0" presStyleCnt="3"/>
      <dgm:spPr/>
    </dgm:pt>
    <dgm:pt modelId="{DAD663C3-4E38-4372-AFCD-8D8DDEAAD964}" type="pres">
      <dgm:prSet presAssocID="{1B71DB96-7E54-4D71-94C7-03C178598F02}" presName="connectorText" presStyleLbl="sibTrans2D1" presStyleIdx="0" presStyleCnt="3"/>
      <dgm:spPr/>
    </dgm:pt>
    <dgm:pt modelId="{0EB732D0-312A-4824-B82F-40689BD7C213}" type="pres">
      <dgm:prSet presAssocID="{C3147DCC-AF0F-4049-8630-3B51B9ECEA66}" presName="node" presStyleLbl="node1" presStyleIdx="1" presStyleCnt="3" custScaleX="108179" custScaleY="108179">
        <dgm:presLayoutVars>
          <dgm:bulletEnabled val="1"/>
        </dgm:presLayoutVars>
      </dgm:prSet>
      <dgm:spPr/>
    </dgm:pt>
    <dgm:pt modelId="{BD18C10B-39FD-4120-A2FE-5282294DB219}" type="pres">
      <dgm:prSet presAssocID="{5197F220-CB79-466C-B4B7-6169065FE047}" presName="sibTrans" presStyleLbl="sibTrans2D1" presStyleIdx="1" presStyleCnt="3"/>
      <dgm:spPr/>
    </dgm:pt>
    <dgm:pt modelId="{F523C3C0-38A9-4D6D-B590-39D81EA4E3E1}" type="pres">
      <dgm:prSet presAssocID="{5197F220-CB79-466C-B4B7-6169065FE047}" presName="connectorText" presStyleLbl="sibTrans2D1" presStyleIdx="1" presStyleCnt="3"/>
      <dgm:spPr/>
    </dgm:pt>
    <dgm:pt modelId="{604A1C62-3BC5-4847-BB14-F013771A8D0A}" type="pres">
      <dgm:prSet presAssocID="{9DADFB69-B593-433D-9B64-C6CAACBC76BF}" presName="node" presStyleLbl="node1" presStyleIdx="2" presStyleCnt="3" custScaleX="110523" custScaleY="110523">
        <dgm:presLayoutVars>
          <dgm:bulletEnabled val="1"/>
        </dgm:presLayoutVars>
      </dgm:prSet>
      <dgm:spPr/>
    </dgm:pt>
    <dgm:pt modelId="{6370FBEB-9E4F-44D8-B3C2-0BF3181CB8F0}" type="pres">
      <dgm:prSet presAssocID="{E5F298A4-258B-4FC7-8902-A86671CD7105}" presName="sibTrans" presStyleLbl="sibTrans2D1" presStyleIdx="2" presStyleCnt="3"/>
      <dgm:spPr/>
    </dgm:pt>
    <dgm:pt modelId="{2D1A16BC-538F-471A-86E9-75E75551A941}" type="pres">
      <dgm:prSet presAssocID="{E5F298A4-258B-4FC7-8902-A86671CD7105}" presName="connectorText" presStyleLbl="sibTrans2D1" presStyleIdx="2" presStyleCnt="3"/>
      <dgm:spPr/>
    </dgm:pt>
  </dgm:ptLst>
  <dgm:cxnLst>
    <dgm:cxn modelId="{56594313-A501-4C12-82B1-107B4182BB4E}" srcId="{9190EC02-68B4-4E8F-BE80-BFE65F0A36E6}" destId="{9DADFB69-B593-433D-9B64-C6CAACBC76BF}" srcOrd="2" destOrd="0" parTransId="{8750ECFB-3EF6-4F72-B027-2A753BBB7BAF}" sibTransId="{E5F298A4-258B-4FC7-8902-A86671CD7105}"/>
    <dgm:cxn modelId="{613BC02D-E90E-46DE-B7F7-A19E529A563D}" srcId="{9190EC02-68B4-4E8F-BE80-BFE65F0A36E6}" destId="{C3147DCC-AF0F-4049-8630-3B51B9ECEA66}" srcOrd="1" destOrd="0" parTransId="{BF5903EE-86E7-4960-A2A8-202C878258C2}" sibTransId="{5197F220-CB79-466C-B4B7-6169065FE047}"/>
    <dgm:cxn modelId="{BE102848-98A6-4C00-8A18-CEAD5FAA6162}" type="presOf" srcId="{E5F298A4-258B-4FC7-8902-A86671CD7105}" destId="{6370FBEB-9E4F-44D8-B3C2-0BF3181CB8F0}" srcOrd="0" destOrd="0" presId="urn:microsoft.com/office/officeart/2005/8/layout/cycle2"/>
    <dgm:cxn modelId="{777C0A6A-E674-4D86-A452-6BE119ADBC4F}" type="presOf" srcId="{1B71DB96-7E54-4D71-94C7-03C178598F02}" destId="{95147E87-8091-4447-9DFA-94394F2CF46A}" srcOrd="0" destOrd="0" presId="urn:microsoft.com/office/officeart/2005/8/layout/cycle2"/>
    <dgm:cxn modelId="{61603D79-0190-4D2C-975C-6BA8E8292AB5}" type="presOf" srcId="{9DADFB69-B593-433D-9B64-C6CAACBC76BF}" destId="{604A1C62-3BC5-4847-BB14-F013771A8D0A}" srcOrd="0" destOrd="0" presId="urn:microsoft.com/office/officeart/2005/8/layout/cycle2"/>
    <dgm:cxn modelId="{C874517E-5F79-4B82-BD99-1F6D2DF168FD}" type="presOf" srcId="{C3147DCC-AF0F-4049-8630-3B51B9ECEA66}" destId="{0EB732D0-312A-4824-B82F-40689BD7C213}" srcOrd="0" destOrd="0" presId="urn:microsoft.com/office/officeart/2005/8/layout/cycle2"/>
    <dgm:cxn modelId="{43D0B48B-F31C-43D9-B463-E175A91F6A40}" type="presOf" srcId="{F345F195-9C0F-4FAE-A570-54399A51007E}" destId="{F541F6C8-0DBA-4C6F-AD24-ED63DB100F5C}" srcOrd="0" destOrd="0" presId="urn:microsoft.com/office/officeart/2005/8/layout/cycle2"/>
    <dgm:cxn modelId="{78FA85A3-04F9-4EC5-85C3-45E0C9135D35}" type="presOf" srcId="{E5F298A4-258B-4FC7-8902-A86671CD7105}" destId="{2D1A16BC-538F-471A-86E9-75E75551A941}" srcOrd="1" destOrd="0" presId="urn:microsoft.com/office/officeart/2005/8/layout/cycle2"/>
    <dgm:cxn modelId="{F6A304AB-D166-4392-AA30-C82138AB7C78}" srcId="{9190EC02-68B4-4E8F-BE80-BFE65F0A36E6}" destId="{F345F195-9C0F-4FAE-A570-54399A51007E}" srcOrd="0" destOrd="0" parTransId="{849B86A5-1214-4831-8088-39EC8D09B145}" sibTransId="{1B71DB96-7E54-4D71-94C7-03C178598F02}"/>
    <dgm:cxn modelId="{BAEF61BB-C3AA-46A0-A473-76081FFE5716}" type="presOf" srcId="{9190EC02-68B4-4E8F-BE80-BFE65F0A36E6}" destId="{EFE6A859-F0F7-46FD-9905-2378F45923B1}" srcOrd="0" destOrd="0" presId="urn:microsoft.com/office/officeart/2005/8/layout/cycle2"/>
    <dgm:cxn modelId="{3C45BDDC-A24E-4B1C-AA03-9CA94CDD5AF8}" type="presOf" srcId="{5197F220-CB79-466C-B4B7-6169065FE047}" destId="{BD18C10B-39FD-4120-A2FE-5282294DB219}" srcOrd="0" destOrd="0" presId="urn:microsoft.com/office/officeart/2005/8/layout/cycle2"/>
    <dgm:cxn modelId="{ACE829DF-D7A8-446C-BD5B-8712B048AF37}" type="presOf" srcId="{1B71DB96-7E54-4D71-94C7-03C178598F02}" destId="{DAD663C3-4E38-4372-AFCD-8D8DDEAAD964}" srcOrd="1" destOrd="0" presId="urn:microsoft.com/office/officeart/2005/8/layout/cycle2"/>
    <dgm:cxn modelId="{A190FCE1-8BFE-4071-BAE3-53E27C1BBCF5}" type="presOf" srcId="{5197F220-CB79-466C-B4B7-6169065FE047}" destId="{F523C3C0-38A9-4D6D-B590-39D81EA4E3E1}" srcOrd="1" destOrd="0" presId="urn:microsoft.com/office/officeart/2005/8/layout/cycle2"/>
    <dgm:cxn modelId="{0E68CE4C-47DE-4435-9315-6705CEA11425}" type="presParOf" srcId="{EFE6A859-F0F7-46FD-9905-2378F45923B1}" destId="{F541F6C8-0DBA-4C6F-AD24-ED63DB100F5C}" srcOrd="0" destOrd="0" presId="urn:microsoft.com/office/officeart/2005/8/layout/cycle2"/>
    <dgm:cxn modelId="{26B0E43B-4D1F-4768-9690-8D2B6D23565B}" type="presParOf" srcId="{EFE6A859-F0F7-46FD-9905-2378F45923B1}" destId="{95147E87-8091-4447-9DFA-94394F2CF46A}" srcOrd="1" destOrd="0" presId="urn:microsoft.com/office/officeart/2005/8/layout/cycle2"/>
    <dgm:cxn modelId="{25ECF2D9-89DD-4B7C-81D9-FFFF346299AE}" type="presParOf" srcId="{95147E87-8091-4447-9DFA-94394F2CF46A}" destId="{DAD663C3-4E38-4372-AFCD-8D8DDEAAD964}" srcOrd="0" destOrd="0" presId="urn:microsoft.com/office/officeart/2005/8/layout/cycle2"/>
    <dgm:cxn modelId="{894FFE2B-0E66-4850-8BFC-456CEDC0E2C8}" type="presParOf" srcId="{EFE6A859-F0F7-46FD-9905-2378F45923B1}" destId="{0EB732D0-312A-4824-B82F-40689BD7C213}" srcOrd="2" destOrd="0" presId="urn:microsoft.com/office/officeart/2005/8/layout/cycle2"/>
    <dgm:cxn modelId="{F21955E8-5DDD-4D39-8F9E-2533710A7EC9}" type="presParOf" srcId="{EFE6A859-F0F7-46FD-9905-2378F45923B1}" destId="{BD18C10B-39FD-4120-A2FE-5282294DB219}" srcOrd="3" destOrd="0" presId="urn:microsoft.com/office/officeart/2005/8/layout/cycle2"/>
    <dgm:cxn modelId="{520F63C6-913C-4D4E-9230-656FBF84EFE7}" type="presParOf" srcId="{BD18C10B-39FD-4120-A2FE-5282294DB219}" destId="{F523C3C0-38A9-4D6D-B590-39D81EA4E3E1}" srcOrd="0" destOrd="0" presId="urn:microsoft.com/office/officeart/2005/8/layout/cycle2"/>
    <dgm:cxn modelId="{4EBBB9C1-6873-4A55-B7CB-2D660DD0D004}" type="presParOf" srcId="{EFE6A859-F0F7-46FD-9905-2378F45923B1}" destId="{604A1C62-3BC5-4847-BB14-F013771A8D0A}" srcOrd="4" destOrd="0" presId="urn:microsoft.com/office/officeart/2005/8/layout/cycle2"/>
    <dgm:cxn modelId="{200D1F3F-6CCE-4486-B9F4-28EAFD017A1C}" type="presParOf" srcId="{EFE6A859-F0F7-46FD-9905-2378F45923B1}" destId="{6370FBEB-9E4F-44D8-B3C2-0BF3181CB8F0}" srcOrd="5" destOrd="0" presId="urn:microsoft.com/office/officeart/2005/8/layout/cycle2"/>
    <dgm:cxn modelId="{AE5FF536-F3F0-48EA-A93E-443448FFDC04}" type="presParOf" srcId="{6370FBEB-9E4F-44D8-B3C2-0BF3181CB8F0}" destId="{2D1A16BC-538F-471A-86E9-75E75551A94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0EC02-68B4-4E8F-BE80-BFE65F0A36E6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45F195-9C0F-4FAE-A570-54399A51007E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algn="l"/>
          <a:r>
            <a:rPr lang="en-US" sz="2400" b="1" dirty="0" err="1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2400" b="1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r>
            <a:rPr lang="en-US" sz="2400" b="1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</a:p>
      </dgm:t>
    </dgm:pt>
    <dgm:pt modelId="{849B86A5-1214-4831-8088-39EC8D09B145}" type="parTrans" cxnId="{F6A304AB-D166-4392-AA30-C82138AB7C78}">
      <dgm:prSet/>
      <dgm:spPr/>
      <dgm:t>
        <a:bodyPr/>
        <a:lstStyle/>
        <a:p>
          <a:endParaRPr lang="en-US"/>
        </a:p>
      </dgm:t>
    </dgm:pt>
    <dgm:pt modelId="{1B71DB96-7E54-4D71-94C7-03C178598F02}" type="sibTrans" cxnId="{F6A304AB-D166-4392-AA30-C82138AB7C78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C3147DCC-AF0F-4049-8630-3B51B9ECEA66}">
      <dgm:prSet phldrT="[Text]" custT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b="1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  <a:r>
            <a:rPr lang="en-US" sz="24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r>
            <a:rPr lang="en-US" sz="24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BF5903EE-86E7-4960-A2A8-202C878258C2}" type="parTrans" cxnId="{613BC02D-E90E-46DE-B7F7-A19E529A563D}">
      <dgm:prSet/>
      <dgm:spPr/>
      <dgm:t>
        <a:bodyPr/>
        <a:lstStyle/>
        <a:p>
          <a:endParaRPr lang="en-US"/>
        </a:p>
      </dgm:t>
    </dgm:pt>
    <dgm:pt modelId="{5197F220-CB79-466C-B4B7-6169065FE047}" type="sibTrans" cxnId="{613BC02D-E90E-46DE-B7F7-A19E529A563D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9DADFB69-B593-433D-9B64-C6CAACBC76BF}">
      <dgm:prSet phldrT="[Text]" custT="1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36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000" b="1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sz="2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r>
            <a:rPr lang="en-US" sz="2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8750ECFB-3EF6-4F72-B027-2A753BBB7BAF}" type="parTrans" cxnId="{56594313-A501-4C12-82B1-107B4182BB4E}">
      <dgm:prSet/>
      <dgm:spPr/>
      <dgm:t>
        <a:bodyPr/>
        <a:lstStyle/>
        <a:p>
          <a:endParaRPr lang="en-US"/>
        </a:p>
      </dgm:t>
    </dgm:pt>
    <dgm:pt modelId="{E5F298A4-258B-4FC7-8902-A86671CD7105}" type="sibTrans" cxnId="{56594313-A501-4C12-82B1-107B4182BB4E}">
      <dgm:prSet/>
      <dgm:spPr>
        <a:solidFill>
          <a:srgbClr val="00FF00"/>
        </a:solidFill>
      </dgm:spPr>
      <dgm:t>
        <a:bodyPr/>
        <a:lstStyle/>
        <a:p>
          <a:endParaRPr lang="en-US"/>
        </a:p>
      </dgm:t>
    </dgm:pt>
    <dgm:pt modelId="{EFE6A859-F0F7-46FD-9905-2378F45923B1}" type="pres">
      <dgm:prSet presAssocID="{9190EC02-68B4-4E8F-BE80-BFE65F0A36E6}" presName="cycle" presStyleCnt="0">
        <dgm:presLayoutVars>
          <dgm:dir/>
          <dgm:resizeHandles val="exact"/>
        </dgm:presLayoutVars>
      </dgm:prSet>
      <dgm:spPr/>
    </dgm:pt>
    <dgm:pt modelId="{F541F6C8-0DBA-4C6F-AD24-ED63DB100F5C}" type="pres">
      <dgm:prSet presAssocID="{F345F195-9C0F-4FAE-A570-54399A51007E}" presName="node" presStyleLbl="node1" presStyleIdx="0" presStyleCnt="3" custScaleX="106413" custScaleY="106413">
        <dgm:presLayoutVars>
          <dgm:bulletEnabled val="1"/>
        </dgm:presLayoutVars>
      </dgm:prSet>
      <dgm:spPr/>
    </dgm:pt>
    <dgm:pt modelId="{95147E87-8091-4447-9DFA-94394F2CF46A}" type="pres">
      <dgm:prSet presAssocID="{1B71DB96-7E54-4D71-94C7-03C178598F02}" presName="sibTrans" presStyleLbl="sibTrans2D1" presStyleIdx="0" presStyleCnt="3"/>
      <dgm:spPr/>
    </dgm:pt>
    <dgm:pt modelId="{DAD663C3-4E38-4372-AFCD-8D8DDEAAD964}" type="pres">
      <dgm:prSet presAssocID="{1B71DB96-7E54-4D71-94C7-03C178598F02}" presName="connectorText" presStyleLbl="sibTrans2D1" presStyleIdx="0" presStyleCnt="3"/>
      <dgm:spPr/>
    </dgm:pt>
    <dgm:pt modelId="{0EB732D0-312A-4824-B82F-40689BD7C213}" type="pres">
      <dgm:prSet presAssocID="{C3147DCC-AF0F-4049-8630-3B51B9ECEA66}" presName="node" presStyleLbl="node1" presStyleIdx="1" presStyleCnt="3" custScaleX="108179" custScaleY="108179">
        <dgm:presLayoutVars>
          <dgm:bulletEnabled val="1"/>
        </dgm:presLayoutVars>
      </dgm:prSet>
      <dgm:spPr/>
    </dgm:pt>
    <dgm:pt modelId="{BD18C10B-39FD-4120-A2FE-5282294DB219}" type="pres">
      <dgm:prSet presAssocID="{5197F220-CB79-466C-B4B7-6169065FE047}" presName="sibTrans" presStyleLbl="sibTrans2D1" presStyleIdx="1" presStyleCnt="3"/>
      <dgm:spPr/>
    </dgm:pt>
    <dgm:pt modelId="{F523C3C0-38A9-4D6D-B590-39D81EA4E3E1}" type="pres">
      <dgm:prSet presAssocID="{5197F220-CB79-466C-B4B7-6169065FE047}" presName="connectorText" presStyleLbl="sibTrans2D1" presStyleIdx="1" presStyleCnt="3"/>
      <dgm:spPr/>
    </dgm:pt>
    <dgm:pt modelId="{604A1C62-3BC5-4847-BB14-F013771A8D0A}" type="pres">
      <dgm:prSet presAssocID="{9DADFB69-B593-433D-9B64-C6CAACBC76BF}" presName="node" presStyleLbl="node1" presStyleIdx="2" presStyleCnt="3" custScaleX="110523" custScaleY="110523">
        <dgm:presLayoutVars>
          <dgm:bulletEnabled val="1"/>
        </dgm:presLayoutVars>
      </dgm:prSet>
      <dgm:spPr/>
    </dgm:pt>
    <dgm:pt modelId="{6370FBEB-9E4F-44D8-B3C2-0BF3181CB8F0}" type="pres">
      <dgm:prSet presAssocID="{E5F298A4-258B-4FC7-8902-A86671CD7105}" presName="sibTrans" presStyleLbl="sibTrans2D1" presStyleIdx="2" presStyleCnt="3"/>
      <dgm:spPr/>
    </dgm:pt>
    <dgm:pt modelId="{2D1A16BC-538F-471A-86E9-75E75551A941}" type="pres">
      <dgm:prSet presAssocID="{E5F298A4-258B-4FC7-8902-A86671CD7105}" presName="connectorText" presStyleLbl="sibTrans2D1" presStyleIdx="2" presStyleCnt="3"/>
      <dgm:spPr/>
    </dgm:pt>
  </dgm:ptLst>
  <dgm:cxnLst>
    <dgm:cxn modelId="{56594313-A501-4C12-82B1-107B4182BB4E}" srcId="{9190EC02-68B4-4E8F-BE80-BFE65F0A36E6}" destId="{9DADFB69-B593-433D-9B64-C6CAACBC76BF}" srcOrd="2" destOrd="0" parTransId="{8750ECFB-3EF6-4F72-B027-2A753BBB7BAF}" sibTransId="{E5F298A4-258B-4FC7-8902-A86671CD7105}"/>
    <dgm:cxn modelId="{613BC02D-E90E-46DE-B7F7-A19E529A563D}" srcId="{9190EC02-68B4-4E8F-BE80-BFE65F0A36E6}" destId="{C3147DCC-AF0F-4049-8630-3B51B9ECEA66}" srcOrd="1" destOrd="0" parTransId="{BF5903EE-86E7-4960-A2A8-202C878258C2}" sibTransId="{5197F220-CB79-466C-B4B7-6169065FE047}"/>
    <dgm:cxn modelId="{BE102848-98A6-4C00-8A18-CEAD5FAA6162}" type="presOf" srcId="{E5F298A4-258B-4FC7-8902-A86671CD7105}" destId="{6370FBEB-9E4F-44D8-B3C2-0BF3181CB8F0}" srcOrd="0" destOrd="0" presId="urn:microsoft.com/office/officeart/2005/8/layout/cycle2"/>
    <dgm:cxn modelId="{777C0A6A-E674-4D86-A452-6BE119ADBC4F}" type="presOf" srcId="{1B71DB96-7E54-4D71-94C7-03C178598F02}" destId="{95147E87-8091-4447-9DFA-94394F2CF46A}" srcOrd="0" destOrd="0" presId="urn:microsoft.com/office/officeart/2005/8/layout/cycle2"/>
    <dgm:cxn modelId="{61603D79-0190-4D2C-975C-6BA8E8292AB5}" type="presOf" srcId="{9DADFB69-B593-433D-9B64-C6CAACBC76BF}" destId="{604A1C62-3BC5-4847-BB14-F013771A8D0A}" srcOrd="0" destOrd="0" presId="urn:microsoft.com/office/officeart/2005/8/layout/cycle2"/>
    <dgm:cxn modelId="{C874517E-5F79-4B82-BD99-1F6D2DF168FD}" type="presOf" srcId="{C3147DCC-AF0F-4049-8630-3B51B9ECEA66}" destId="{0EB732D0-312A-4824-B82F-40689BD7C213}" srcOrd="0" destOrd="0" presId="urn:microsoft.com/office/officeart/2005/8/layout/cycle2"/>
    <dgm:cxn modelId="{43D0B48B-F31C-43D9-B463-E175A91F6A40}" type="presOf" srcId="{F345F195-9C0F-4FAE-A570-54399A51007E}" destId="{F541F6C8-0DBA-4C6F-AD24-ED63DB100F5C}" srcOrd="0" destOrd="0" presId="urn:microsoft.com/office/officeart/2005/8/layout/cycle2"/>
    <dgm:cxn modelId="{78FA85A3-04F9-4EC5-85C3-45E0C9135D35}" type="presOf" srcId="{E5F298A4-258B-4FC7-8902-A86671CD7105}" destId="{2D1A16BC-538F-471A-86E9-75E75551A941}" srcOrd="1" destOrd="0" presId="urn:microsoft.com/office/officeart/2005/8/layout/cycle2"/>
    <dgm:cxn modelId="{F6A304AB-D166-4392-AA30-C82138AB7C78}" srcId="{9190EC02-68B4-4E8F-BE80-BFE65F0A36E6}" destId="{F345F195-9C0F-4FAE-A570-54399A51007E}" srcOrd="0" destOrd="0" parTransId="{849B86A5-1214-4831-8088-39EC8D09B145}" sibTransId="{1B71DB96-7E54-4D71-94C7-03C178598F02}"/>
    <dgm:cxn modelId="{BAEF61BB-C3AA-46A0-A473-76081FFE5716}" type="presOf" srcId="{9190EC02-68B4-4E8F-BE80-BFE65F0A36E6}" destId="{EFE6A859-F0F7-46FD-9905-2378F45923B1}" srcOrd="0" destOrd="0" presId="urn:microsoft.com/office/officeart/2005/8/layout/cycle2"/>
    <dgm:cxn modelId="{3C45BDDC-A24E-4B1C-AA03-9CA94CDD5AF8}" type="presOf" srcId="{5197F220-CB79-466C-B4B7-6169065FE047}" destId="{BD18C10B-39FD-4120-A2FE-5282294DB219}" srcOrd="0" destOrd="0" presId="urn:microsoft.com/office/officeart/2005/8/layout/cycle2"/>
    <dgm:cxn modelId="{ACE829DF-D7A8-446C-BD5B-8712B048AF37}" type="presOf" srcId="{1B71DB96-7E54-4D71-94C7-03C178598F02}" destId="{DAD663C3-4E38-4372-AFCD-8D8DDEAAD964}" srcOrd="1" destOrd="0" presId="urn:microsoft.com/office/officeart/2005/8/layout/cycle2"/>
    <dgm:cxn modelId="{A190FCE1-8BFE-4071-BAE3-53E27C1BBCF5}" type="presOf" srcId="{5197F220-CB79-466C-B4B7-6169065FE047}" destId="{F523C3C0-38A9-4D6D-B590-39D81EA4E3E1}" srcOrd="1" destOrd="0" presId="urn:microsoft.com/office/officeart/2005/8/layout/cycle2"/>
    <dgm:cxn modelId="{0E68CE4C-47DE-4435-9315-6705CEA11425}" type="presParOf" srcId="{EFE6A859-F0F7-46FD-9905-2378F45923B1}" destId="{F541F6C8-0DBA-4C6F-AD24-ED63DB100F5C}" srcOrd="0" destOrd="0" presId="urn:microsoft.com/office/officeart/2005/8/layout/cycle2"/>
    <dgm:cxn modelId="{26B0E43B-4D1F-4768-9690-8D2B6D23565B}" type="presParOf" srcId="{EFE6A859-F0F7-46FD-9905-2378F45923B1}" destId="{95147E87-8091-4447-9DFA-94394F2CF46A}" srcOrd="1" destOrd="0" presId="urn:microsoft.com/office/officeart/2005/8/layout/cycle2"/>
    <dgm:cxn modelId="{25ECF2D9-89DD-4B7C-81D9-FFFF346299AE}" type="presParOf" srcId="{95147E87-8091-4447-9DFA-94394F2CF46A}" destId="{DAD663C3-4E38-4372-AFCD-8D8DDEAAD964}" srcOrd="0" destOrd="0" presId="urn:microsoft.com/office/officeart/2005/8/layout/cycle2"/>
    <dgm:cxn modelId="{894FFE2B-0E66-4850-8BFC-456CEDC0E2C8}" type="presParOf" srcId="{EFE6A859-F0F7-46FD-9905-2378F45923B1}" destId="{0EB732D0-312A-4824-B82F-40689BD7C213}" srcOrd="2" destOrd="0" presId="urn:microsoft.com/office/officeart/2005/8/layout/cycle2"/>
    <dgm:cxn modelId="{F21955E8-5DDD-4D39-8F9E-2533710A7EC9}" type="presParOf" srcId="{EFE6A859-F0F7-46FD-9905-2378F45923B1}" destId="{BD18C10B-39FD-4120-A2FE-5282294DB219}" srcOrd="3" destOrd="0" presId="urn:microsoft.com/office/officeart/2005/8/layout/cycle2"/>
    <dgm:cxn modelId="{520F63C6-913C-4D4E-9230-656FBF84EFE7}" type="presParOf" srcId="{BD18C10B-39FD-4120-A2FE-5282294DB219}" destId="{F523C3C0-38A9-4D6D-B590-39D81EA4E3E1}" srcOrd="0" destOrd="0" presId="urn:microsoft.com/office/officeart/2005/8/layout/cycle2"/>
    <dgm:cxn modelId="{4EBBB9C1-6873-4A55-B7CB-2D660DD0D004}" type="presParOf" srcId="{EFE6A859-F0F7-46FD-9905-2378F45923B1}" destId="{604A1C62-3BC5-4847-BB14-F013771A8D0A}" srcOrd="4" destOrd="0" presId="urn:microsoft.com/office/officeart/2005/8/layout/cycle2"/>
    <dgm:cxn modelId="{200D1F3F-6CCE-4486-B9F4-28EAFD017A1C}" type="presParOf" srcId="{EFE6A859-F0F7-46FD-9905-2378F45923B1}" destId="{6370FBEB-9E4F-44D8-B3C2-0BF3181CB8F0}" srcOrd="5" destOrd="0" presId="urn:microsoft.com/office/officeart/2005/8/layout/cycle2"/>
    <dgm:cxn modelId="{AE5FF536-F3F0-48EA-A93E-443448FFDC04}" type="presParOf" srcId="{6370FBEB-9E4F-44D8-B3C2-0BF3181CB8F0}" destId="{2D1A16BC-538F-471A-86E9-75E75551A94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1F6C8-0DBA-4C6F-AD24-ED63DB100F5C}">
      <dsp:nvSpPr>
        <dsp:cNvPr id="0" name=""/>
        <dsp:cNvSpPr/>
      </dsp:nvSpPr>
      <dsp:spPr>
        <a:xfrm>
          <a:off x="2757155" y="-100706"/>
          <a:ext cx="2533642" cy="2533642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</a:t>
          </a:r>
          <a:r>
            <a:rPr lang="en-US" sz="53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128198" y="270337"/>
        <a:ext cx="1791556" cy="1791556"/>
      </dsp:txXfrm>
    </dsp:sp>
    <dsp:sp modelId="{95147E87-8091-4447-9DFA-94394F2CF46A}">
      <dsp:nvSpPr>
        <dsp:cNvPr id="0" name=""/>
        <dsp:cNvSpPr/>
      </dsp:nvSpPr>
      <dsp:spPr>
        <a:xfrm rot="3600000">
          <a:off x="4634392" y="2290700"/>
          <a:ext cx="541672" cy="803571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4675018" y="2381049"/>
        <a:ext cx="379170" cy="482143"/>
      </dsp:txXfrm>
    </dsp:sp>
    <dsp:sp modelId="{0EB732D0-312A-4824-B82F-40689BD7C213}">
      <dsp:nvSpPr>
        <dsp:cNvPr id="0" name=""/>
        <dsp:cNvSpPr/>
      </dsp:nvSpPr>
      <dsp:spPr>
        <a:xfrm>
          <a:off x="4524476" y="2975773"/>
          <a:ext cx="2575690" cy="2575690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পরিবার</a:t>
          </a:r>
          <a:r>
            <a:rPr lang="en-US" sz="3600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4901677" y="3352974"/>
        <a:ext cx="1821288" cy="1821288"/>
      </dsp:txXfrm>
    </dsp:sp>
    <dsp:sp modelId="{BD18C10B-39FD-4120-A2FE-5282294DB219}">
      <dsp:nvSpPr>
        <dsp:cNvPr id="0" name=""/>
        <dsp:cNvSpPr/>
      </dsp:nvSpPr>
      <dsp:spPr>
        <a:xfrm rot="10800000">
          <a:off x="3794656" y="3861832"/>
          <a:ext cx="515739" cy="803571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 rot="10800000">
        <a:off x="3949378" y="4022546"/>
        <a:ext cx="361017" cy="482143"/>
      </dsp:txXfrm>
    </dsp:sp>
    <dsp:sp modelId="{604A1C62-3BC5-4847-BB14-F013771A8D0A}">
      <dsp:nvSpPr>
        <dsp:cNvPr id="0" name=""/>
        <dsp:cNvSpPr/>
      </dsp:nvSpPr>
      <dsp:spPr>
        <a:xfrm>
          <a:off x="919882" y="2947868"/>
          <a:ext cx="2631499" cy="2631499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ভোট</a:t>
          </a:r>
          <a:r>
            <a:rPr lang="en-US" sz="3600" kern="12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3600" kern="12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305256" y="3333242"/>
        <a:ext cx="1860751" cy="1860751"/>
      </dsp:txXfrm>
    </dsp:sp>
    <dsp:sp modelId="{6370FBEB-9E4F-44D8-B3C2-0BF3181CB8F0}">
      <dsp:nvSpPr>
        <dsp:cNvPr id="0" name=""/>
        <dsp:cNvSpPr/>
      </dsp:nvSpPr>
      <dsp:spPr>
        <a:xfrm rot="18000000">
          <a:off x="2871140" y="2304808"/>
          <a:ext cx="526882" cy="803571"/>
        </a:xfrm>
        <a:prstGeom prst="rightArrow">
          <a:avLst>
            <a:gd name="adj1" fmla="val 60000"/>
            <a:gd name="adj2" fmla="val 50000"/>
          </a:avLst>
        </a:prstGeom>
        <a:solidFill>
          <a:srgbClr val="00FF0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2910656" y="2533966"/>
        <a:ext cx="368817" cy="482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1F6C8-0DBA-4C6F-AD24-ED63DB100F5C}">
      <dsp:nvSpPr>
        <dsp:cNvPr id="0" name=""/>
        <dsp:cNvSpPr/>
      </dsp:nvSpPr>
      <dsp:spPr>
        <a:xfrm>
          <a:off x="2757155" y="-100706"/>
          <a:ext cx="2533642" cy="2533642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2400" b="1" kern="12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r>
            <a:rPr lang="en-US" sz="2400" b="1" kern="12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</a:p>
      </dsp:txBody>
      <dsp:txXfrm>
        <a:off x="3128198" y="270337"/>
        <a:ext cx="1791556" cy="1791556"/>
      </dsp:txXfrm>
    </dsp:sp>
    <dsp:sp modelId="{95147E87-8091-4447-9DFA-94394F2CF46A}">
      <dsp:nvSpPr>
        <dsp:cNvPr id="0" name=""/>
        <dsp:cNvSpPr/>
      </dsp:nvSpPr>
      <dsp:spPr>
        <a:xfrm rot="3600000">
          <a:off x="4634392" y="2290700"/>
          <a:ext cx="541672" cy="803571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4675018" y="2381049"/>
        <a:ext cx="379170" cy="482143"/>
      </dsp:txXfrm>
    </dsp:sp>
    <dsp:sp modelId="{0EB732D0-312A-4824-B82F-40689BD7C213}">
      <dsp:nvSpPr>
        <dsp:cNvPr id="0" name=""/>
        <dsp:cNvSpPr/>
      </dsp:nvSpPr>
      <dsp:spPr>
        <a:xfrm>
          <a:off x="4524476" y="2975773"/>
          <a:ext cx="2575690" cy="2575690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  <a:r>
            <a:rPr lang="en-US" sz="2400" b="1" kern="1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r>
            <a:rPr lang="en-US" sz="2400" b="1" kern="1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4901677" y="3352974"/>
        <a:ext cx="1821288" cy="1821288"/>
      </dsp:txXfrm>
    </dsp:sp>
    <dsp:sp modelId="{BD18C10B-39FD-4120-A2FE-5282294DB219}">
      <dsp:nvSpPr>
        <dsp:cNvPr id="0" name=""/>
        <dsp:cNvSpPr/>
      </dsp:nvSpPr>
      <dsp:spPr>
        <a:xfrm rot="10800000">
          <a:off x="3794656" y="3861832"/>
          <a:ext cx="515739" cy="803571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 rot="10800000">
        <a:off x="3949378" y="4022546"/>
        <a:ext cx="361017" cy="482143"/>
      </dsp:txXfrm>
    </dsp:sp>
    <dsp:sp modelId="{604A1C62-3BC5-4847-BB14-F013771A8D0A}">
      <dsp:nvSpPr>
        <dsp:cNvPr id="0" name=""/>
        <dsp:cNvSpPr/>
      </dsp:nvSpPr>
      <dsp:spPr>
        <a:xfrm>
          <a:off x="919882" y="2947868"/>
          <a:ext cx="2631499" cy="2631499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rgbClr val="00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sz="2000" b="1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অধিকার</a:t>
          </a:r>
          <a:r>
            <a:rPr lang="en-US" sz="2000" b="1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sp:txBody>
      <dsp:txXfrm>
        <a:off x="1305256" y="3333242"/>
        <a:ext cx="1860751" cy="1860751"/>
      </dsp:txXfrm>
    </dsp:sp>
    <dsp:sp modelId="{6370FBEB-9E4F-44D8-B3C2-0BF3181CB8F0}">
      <dsp:nvSpPr>
        <dsp:cNvPr id="0" name=""/>
        <dsp:cNvSpPr/>
      </dsp:nvSpPr>
      <dsp:spPr>
        <a:xfrm rot="18000000">
          <a:off x="2871140" y="2304808"/>
          <a:ext cx="526882" cy="803571"/>
        </a:xfrm>
        <a:prstGeom prst="rightArrow">
          <a:avLst>
            <a:gd name="adj1" fmla="val 60000"/>
            <a:gd name="adj2" fmla="val 50000"/>
          </a:avLst>
        </a:prstGeom>
        <a:solidFill>
          <a:srgbClr val="00FF0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2910656" y="2533966"/>
        <a:ext cx="368817" cy="482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C6D9F-8FF7-4F78-AD97-F273A2D0D205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C5244-857A-4607-8A6F-22B244DC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0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6659D75F-7297-422E-8632-5F24E986EAD9}" type="datetime1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2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B59F-D858-46E5-8017-9C8D8FE0A70C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1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2D07-3F36-4811-8715-F43AC895C8A3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0B5F-F5C2-4AD7-806D-CD155CE7B03B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3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5118-D22E-4E83-A084-F98B49A6FA13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BA8E-06DD-479A-A9C8-A384BF81C7E6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3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6434-7A58-4914-B317-FCE72A748AB6}" type="datetime1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5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9908-2970-4E96-9C19-4209202FD043}" type="datetime1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3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DBAA-AAB7-4939-8DBF-A1F0D24A6247}" type="datetime1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8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1BD4-E7CC-4904-9173-4F78C07402AF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9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FA4B2D1E-FCA3-42EA-84E3-E679F9476941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58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C0550E64-98BA-4650-8F74-0F87967BB037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FFE005FB-D049-4B47-B916-9644031A6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4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0A89-D08A-46CD-919A-A5A4EADEE873}" type="datetime1">
              <a:rPr lang="en-US" smtClean="0"/>
              <a:t>9/30/2020</a:t>
            </a:fld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E142A46-8938-44F5-A03F-C49E9069E8AB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55894F-1776-4769-A4E8-DB539B514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6953"/>
            <a:ext cx="8991600" cy="619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49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2435F9-0699-4468-9221-228431105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DBAA-AAB7-4939-8DBF-A1F0D24A6247}" type="datetime1">
              <a:rPr lang="en-US" smtClean="0"/>
              <a:t>9/30/2020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E8B3672C-809D-4143-AD04-14512AF738C0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109AAA-D269-4D48-9ECA-E5ACEFFCD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839200" cy="501459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26FC500-CA05-4977-BCCC-7612E6EC0976}"/>
              </a:ext>
            </a:extLst>
          </p:cNvPr>
          <p:cNvSpPr txBox="1">
            <a:spLocks/>
          </p:cNvSpPr>
          <p:nvPr/>
        </p:nvSpPr>
        <p:spPr>
          <a:xfrm>
            <a:off x="228600" y="5181600"/>
            <a:ext cx="8839200" cy="17526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ভদ্রলোক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গরীবদের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শাস্তি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ভঙ্গ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9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2CEB1F-7C24-479A-9815-722449ED1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DBAA-AAB7-4939-8DBF-A1F0D24A6247}" type="datetime1">
              <a:rPr lang="en-US" smtClean="0"/>
              <a:t>9/30/2020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924D586-FFDB-4A33-823C-3D00A2C31325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6CFA5-29D9-43E2-9F15-73B842E5C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28600"/>
            <a:ext cx="8857343" cy="497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358B75-AA2C-4E19-9E65-79A52AC07B03}"/>
              </a:ext>
            </a:extLst>
          </p:cNvPr>
          <p:cNvSpPr txBox="1"/>
          <p:nvPr/>
        </p:nvSpPr>
        <p:spPr>
          <a:xfrm>
            <a:off x="279400" y="5257800"/>
            <a:ext cx="878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আরাধণা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411365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892-C2A3-4C2E-A43E-BC3551A93EA7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A4DCCD38-523C-49CF-A32D-38A073C2F25B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BF22FC-875E-4634-AF01-C36832E4058C}"/>
              </a:ext>
            </a:extLst>
          </p:cNvPr>
          <p:cNvSpPr txBox="1">
            <a:spLocks/>
          </p:cNvSpPr>
          <p:nvPr/>
        </p:nvSpPr>
        <p:spPr>
          <a:xfrm>
            <a:off x="642425" y="152400"/>
            <a:ext cx="6367975" cy="9906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আইনগত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-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57B3A47-D335-4896-84CB-7214B4657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9721285"/>
              </p:ext>
            </p:extLst>
          </p:nvPr>
        </p:nvGraphicFramePr>
        <p:xfrm>
          <a:off x="-685800" y="990600"/>
          <a:ext cx="8020050" cy="5478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A7631C4-2F22-4E1A-B12A-CFD29F31A9E8}"/>
              </a:ext>
            </a:extLst>
          </p:cNvPr>
          <p:cNvSpPr txBox="1"/>
          <p:nvPr/>
        </p:nvSpPr>
        <p:spPr>
          <a:xfrm>
            <a:off x="6811939" y="304800"/>
            <a:ext cx="224765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b="1" i="1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2800" b="1" i="1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স্বাধীনভাবে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চলাফেরা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আইনী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ধর্মচর্চা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DC3A59-2C53-49FE-A195-4A288DC09C7D}"/>
              </a:ext>
            </a:extLst>
          </p:cNvPr>
          <p:cNvSpPr txBox="1"/>
          <p:nvPr/>
        </p:nvSpPr>
        <p:spPr>
          <a:xfrm>
            <a:off x="6629400" y="2975789"/>
            <a:ext cx="25539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2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ভোটাধিকার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প্রার্থী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অভিযোগের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83730E-F093-43E7-949B-E647B3FD3AC0}"/>
              </a:ext>
            </a:extLst>
          </p:cNvPr>
          <p:cNvSpPr txBox="1"/>
          <p:nvPr/>
        </p:nvSpPr>
        <p:spPr>
          <a:xfrm>
            <a:off x="6629401" y="4644985"/>
            <a:ext cx="243019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b="1" i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i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2800" b="1" i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যোগ্যতামত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নায্য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মজুরি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অবকাশ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00050" indent="-400050">
              <a:buFont typeface="+mj-lt"/>
              <a:buAutoNum type="romanUcPeriod"/>
            </a:pP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45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41F6C8-0DBA-4C6F-AD24-ED63DB100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F541F6C8-0DBA-4C6F-AD24-ED63DB100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541F6C8-0DBA-4C6F-AD24-ED63DB100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F541F6C8-0DBA-4C6F-AD24-ED63DB100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147E87-8091-4447-9DFA-94394F2CF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95147E87-8091-4447-9DFA-94394F2CF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95147E87-8091-4447-9DFA-94394F2CF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95147E87-8091-4447-9DFA-94394F2CF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B732D0-312A-4824-B82F-40689BD7C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0EB732D0-312A-4824-B82F-40689BD7C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0EB732D0-312A-4824-B82F-40689BD7C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0EB732D0-312A-4824-B82F-40689BD7C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18C10B-39FD-4120-A2FE-5282294DB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BD18C10B-39FD-4120-A2FE-5282294DB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BD18C10B-39FD-4120-A2FE-5282294DB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BD18C10B-39FD-4120-A2FE-5282294DB2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4A1C62-3BC5-4847-BB14-F013771A8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604A1C62-3BC5-4847-BB14-F013771A8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604A1C62-3BC5-4847-BB14-F013771A8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604A1C62-3BC5-4847-BB14-F013771A8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70FBEB-9E4F-44D8-B3C2-0BF3181CB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6370FBEB-9E4F-44D8-B3C2-0BF3181CB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6370FBEB-9E4F-44D8-B3C2-0BF3181CB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6370FBEB-9E4F-44D8-B3C2-0BF3181CB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Sub>
          <a:bldDgm bld="one"/>
        </p:bldSub>
      </p:bldGraphic>
      <p:bldP spid="2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069160-2527-4BA6-9DCE-28B7E7BD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DBAA-AAB7-4939-8DBF-A1F0D24A6247}" type="datetime1">
              <a:rPr lang="en-US" smtClean="0"/>
              <a:t>9/30/2020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65A2E86-7318-4BB4-A4C3-23DA71C99703}"/>
              </a:ext>
            </a:extLst>
          </p:cNvPr>
          <p:cNvSpPr txBox="1">
            <a:spLocks/>
          </p:cNvSpPr>
          <p:nvPr/>
        </p:nvSpPr>
        <p:spPr>
          <a:xfrm>
            <a:off x="228600" y="3048000"/>
            <a:ext cx="8763000" cy="9906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8375095A-B911-4691-8292-FA2262E9B757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EB5B1-71D5-4641-B7FF-EA0229C67A36}"/>
              </a:ext>
            </a:extLst>
          </p:cNvPr>
          <p:cNvSpPr txBox="1"/>
          <p:nvPr/>
        </p:nvSpPr>
        <p:spPr>
          <a:xfrm>
            <a:off x="2133600" y="381000"/>
            <a:ext cx="53543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9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737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3E926-32C4-4C8D-9986-7DE2F49A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DBAA-AAB7-4939-8DBF-A1F0D24A6247}" type="datetime1">
              <a:rPr lang="en-US" smtClean="0"/>
              <a:t>9/30/2020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28012600-3082-45D2-A05C-BC51F3806DEF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53B30-4A7A-485C-B2BF-F62F5D900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00" b="94600" l="9867" r="89867">
                        <a14:foregroundMark x1="24800" y1="21600" x2="31467" y2="18200"/>
                        <a14:foregroundMark x1="29333" y1="35800" x2="30933" y2="35800"/>
                        <a14:foregroundMark x1="31733" y1="35400" x2="33600" y2="36400"/>
                        <a14:foregroundMark x1="45067" y1="80400" x2="44267" y2="84800"/>
                        <a14:backgroundMark x1="57067" y1="82800" x2="73600" y2="85400"/>
                        <a14:backgroundMark x1="37600" y1="82400" x2="36533" y2="8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30" y="457200"/>
            <a:ext cx="2097770" cy="2649816"/>
          </a:xfrm>
          <a:prstGeom prst="rect">
            <a:avLst/>
          </a:prstGeom>
        </p:spPr>
      </p:pic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70B8EA66-9343-497A-8DFB-5EFA6B7C3363}"/>
              </a:ext>
            </a:extLst>
          </p:cNvPr>
          <p:cNvSpPr/>
          <p:nvPr/>
        </p:nvSpPr>
        <p:spPr>
          <a:xfrm>
            <a:off x="1981200" y="381000"/>
            <a:ext cx="46482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5BB69-B13B-41DE-8967-D9EB0D74FB9D}"/>
              </a:ext>
            </a:extLst>
          </p:cNvPr>
          <p:cNvSpPr txBox="1"/>
          <p:nvPr/>
        </p:nvSpPr>
        <p:spPr>
          <a:xfrm>
            <a:off x="293097" y="1219200"/>
            <a:ext cx="72507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উপলব্ধি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4F9DE5-F2AD-491E-901F-C55013038D0F}"/>
              </a:ext>
            </a:extLst>
          </p:cNvPr>
          <p:cNvSpPr txBox="1"/>
          <p:nvPr/>
        </p:nvSpPr>
        <p:spPr>
          <a:xfrm>
            <a:off x="228600" y="1676400"/>
            <a:ext cx="384432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2AB2CA-B288-490D-BCEB-D764939D56AA}"/>
              </a:ext>
            </a:extLst>
          </p:cNvPr>
          <p:cNvSpPr txBox="1"/>
          <p:nvPr/>
        </p:nvSpPr>
        <p:spPr>
          <a:xfrm>
            <a:off x="304800" y="2110026"/>
            <a:ext cx="74943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গরীব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অসহায়কে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DBB6F7-6C18-40A7-8F80-7F3A41F55E8E}"/>
              </a:ext>
            </a:extLst>
          </p:cNvPr>
          <p:cNvSpPr txBox="1"/>
          <p:nvPr/>
        </p:nvSpPr>
        <p:spPr>
          <a:xfrm>
            <a:off x="304800" y="2590800"/>
            <a:ext cx="3398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16DCE0-A5A0-4CBF-9271-52D11E72C59E}"/>
              </a:ext>
            </a:extLst>
          </p:cNvPr>
          <p:cNvSpPr txBox="1"/>
          <p:nvPr/>
        </p:nvSpPr>
        <p:spPr>
          <a:xfrm>
            <a:off x="304800" y="3048000"/>
            <a:ext cx="46009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49F371-F592-4EE9-9428-0DFBA5D0387C}"/>
              </a:ext>
            </a:extLst>
          </p:cNvPr>
          <p:cNvSpPr txBox="1"/>
          <p:nvPr/>
        </p:nvSpPr>
        <p:spPr>
          <a:xfrm>
            <a:off x="228600" y="3505200"/>
            <a:ext cx="4982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FC5DCF-6AC3-4471-9D30-B2D666178F35}"/>
              </a:ext>
            </a:extLst>
          </p:cNvPr>
          <p:cNvSpPr txBox="1"/>
          <p:nvPr/>
        </p:nvSpPr>
        <p:spPr>
          <a:xfrm>
            <a:off x="228600" y="3962400"/>
            <a:ext cx="633538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ভোটাধিকার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E4E4BD-3418-4EC8-AFF3-2EC537545927}"/>
              </a:ext>
            </a:extLst>
          </p:cNvPr>
          <p:cNvSpPr txBox="1"/>
          <p:nvPr/>
        </p:nvSpPr>
        <p:spPr>
          <a:xfrm>
            <a:off x="304800" y="4419600"/>
            <a:ext cx="3856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FA21B5-CE77-4378-BB65-765AF75C0E80}"/>
              </a:ext>
            </a:extLst>
          </p:cNvPr>
          <p:cNvSpPr txBox="1"/>
          <p:nvPr/>
        </p:nvSpPr>
        <p:spPr>
          <a:xfrm>
            <a:off x="228600" y="4929426"/>
            <a:ext cx="883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555A8-83CE-41E2-99B2-C91C1B910728}"/>
              </a:ext>
            </a:extLst>
          </p:cNvPr>
          <p:cNvSpPr txBox="1"/>
          <p:nvPr/>
        </p:nvSpPr>
        <p:spPr>
          <a:xfrm>
            <a:off x="290458" y="5587425"/>
            <a:ext cx="374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2380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73AF-BB01-4BCF-AD3B-8F0A1B9EFF73}" type="datetime1">
              <a:rPr lang="en-US" smtClean="0"/>
              <a:t>9/30/2020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591741"/>
            <a:ext cx="4834978" cy="184665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9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9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358B3AA-E636-473C-88A5-B72412294F78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0F0520-D58D-4743-A8A4-CED5266BA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8194"/>
            <a:ext cx="2438400" cy="20378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4C753D61-60A7-44E1-B770-6532812AF023}"/>
              </a:ext>
            </a:extLst>
          </p:cNvPr>
          <p:cNvSpPr txBox="1">
            <a:spLocks/>
          </p:cNvSpPr>
          <p:nvPr/>
        </p:nvSpPr>
        <p:spPr>
          <a:xfrm>
            <a:off x="304800" y="3291880"/>
            <a:ext cx="8746950" cy="204212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CA43E-27D4-436B-B79C-75BFD5E7F920}"/>
              </a:ext>
            </a:extLst>
          </p:cNvPr>
          <p:cNvSpPr txBox="1"/>
          <p:nvPr/>
        </p:nvSpPr>
        <p:spPr>
          <a:xfrm>
            <a:off x="7391400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B5957-A27F-4D4F-A75C-6C14E950E7A6}"/>
              </a:ext>
            </a:extLst>
          </p:cNvPr>
          <p:cNvSpPr txBox="1"/>
          <p:nvPr/>
        </p:nvSpPr>
        <p:spPr>
          <a:xfrm>
            <a:off x="304800" y="37338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রয়েছে-ব্যাখ্যা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58600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2640" y="533162"/>
            <a:ext cx="6602160" cy="160043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0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F924-0557-4638-9971-A3C7EE0A79CE}" type="datetime1">
              <a:rPr lang="en-US" smtClean="0"/>
              <a:t>9/30/2020</a:t>
            </a:fld>
            <a:endParaRPr lang="en-US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F88ADE4-4E67-4E38-8439-83354480EEE9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46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0A89-D08A-46CD-919A-A5A4EADEE873}" type="datetime1">
              <a:rPr lang="en-US" smtClean="0"/>
              <a:t>9/30/2020</a:t>
            </a:fld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E142A46-8938-44F5-A03F-C49E9069E8AB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325DB63-ACEF-4A0D-8B91-EEBF7427468D}"/>
              </a:ext>
            </a:extLst>
          </p:cNvPr>
          <p:cNvSpPr txBox="1">
            <a:spLocks/>
          </p:cNvSpPr>
          <p:nvPr/>
        </p:nvSpPr>
        <p:spPr>
          <a:xfrm>
            <a:off x="2133600" y="-685800"/>
            <a:ext cx="5791200" cy="36576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700" b="1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167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br>
              <a:rPr lang="en-US" b="1" dirty="0">
                <a:solidFill>
                  <a:srgbClr val="00FF00"/>
                </a:solidFill>
              </a:rPr>
            </a:br>
            <a:endParaRPr lang="en-US" dirty="0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E653CC69-8E00-45D3-BB84-4BB030F71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00" y="2287383"/>
            <a:ext cx="6248400" cy="3756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8033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2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B1A4-F5DA-4AB2-A998-AD613932D834}" type="datetime1">
              <a:rPr lang="en-US" smtClean="0"/>
              <a:t>9/30/2020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505200" y="435076"/>
            <a:ext cx="2819400" cy="936524"/>
          </a:xfrm>
          <a:prstGeom prst="ellipse">
            <a:avLst/>
          </a:prstGeom>
          <a:noFill/>
          <a:ln w="57150">
            <a:solidFill>
              <a:srgbClr val="ED4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normAutofit fontScale="90000"/>
          </a:bodyPr>
          <a:lstStyle/>
          <a:p>
            <a:r>
              <a:rPr lang="bn-BD" sz="6000" spc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spc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962400"/>
            <a:ext cx="4191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দেবনাথ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ফিরোজপুর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জনকল্যাণ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, </a:t>
            </a: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3733800"/>
            <a:ext cx="44675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 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নাগরিকতা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।) 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801" y="499585"/>
            <a:ext cx="2851799" cy="2548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A13F0AA-7D1F-450F-AD28-BCB8E73F61A4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D52C53C9-6528-48E6-BC0B-D27D1948AA9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971989" y="3058931"/>
            <a:ext cx="1209611" cy="3570469"/>
            <a:chOff x="10824688" y="2148337"/>
            <a:chExt cx="1367312" cy="4709663"/>
          </a:xfrm>
        </p:grpSpPr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77459017-FF27-4C37-9D48-A7250614AA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9391416" y="4057416"/>
              <a:ext cx="4286434" cy="1314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E51BDB46-8AC7-4A86-8DC2-73947EF3B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10261" flipH="1">
              <a:off x="10849978" y="2123047"/>
              <a:ext cx="1200750" cy="125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8B2D221-C679-430D-81A3-C1A375994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9743"/>
            <a:ext cx="2457263" cy="312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48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6D11A2-97A0-4DA3-9576-B39004EE5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DBAA-AAB7-4939-8DBF-A1F0D24A6247}" type="datetime1">
              <a:rPr lang="en-US" smtClean="0"/>
              <a:t>9/30/2020</a:t>
            </a:fld>
            <a:endParaRPr lang="en-US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BBFB3120-BEFF-4EBD-9441-9F109125ABBB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C56CC9-3818-403E-92D0-E1FDBBDA9CF1}"/>
              </a:ext>
            </a:extLst>
          </p:cNvPr>
          <p:cNvSpPr txBox="1"/>
          <p:nvPr/>
        </p:nvSpPr>
        <p:spPr>
          <a:xfrm>
            <a:off x="838200" y="247471"/>
            <a:ext cx="7805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3416F99-A38F-4ABE-A93F-270F432DF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2927810"/>
              </p:ext>
            </p:extLst>
          </p:nvPr>
        </p:nvGraphicFramePr>
        <p:xfrm>
          <a:off x="-609600" y="1066800"/>
          <a:ext cx="8020050" cy="5478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id="{A46FF860-8A20-4A72-A923-73EBA06503B9}"/>
              </a:ext>
            </a:extLst>
          </p:cNvPr>
          <p:cNvSpPr txBox="1">
            <a:spLocks/>
          </p:cNvSpPr>
          <p:nvPr/>
        </p:nvSpPr>
        <p:spPr>
          <a:xfrm>
            <a:off x="5943600" y="1142999"/>
            <a:ext cx="3200400" cy="5269447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শিশুই</a:t>
            </a:r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l"/>
            <a:r>
              <a:rPr lang="en-US" sz="3200" b="1" dirty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200" b="1" dirty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বয়ষ্ক</a:t>
            </a:r>
            <a:r>
              <a:rPr lang="en-US" sz="3200" b="1" dirty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200" b="1" dirty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b="1" dirty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নির্বাচনে</a:t>
            </a:r>
            <a:r>
              <a:rPr lang="en-US" sz="3200" b="1" dirty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ভোট</a:t>
            </a:r>
            <a:r>
              <a:rPr lang="en-US" sz="3200" b="1" dirty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b="1" dirty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err="1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3200" b="1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l"/>
            <a:r>
              <a:rPr lang="en-US" sz="32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এগুলি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–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   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8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41F6C8-0DBA-4C6F-AD24-ED63DB100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F541F6C8-0DBA-4C6F-AD24-ED63DB100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F541F6C8-0DBA-4C6F-AD24-ED63DB100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F541F6C8-0DBA-4C6F-AD24-ED63DB100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147E87-8091-4447-9DFA-94394F2CF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95147E87-8091-4447-9DFA-94394F2CF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95147E87-8091-4447-9DFA-94394F2CF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95147E87-8091-4447-9DFA-94394F2CF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B732D0-312A-4824-B82F-40689BD7C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0EB732D0-312A-4824-B82F-40689BD7C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0EB732D0-312A-4824-B82F-40689BD7C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0EB732D0-312A-4824-B82F-40689BD7C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18C10B-39FD-4120-A2FE-5282294DB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BD18C10B-39FD-4120-A2FE-5282294DB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BD18C10B-39FD-4120-A2FE-5282294DB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BD18C10B-39FD-4120-A2FE-5282294DB2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4A1C62-3BC5-4847-BB14-F013771A8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604A1C62-3BC5-4847-BB14-F013771A8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604A1C62-3BC5-4847-BB14-F013771A8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604A1C62-3BC5-4847-BB14-F013771A8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70FBEB-9E4F-44D8-B3C2-0BF3181CB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370FBEB-9E4F-44D8-B3C2-0BF3181CB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370FBEB-9E4F-44D8-B3C2-0BF3181CB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370FBEB-9E4F-44D8-B3C2-0BF3181CB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80072"/>
            <a:ext cx="98475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IN" sz="1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FF7-9EA9-4702-A05A-B3F971030EA7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E10638A-DFED-452D-8661-B01CFAC7F9E1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9F0F1FF-6701-41D9-87D9-91A6F3E0A161}"/>
              </a:ext>
            </a:extLst>
          </p:cNvPr>
          <p:cNvSpPr txBox="1">
            <a:spLocks/>
          </p:cNvSpPr>
          <p:nvPr/>
        </p:nvSpPr>
        <p:spPr>
          <a:xfrm>
            <a:off x="457200" y="3554967"/>
            <a:ext cx="8096250" cy="1779033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216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5623" y="457200"/>
            <a:ext cx="3629520" cy="172354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800" b="1" dirty="0">
                <a:ln w="11430"/>
                <a:solidFill>
                  <a:srgbClr val="ED45A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800" b="1" dirty="0">
              <a:ln w="11430"/>
              <a:solidFill>
                <a:srgbClr val="ED45A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4CE6-9EF0-4BAF-8B6D-CBBBE51AEAD8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AD8595F0-E4FE-4071-AA27-8C0F63C44BFA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DF79B102-C70A-4EEE-97C7-D9F782DD23DA}"/>
              </a:ext>
            </a:extLst>
          </p:cNvPr>
          <p:cNvSpPr txBox="1">
            <a:spLocks/>
          </p:cNvSpPr>
          <p:nvPr/>
        </p:nvSpPr>
        <p:spPr>
          <a:xfrm>
            <a:off x="152400" y="2637949"/>
            <a:ext cx="9067800" cy="3000851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……… </a:t>
            </a:r>
          </a:p>
          <a:p>
            <a:pPr algn="l"/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১ 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অধিকার কাকে বলে তা বলতে পারবে ।</a:t>
            </a:r>
          </a:p>
          <a:p>
            <a:pPr algn="l"/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২ । অধিকারের শ্রেনী সমূহ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পারবে ।</a:t>
            </a:r>
          </a:p>
          <a:p>
            <a:pPr algn="l"/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6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03BF-E299-48CA-A53E-17FD28DBF20D}" type="datetime1">
              <a:rPr lang="en-US" smtClean="0"/>
              <a:t>9/30/2020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6E4FB8E-B98F-4AA6-91AD-22A00B0BA861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B26F19-BCFD-4B9C-8EB9-2AFB5ED364FB}"/>
              </a:ext>
            </a:extLst>
          </p:cNvPr>
          <p:cNvSpPr txBox="1">
            <a:spLocks/>
          </p:cNvSpPr>
          <p:nvPr/>
        </p:nvSpPr>
        <p:spPr>
          <a:xfrm>
            <a:off x="381000" y="2438400"/>
            <a:ext cx="8610600" cy="381000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en-US" sz="4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ক.অধিকার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রাষ্ট্রকর্তৃক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সুযোগ-সুবিধা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ভোগের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bn-IN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ব্যক্তিত্বের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>
              <a:spcBef>
                <a:spcPts val="0"/>
              </a:spcBef>
              <a:defRPr/>
            </a:pPr>
            <a:r>
              <a:rPr lang="en-US" sz="4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খ.অধিকারের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সর্বজন</a:t>
            </a:r>
            <a:r>
              <a:rPr lang="bn-IN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4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</a:t>
            </a:r>
            <a:r>
              <a:rPr lang="bn-IN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>
              <a:spcBef>
                <a:spcPts val="0"/>
              </a:spcBef>
              <a:defRPr/>
            </a:pP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IN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নাগরিকের মানসিক, সামাজিক ও অর্থনৈতিক</a:t>
            </a:r>
          </a:p>
          <a:p>
            <a:pPr lvl="0" algn="l">
              <a:spcBef>
                <a:spcPts val="0"/>
              </a:spcBef>
              <a:defRPr/>
            </a:pPr>
            <a:r>
              <a:rPr lang="bn-IN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বিকাশের জন্য অধিকার অপরিহার্য</a:t>
            </a:r>
            <a:r>
              <a:rPr lang="en-US" sz="4000" b="1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3EEC2C1F-8591-4DCB-86EC-140B171EDC4D}"/>
              </a:ext>
            </a:extLst>
          </p:cNvPr>
          <p:cNvSpPr/>
          <p:nvPr/>
        </p:nvSpPr>
        <p:spPr>
          <a:xfrm>
            <a:off x="2438400" y="228600"/>
            <a:ext cx="4876800" cy="20619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5328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802F-ABF3-4523-9601-F111BDB1D64E}" type="datetime1">
              <a:rPr lang="en-US" smtClean="0"/>
              <a:t>9/30/2020</a:t>
            </a:fld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D0E311D-29C0-4D58-ACDE-9B251E9BE747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66B9E70-CCEE-4A16-8434-6A50EB2C5953}"/>
              </a:ext>
            </a:extLst>
          </p:cNvPr>
          <p:cNvSpPr/>
          <p:nvPr/>
        </p:nvSpPr>
        <p:spPr>
          <a:xfrm>
            <a:off x="762000" y="381000"/>
            <a:ext cx="7848600" cy="1752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ABD032-80D8-40D7-A206-E6AF997D2B4C}"/>
              </a:ext>
            </a:extLst>
          </p:cNvPr>
          <p:cNvSpPr txBox="1">
            <a:spLocks/>
          </p:cNvSpPr>
          <p:nvPr/>
        </p:nvSpPr>
        <p:spPr>
          <a:xfrm>
            <a:off x="514350" y="3124200"/>
            <a:ext cx="8248650" cy="204212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6548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B1DA-BE5E-4327-9937-0EED79FC26F0}" type="datetime1">
              <a:rPr lang="en-US" smtClean="0"/>
              <a:t>9/30/2020</a:t>
            </a:fld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1E136AA-4875-4B83-B254-E31E8DDF7861}"/>
              </a:ext>
            </a:extLst>
          </p:cNvPr>
          <p:cNvSpPr/>
          <p:nvPr/>
        </p:nvSpPr>
        <p:spPr>
          <a:xfrm>
            <a:off x="-36512" y="0"/>
            <a:ext cx="9387226" cy="6858001"/>
          </a:xfrm>
          <a:prstGeom prst="frame">
            <a:avLst>
              <a:gd name="adj1" fmla="val 3686"/>
            </a:avLst>
          </a:prstGeom>
          <a:solidFill>
            <a:srgbClr val="0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EA81AF-4F43-4EF9-9E40-F2B94046DC7B}"/>
              </a:ext>
            </a:extLst>
          </p:cNvPr>
          <p:cNvGrpSpPr/>
          <p:nvPr/>
        </p:nvGrpSpPr>
        <p:grpSpPr>
          <a:xfrm>
            <a:off x="775854" y="969816"/>
            <a:ext cx="7675419" cy="4146664"/>
            <a:chOff x="775854" y="401782"/>
            <a:chExt cx="7675419" cy="4146664"/>
          </a:xfrm>
        </p:grpSpPr>
        <p:sp>
          <p:nvSpPr>
            <p:cNvPr id="8" name="Down Arrow Callout 2">
              <a:extLst>
                <a:ext uri="{FF2B5EF4-FFF2-40B4-BE49-F238E27FC236}">
                  <a16:creationId xmlns:a16="http://schemas.microsoft.com/office/drawing/2014/main" id="{1E0F576E-22DE-4050-9978-B3360170940B}"/>
                </a:ext>
              </a:extLst>
            </p:cNvPr>
            <p:cNvSpPr/>
            <p:nvPr/>
          </p:nvSpPr>
          <p:spPr>
            <a:xfrm>
              <a:off x="2223654" y="401782"/>
              <a:ext cx="4336473" cy="1260763"/>
            </a:xfrm>
            <a:prstGeom prst="downArrow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B8127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অধিকারের</a:t>
              </a:r>
              <a:r>
                <a:rPr lang="en-US" sz="3200" b="1" dirty="0">
                  <a:solidFill>
                    <a:srgbClr val="B8127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B8127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শ্রেণিবিভাগ</a:t>
              </a:r>
              <a:r>
                <a:rPr lang="en-US" sz="3200" b="1" dirty="0">
                  <a:solidFill>
                    <a:srgbClr val="B8127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6AEF309-3653-4C5E-9388-E9F8B1D1DA75}"/>
                </a:ext>
              </a:extLst>
            </p:cNvPr>
            <p:cNvSpPr/>
            <p:nvPr/>
          </p:nvSpPr>
          <p:spPr>
            <a:xfrm>
              <a:off x="1413163" y="1639685"/>
              <a:ext cx="5957454" cy="4571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Up Arrow Callout 6">
              <a:extLst>
                <a:ext uri="{FF2B5EF4-FFF2-40B4-BE49-F238E27FC236}">
                  <a16:creationId xmlns:a16="http://schemas.microsoft.com/office/drawing/2014/main" id="{F9152AE4-6F26-4493-BE17-77CE1C56D6A3}"/>
                </a:ext>
              </a:extLst>
            </p:cNvPr>
            <p:cNvSpPr/>
            <p:nvPr/>
          </p:nvSpPr>
          <p:spPr>
            <a:xfrm>
              <a:off x="775854" y="1685404"/>
              <a:ext cx="2591902" cy="1219672"/>
            </a:xfrm>
            <a:prstGeom prst="upArrowCallout">
              <a:avLst>
                <a:gd name="adj1" fmla="val 25000"/>
                <a:gd name="adj2" fmla="val 0"/>
                <a:gd name="adj3" fmla="val 25000"/>
                <a:gd name="adj4" fmla="val 6497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(ক) </a:t>
              </a:r>
              <a:r>
                <a:rPr lang="bn-IN" sz="28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নৈতিক অধিকার </a:t>
              </a:r>
              <a:endPara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Up Arrow Callout 7">
              <a:extLst>
                <a:ext uri="{FF2B5EF4-FFF2-40B4-BE49-F238E27FC236}">
                  <a16:creationId xmlns:a16="http://schemas.microsoft.com/office/drawing/2014/main" id="{10676AD3-1C19-418D-A01D-38F527DD8F4F}"/>
                </a:ext>
              </a:extLst>
            </p:cNvPr>
            <p:cNvSpPr/>
            <p:nvPr/>
          </p:nvSpPr>
          <p:spPr>
            <a:xfrm>
              <a:off x="4817431" y="1685404"/>
              <a:ext cx="2954967" cy="1255441"/>
            </a:xfrm>
            <a:prstGeom prst="upArrowCallout">
              <a:avLst>
                <a:gd name="adj1" fmla="val 50000"/>
                <a:gd name="adj2" fmla="val 0"/>
                <a:gd name="adj3" fmla="val 25000"/>
                <a:gd name="adj4" fmla="val 6497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(খ) </a:t>
              </a:r>
              <a:r>
                <a:rPr lang="bn-IN" sz="28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আইনগত অধিকার </a:t>
              </a:r>
              <a:endPara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Down Arrow 8">
              <a:extLst>
                <a:ext uri="{FF2B5EF4-FFF2-40B4-BE49-F238E27FC236}">
                  <a16:creationId xmlns:a16="http://schemas.microsoft.com/office/drawing/2014/main" id="{1B379849-E45C-40D0-9941-27182B682ED2}"/>
                </a:ext>
              </a:extLst>
            </p:cNvPr>
            <p:cNvSpPr/>
            <p:nvPr/>
          </p:nvSpPr>
          <p:spPr>
            <a:xfrm>
              <a:off x="6276109" y="2715491"/>
              <a:ext cx="284017" cy="526473"/>
            </a:xfrm>
            <a:prstGeom prst="down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45792B-46AA-4057-9895-BA5058260AD4}"/>
                </a:ext>
              </a:extLst>
            </p:cNvPr>
            <p:cNvSpPr/>
            <p:nvPr/>
          </p:nvSpPr>
          <p:spPr>
            <a:xfrm flipV="1">
              <a:off x="1413163" y="3241965"/>
              <a:ext cx="6359236" cy="782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 Arrow Callout 10">
              <a:extLst>
                <a:ext uri="{FF2B5EF4-FFF2-40B4-BE49-F238E27FC236}">
                  <a16:creationId xmlns:a16="http://schemas.microsoft.com/office/drawing/2014/main" id="{67F8DE86-40DF-42F6-80E1-119D53334819}"/>
                </a:ext>
              </a:extLst>
            </p:cNvPr>
            <p:cNvSpPr/>
            <p:nvPr/>
          </p:nvSpPr>
          <p:spPr>
            <a:xfrm>
              <a:off x="775854" y="3347949"/>
              <a:ext cx="1963885" cy="1182489"/>
            </a:xfrm>
            <a:prstGeom prst="upArrowCallout">
              <a:avLst>
                <a:gd name="adj1" fmla="val 25000"/>
                <a:gd name="adj2" fmla="val 0"/>
                <a:gd name="adj3" fmla="val 25000"/>
                <a:gd name="adj4" fmla="val 6497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 অধিকার </a:t>
              </a:r>
              <a:endPara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Up Arrow Callout 11">
              <a:extLst>
                <a:ext uri="{FF2B5EF4-FFF2-40B4-BE49-F238E27FC236}">
                  <a16:creationId xmlns:a16="http://schemas.microsoft.com/office/drawing/2014/main" id="{67079E14-96C5-411A-8914-A9FB00466CAE}"/>
                </a:ext>
              </a:extLst>
            </p:cNvPr>
            <p:cNvSpPr/>
            <p:nvPr/>
          </p:nvSpPr>
          <p:spPr>
            <a:xfrm>
              <a:off x="3515593" y="3370808"/>
              <a:ext cx="2150915" cy="1177638"/>
            </a:xfrm>
            <a:prstGeom prst="upArrowCallout">
              <a:avLst>
                <a:gd name="adj1" fmla="val 25000"/>
                <a:gd name="adj2" fmla="val 0"/>
                <a:gd name="adj3" fmla="val 25000"/>
                <a:gd name="adj4" fmla="val 6497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রাজনৈতিক অধিকার </a:t>
              </a:r>
              <a:endPara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Up Arrow Callout 12">
              <a:extLst>
                <a:ext uri="{FF2B5EF4-FFF2-40B4-BE49-F238E27FC236}">
                  <a16:creationId xmlns:a16="http://schemas.microsoft.com/office/drawing/2014/main" id="{BD4FBE0A-3CDB-478F-ADA4-174547D8440D}"/>
                </a:ext>
              </a:extLst>
            </p:cNvPr>
            <p:cNvSpPr/>
            <p:nvPr/>
          </p:nvSpPr>
          <p:spPr>
            <a:xfrm>
              <a:off x="6418117" y="3360076"/>
              <a:ext cx="2033156" cy="1170362"/>
            </a:xfrm>
            <a:prstGeom prst="upArrowCallout">
              <a:avLst>
                <a:gd name="adj1" fmla="val 25000"/>
                <a:gd name="adj2" fmla="val 0"/>
                <a:gd name="adj3" fmla="val 25000"/>
                <a:gd name="adj4" fmla="val 6497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অর্থনৈতিক অধিকার </a:t>
              </a:r>
              <a:endPara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7358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723</TotalTime>
  <Words>397</Words>
  <Application>Microsoft Office PowerPoint</Application>
  <PresentationFormat>On-screen Show (4:3)</PresentationFormat>
  <Paragraphs>109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Metropolitan</vt:lpstr>
      <vt:lpstr>PowerPoint Presentation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ismail - [2010]</dc:creator>
  <cp:lastModifiedBy>Sanjoy Bhowmik</cp:lastModifiedBy>
  <cp:revision>178</cp:revision>
  <dcterms:created xsi:type="dcterms:W3CDTF">2019-09-11T15:15:16Z</dcterms:created>
  <dcterms:modified xsi:type="dcterms:W3CDTF">2020-09-30T15:08:39Z</dcterms:modified>
</cp:coreProperties>
</file>