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78" r:id="rId3"/>
    <p:sldId id="260" r:id="rId4"/>
    <p:sldId id="261" r:id="rId5"/>
    <p:sldId id="289" r:id="rId6"/>
    <p:sldId id="301" r:id="rId7"/>
    <p:sldId id="292" r:id="rId8"/>
    <p:sldId id="300" r:id="rId9"/>
    <p:sldId id="293" r:id="rId10"/>
    <p:sldId id="294" r:id="rId11"/>
    <p:sldId id="284" r:id="rId12"/>
    <p:sldId id="267" r:id="rId13"/>
    <p:sldId id="285" r:id="rId14"/>
    <p:sldId id="295" r:id="rId15"/>
    <p:sldId id="296" r:id="rId16"/>
    <p:sldId id="297" r:id="rId17"/>
    <p:sldId id="298" r:id="rId18"/>
    <p:sldId id="299" r:id="rId19"/>
    <p:sldId id="305" r:id="rId20"/>
    <p:sldId id="302" r:id="rId21"/>
    <p:sldId id="304" r:id="rId22"/>
    <p:sldId id="303" r:id="rId23"/>
    <p:sldId id="27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0941" autoAdjust="0"/>
  </p:normalViewPr>
  <p:slideViewPr>
    <p:cSldViewPr snapToGrid="0">
      <p:cViewPr>
        <p:scale>
          <a:sx n="66" d="100"/>
          <a:sy n="66" d="100"/>
        </p:scale>
        <p:origin x="-618" y="96"/>
      </p:cViewPr>
      <p:guideLst>
        <p:guide orient="horz" pos="2160"/>
        <p:guide pos="3840"/>
      </p:guideLst>
    </p:cSldViewPr>
  </p:slideViewPr>
  <p:notesTextViewPr>
    <p:cViewPr>
      <p:scale>
        <a:sx n="1" d="1"/>
        <a:sy n="1" d="1"/>
      </p:scale>
      <p:origin x="0" y="0"/>
    </p:cViewPr>
  </p:notesTextViewPr>
  <p:sorterViewPr>
    <p:cViewPr>
      <p:scale>
        <a:sx n="72" d="100"/>
        <a:sy n="72"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4DE7AD-10D1-4DB7-B6FA-F51CF19ABCD7}" type="datetimeFigureOut">
              <a:rPr lang="en-US" smtClean="0"/>
              <a:pPr/>
              <a:t>6/18/2019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FB2A1E-B7F8-41A7-91F2-8287C5B1CFB9}" type="slidenum">
              <a:rPr lang="en-US" smtClean="0"/>
              <a:pPr/>
              <a:t>‹#›</a:t>
            </a:fld>
            <a:endParaRPr lang="en-US" dirty="0"/>
          </a:p>
        </p:txBody>
      </p:sp>
    </p:spTree>
    <p:extLst>
      <p:ext uri="{BB962C8B-B14F-4D97-AF65-F5344CB8AC3E}">
        <p14:creationId xmlns="" xmlns:p14="http://schemas.microsoft.com/office/powerpoint/2010/main" val="3309376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FB2A1E-B7F8-41A7-91F2-8287C5B1CFB9}" type="slidenum">
              <a:rPr lang="en-US" smtClean="0"/>
              <a:pPr/>
              <a:t>6</a:t>
            </a:fld>
            <a:endParaRPr lang="en-US" dirty="0"/>
          </a:p>
        </p:txBody>
      </p:sp>
    </p:spTree>
    <p:extLst>
      <p:ext uri="{BB962C8B-B14F-4D97-AF65-F5344CB8AC3E}">
        <p14:creationId xmlns="" xmlns:p14="http://schemas.microsoft.com/office/powerpoint/2010/main" val="3229019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FB2A1E-B7F8-41A7-91F2-8287C5B1CFB9}" type="slidenum">
              <a:rPr lang="en-US" smtClean="0"/>
              <a:pPr/>
              <a:t>7</a:t>
            </a:fld>
            <a:endParaRPr lang="en-US" dirty="0"/>
          </a:p>
        </p:txBody>
      </p:sp>
    </p:spTree>
    <p:extLst>
      <p:ext uri="{BB962C8B-B14F-4D97-AF65-F5344CB8AC3E}">
        <p14:creationId xmlns="" xmlns:p14="http://schemas.microsoft.com/office/powerpoint/2010/main" val="2343642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3A3AF6F-388C-4AAD-A4E0-3DA4B9825E99}" type="datetimeFigureOut">
              <a:rPr lang="en-US" smtClean="0"/>
              <a:pPr/>
              <a:t>6/18/2019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AF4F3B0-5DF5-456D-8901-CC36B51621F3}" type="slidenum">
              <a:rPr lang="en-US" smtClean="0"/>
              <a:pPr/>
              <a:t>‹#›</a:t>
            </a:fld>
            <a:endParaRPr lang="en-US" dirty="0"/>
          </a:p>
        </p:txBody>
      </p:sp>
    </p:spTree>
    <p:extLst>
      <p:ext uri="{BB962C8B-B14F-4D97-AF65-F5344CB8AC3E}">
        <p14:creationId xmlns="" xmlns:p14="http://schemas.microsoft.com/office/powerpoint/2010/main" val="1441598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A3AF6F-388C-4AAD-A4E0-3DA4B9825E99}" type="datetimeFigureOut">
              <a:rPr lang="en-US" smtClean="0"/>
              <a:pPr/>
              <a:t>6/18/2019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AF4F3B0-5DF5-456D-8901-CC36B51621F3}" type="slidenum">
              <a:rPr lang="en-US" smtClean="0"/>
              <a:pPr/>
              <a:t>‹#›</a:t>
            </a:fld>
            <a:endParaRPr lang="en-US" dirty="0"/>
          </a:p>
        </p:txBody>
      </p:sp>
    </p:spTree>
    <p:extLst>
      <p:ext uri="{BB962C8B-B14F-4D97-AF65-F5344CB8AC3E}">
        <p14:creationId xmlns="" xmlns:p14="http://schemas.microsoft.com/office/powerpoint/2010/main" val="4000806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A3AF6F-388C-4AAD-A4E0-3DA4B9825E99}" type="datetimeFigureOut">
              <a:rPr lang="en-US" smtClean="0"/>
              <a:pPr/>
              <a:t>6/18/2019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AF4F3B0-5DF5-456D-8901-CC36B51621F3}" type="slidenum">
              <a:rPr lang="en-US" smtClean="0"/>
              <a:pPr/>
              <a:t>‹#›</a:t>
            </a:fld>
            <a:endParaRPr lang="en-US" dirty="0"/>
          </a:p>
        </p:txBody>
      </p:sp>
    </p:spTree>
    <p:extLst>
      <p:ext uri="{BB962C8B-B14F-4D97-AF65-F5344CB8AC3E}">
        <p14:creationId xmlns="" xmlns:p14="http://schemas.microsoft.com/office/powerpoint/2010/main" val="212548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A3AF6F-388C-4AAD-A4E0-3DA4B9825E99}" type="datetimeFigureOut">
              <a:rPr lang="en-US" smtClean="0"/>
              <a:pPr/>
              <a:t>6/18/2019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AF4F3B0-5DF5-456D-8901-CC36B51621F3}" type="slidenum">
              <a:rPr lang="en-US" smtClean="0"/>
              <a:pPr/>
              <a:t>‹#›</a:t>
            </a:fld>
            <a:endParaRPr lang="en-US" dirty="0"/>
          </a:p>
        </p:txBody>
      </p:sp>
    </p:spTree>
    <p:extLst>
      <p:ext uri="{BB962C8B-B14F-4D97-AF65-F5344CB8AC3E}">
        <p14:creationId xmlns="" xmlns:p14="http://schemas.microsoft.com/office/powerpoint/2010/main" val="1238283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A3AF6F-388C-4AAD-A4E0-3DA4B9825E99}" type="datetimeFigureOut">
              <a:rPr lang="en-US" smtClean="0"/>
              <a:pPr/>
              <a:t>6/18/2019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AF4F3B0-5DF5-456D-8901-CC36B51621F3}" type="slidenum">
              <a:rPr lang="en-US" smtClean="0"/>
              <a:pPr/>
              <a:t>‹#›</a:t>
            </a:fld>
            <a:endParaRPr lang="en-US" dirty="0"/>
          </a:p>
        </p:txBody>
      </p:sp>
    </p:spTree>
    <p:extLst>
      <p:ext uri="{BB962C8B-B14F-4D97-AF65-F5344CB8AC3E}">
        <p14:creationId xmlns="" xmlns:p14="http://schemas.microsoft.com/office/powerpoint/2010/main" val="692601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A3AF6F-388C-4AAD-A4E0-3DA4B9825E99}" type="datetimeFigureOut">
              <a:rPr lang="en-US" smtClean="0"/>
              <a:pPr/>
              <a:t>6/18/2019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AF4F3B0-5DF5-456D-8901-CC36B51621F3}" type="slidenum">
              <a:rPr lang="en-US" smtClean="0"/>
              <a:pPr/>
              <a:t>‹#›</a:t>
            </a:fld>
            <a:endParaRPr lang="en-US" dirty="0"/>
          </a:p>
        </p:txBody>
      </p:sp>
    </p:spTree>
    <p:extLst>
      <p:ext uri="{BB962C8B-B14F-4D97-AF65-F5344CB8AC3E}">
        <p14:creationId xmlns="" xmlns:p14="http://schemas.microsoft.com/office/powerpoint/2010/main" val="244888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3A3AF6F-388C-4AAD-A4E0-3DA4B9825E99}" type="datetimeFigureOut">
              <a:rPr lang="en-US" smtClean="0"/>
              <a:pPr/>
              <a:t>6/18/2019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AF4F3B0-5DF5-456D-8901-CC36B51621F3}" type="slidenum">
              <a:rPr lang="en-US" smtClean="0"/>
              <a:pPr/>
              <a:t>‹#›</a:t>
            </a:fld>
            <a:endParaRPr lang="en-US" dirty="0"/>
          </a:p>
        </p:txBody>
      </p:sp>
    </p:spTree>
    <p:extLst>
      <p:ext uri="{BB962C8B-B14F-4D97-AF65-F5344CB8AC3E}">
        <p14:creationId xmlns="" xmlns:p14="http://schemas.microsoft.com/office/powerpoint/2010/main" val="3438387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3A3AF6F-388C-4AAD-A4E0-3DA4B9825E99}" type="datetimeFigureOut">
              <a:rPr lang="en-US" smtClean="0"/>
              <a:pPr/>
              <a:t>6/18/2019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AF4F3B0-5DF5-456D-8901-CC36B51621F3}" type="slidenum">
              <a:rPr lang="en-US" smtClean="0"/>
              <a:pPr/>
              <a:t>‹#›</a:t>
            </a:fld>
            <a:endParaRPr lang="en-US" dirty="0"/>
          </a:p>
        </p:txBody>
      </p:sp>
    </p:spTree>
    <p:extLst>
      <p:ext uri="{BB962C8B-B14F-4D97-AF65-F5344CB8AC3E}">
        <p14:creationId xmlns="" xmlns:p14="http://schemas.microsoft.com/office/powerpoint/2010/main" val="583105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A3AF6F-388C-4AAD-A4E0-3DA4B9825E99}" type="datetimeFigureOut">
              <a:rPr lang="en-US" smtClean="0"/>
              <a:pPr/>
              <a:t>6/18/2019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AF4F3B0-5DF5-456D-8901-CC36B51621F3}" type="slidenum">
              <a:rPr lang="en-US" smtClean="0"/>
              <a:pPr/>
              <a:t>‹#›</a:t>
            </a:fld>
            <a:endParaRPr lang="en-US" dirty="0"/>
          </a:p>
        </p:txBody>
      </p:sp>
    </p:spTree>
    <p:extLst>
      <p:ext uri="{BB962C8B-B14F-4D97-AF65-F5344CB8AC3E}">
        <p14:creationId xmlns="" xmlns:p14="http://schemas.microsoft.com/office/powerpoint/2010/main" val="198279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A3AF6F-388C-4AAD-A4E0-3DA4B9825E99}" type="datetimeFigureOut">
              <a:rPr lang="en-US" smtClean="0"/>
              <a:pPr/>
              <a:t>6/18/2019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AF4F3B0-5DF5-456D-8901-CC36B51621F3}" type="slidenum">
              <a:rPr lang="en-US" smtClean="0"/>
              <a:pPr/>
              <a:t>‹#›</a:t>
            </a:fld>
            <a:endParaRPr lang="en-US" dirty="0"/>
          </a:p>
        </p:txBody>
      </p:sp>
    </p:spTree>
    <p:extLst>
      <p:ext uri="{BB962C8B-B14F-4D97-AF65-F5344CB8AC3E}">
        <p14:creationId xmlns="" xmlns:p14="http://schemas.microsoft.com/office/powerpoint/2010/main" val="1700612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A3AF6F-388C-4AAD-A4E0-3DA4B9825E99}" type="datetimeFigureOut">
              <a:rPr lang="en-US" smtClean="0"/>
              <a:pPr/>
              <a:t>6/18/2019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AF4F3B0-5DF5-456D-8901-CC36B51621F3}" type="slidenum">
              <a:rPr lang="en-US" smtClean="0"/>
              <a:pPr/>
              <a:t>‹#›</a:t>
            </a:fld>
            <a:endParaRPr lang="en-US" dirty="0"/>
          </a:p>
        </p:txBody>
      </p:sp>
    </p:spTree>
    <p:extLst>
      <p:ext uri="{BB962C8B-B14F-4D97-AF65-F5344CB8AC3E}">
        <p14:creationId xmlns="" xmlns:p14="http://schemas.microsoft.com/office/powerpoint/2010/main" val="3465455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A3AF6F-388C-4AAD-A4E0-3DA4B9825E99}" type="datetimeFigureOut">
              <a:rPr lang="en-US" smtClean="0"/>
              <a:pPr/>
              <a:t>6/18/2019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F4F3B0-5DF5-456D-8901-CC36B51621F3}" type="slidenum">
              <a:rPr lang="en-US" smtClean="0"/>
              <a:pPr/>
              <a:t>‹#›</a:t>
            </a:fld>
            <a:endParaRPr lang="en-US" dirty="0"/>
          </a:p>
        </p:txBody>
      </p:sp>
    </p:spTree>
    <p:extLst>
      <p:ext uri="{BB962C8B-B14F-4D97-AF65-F5344CB8AC3E}">
        <p14:creationId xmlns="" xmlns:p14="http://schemas.microsoft.com/office/powerpoint/2010/main" val="28825403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8.jpeg"/><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34.jpg"/>
          <p:cNvPicPr>
            <a:picLocks noChangeAspect="1"/>
          </p:cNvPicPr>
          <p:nvPr/>
        </p:nvPicPr>
        <p:blipFill>
          <a:blip r:embed="rId2"/>
          <a:stretch>
            <a:fillRect/>
          </a:stretch>
        </p:blipFill>
        <p:spPr>
          <a:xfrm>
            <a:off x="-19958" y="0"/>
            <a:ext cx="12211958" cy="6858000"/>
          </a:xfrm>
          <a:prstGeom prst="rect">
            <a:avLst/>
          </a:prstGeom>
        </p:spPr>
      </p:pic>
      <p:sp>
        <p:nvSpPr>
          <p:cNvPr id="2" name="Rectangle 1"/>
          <p:cNvSpPr/>
          <p:nvPr/>
        </p:nvSpPr>
        <p:spPr>
          <a:xfrm>
            <a:off x="2235201" y="217714"/>
            <a:ext cx="8098971" cy="2496457"/>
          </a:xfrm>
          <a:prstGeom prst="rect">
            <a:avLst/>
          </a:prstGeom>
          <a:noFill/>
        </p:spPr>
        <p:txBody>
          <a:bodyPr wrap="none" lIns="91440" tIns="45720" rIns="91440" bIns="45720">
            <a:prstTxWarp prst="textTriangle">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NikoshBAN" panose="02000000000000000000" pitchFamily="2" charset="0"/>
                <a:cs typeface="NikoshBAN" panose="02000000000000000000" pitchFamily="2" charset="0"/>
              </a:rPr>
              <a:t>স্বাগতম</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 xmlns:p14="http://schemas.microsoft.com/office/powerpoint/2010/main" val="2341816924"/>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83481" y="304983"/>
            <a:ext cx="2466975" cy="1847850"/>
          </a:xfrm>
          <a:prstGeom prst="rect">
            <a:avLst/>
          </a:prstGeom>
        </p:spPr>
      </p:pic>
      <p:pic>
        <p:nvPicPr>
          <p:cNvPr id="4" name="Picture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807884" y="304983"/>
            <a:ext cx="2914650" cy="1842370"/>
          </a:xfrm>
          <a:prstGeom prst="rect">
            <a:avLst/>
          </a:prstGeom>
        </p:spPr>
      </p:pic>
      <p:pic>
        <p:nvPicPr>
          <p:cNvPr id="5" name="Picture 4"/>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5921179" y="276407"/>
            <a:ext cx="2857500" cy="1870945"/>
          </a:xfrm>
          <a:prstGeom prst="rect">
            <a:avLst/>
          </a:prstGeom>
        </p:spPr>
      </p:pic>
      <p:pic>
        <p:nvPicPr>
          <p:cNvPr id="7" name="Picture 6"/>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9014763" y="276408"/>
            <a:ext cx="2714625" cy="1870946"/>
          </a:xfrm>
          <a:prstGeom prst="rect">
            <a:avLst/>
          </a:prstGeom>
        </p:spPr>
      </p:pic>
      <p:sp>
        <p:nvSpPr>
          <p:cNvPr id="9" name="TextBox 8"/>
          <p:cNvSpPr txBox="1"/>
          <p:nvPr/>
        </p:nvSpPr>
        <p:spPr>
          <a:xfrm>
            <a:off x="0" y="3093290"/>
            <a:ext cx="11466286" cy="2308324"/>
          </a:xfrm>
          <a:prstGeom prst="rect">
            <a:avLst/>
          </a:prstGeom>
          <a:solidFill>
            <a:schemeClr val="accent2">
              <a:lumMod val="20000"/>
              <a:lumOff val="80000"/>
            </a:schemeClr>
          </a:solidFill>
          <a:ln>
            <a:solidFill>
              <a:schemeClr val="accent5"/>
            </a:solidFill>
          </a:ln>
        </p:spPr>
        <p:txBody>
          <a:bodyPr wrap="square" rtlCol="0">
            <a:spAutoFit/>
          </a:bodyPr>
          <a:lstStyle/>
          <a:p>
            <a:r>
              <a:rPr lang="bn-BD" sz="3600" dirty="0" smtClean="0">
                <a:latin typeface="NikoshBAN" pitchFamily="2" charset="0"/>
                <a:cs typeface="NikoshBAN" pitchFamily="2" charset="0"/>
              </a:rPr>
              <a:t>সুভা যদি জলকুমারী হইত , আস্তে আস্তে জল হইতে উঠিয়া একটা সাপের মাথার মণি ঘাটে রাখিয়া যাইত ; প্রতাপ তাহার তুচ্ছ মাছ ধরা রাখিয়া সেই মানিক লইয়া জলে ডুব মারিত; এবং পাতালে গিয়া দেখিত ,রুপার অট্টালিকায় সোনার পালংকে সুভা বসিয়া।</a:t>
            </a:r>
            <a:endParaRPr lang="en-US" sz="3600" dirty="0">
              <a:latin typeface="NikoshBAN" pitchFamily="2" charset="0"/>
              <a:cs typeface="NikoshBAN" pitchFamily="2" charset="0"/>
            </a:endParaRPr>
          </a:p>
        </p:txBody>
      </p:sp>
    </p:spTree>
    <p:extLst>
      <p:ext uri="{BB962C8B-B14F-4D97-AF65-F5344CB8AC3E}">
        <p14:creationId xmlns="" xmlns:p14="http://schemas.microsoft.com/office/powerpoint/2010/main" val="1567731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fltVal val="0"/>
                                          </p:val>
                                        </p:tav>
                                        <p:tav tm="100000">
                                          <p:val>
                                            <p:strVal val="#ppt_w"/>
                                          </p:val>
                                        </p:tav>
                                      </p:tavLst>
                                    </p:anim>
                                    <p:anim calcmode="lin" valueType="num">
                                      <p:cBhvr>
                                        <p:cTn id="28" dur="1000" fill="hold"/>
                                        <p:tgtEl>
                                          <p:spTgt spid="9"/>
                                        </p:tgtEl>
                                        <p:attrNameLst>
                                          <p:attrName>ppt_h</p:attrName>
                                        </p:attrNameLst>
                                      </p:cBhvr>
                                      <p:tavLst>
                                        <p:tav tm="0">
                                          <p:val>
                                            <p:fltVal val="0"/>
                                          </p:val>
                                        </p:tav>
                                        <p:tav tm="100000">
                                          <p:val>
                                            <p:strVal val="#ppt_h"/>
                                          </p:val>
                                        </p:tav>
                                      </p:tavLst>
                                    </p:anim>
                                    <p:anim calcmode="lin" valueType="num">
                                      <p:cBhvr>
                                        <p:cTn id="29" dur="1000" fill="hold"/>
                                        <p:tgtEl>
                                          <p:spTgt spid="9"/>
                                        </p:tgtEl>
                                        <p:attrNameLst>
                                          <p:attrName>style.rotation</p:attrName>
                                        </p:attrNameLst>
                                      </p:cBhvr>
                                      <p:tavLst>
                                        <p:tav tm="0">
                                          <p:val>
                                            <p:fltVal val="90"/>
                                          </p:val>
                                        </p:tav>
                                        <p:tav tm="100000">
                                          <p:val>
                                            <p:fltVal val="0"/>
                                          </p:val>
                                        </p:tav>
                                      </p:tavLst>
                                    </p:anim>
                                    <p:animEffect transition="in" filter="fade">
                                      <p:cBhvr>
                                        <p:cTn id="3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7736113" y="162150"/>
            <a:ext cx="4198239" cy="2712301"/>
          </a:xfrm>
          <a:prstGeom prst="rect">
            <a:avLst/>
          </a:prstGeom>
        </p:spPr>
      </p:pic>
      <p:sp>
        <p:nvSpPr>
          <p:cNvPr id="12" name="TextBox 11"/>
          <p:cNvSpPr txBox="1"/>
          <p:nvPr/>
        </p:nvSpPr>
        <p:spPr>
          <a:xfrm>
            <a:off x="0" y="3497943"/>
            <a:ext cx="12192000" cy="1754326"/>
          </a:xfrm>
          <a:prstGeom prst="rect">
            <a:avLst/>
          </a:prstGeom>
          <a:solidFill>
            <a:schemeClr val="accent4">
              <a:lumMod val="20000"/>
              <a:lumOff val="80000"/>
            </a:schemeClr>
          </a:solidFill>
          <a:ln>
            <a:solidFill>
              <a:schemeClr val="accent5"/>
            </a:solidFill>
          </a:ln>
        </p:spPr>
        <p:txBody>
          <a:bodyPr wrap="square" rtlCol="0">
            <a:spAutoFit/>
          </a:bodyPr>
          <a:lstStyle/>
          <a:p>
            <a:r>
              <a:rPr lang="bn-BD" sz="3600" dirty="0" smtClean="0">
                <a:latin typeface="NikoshBAN" pitchFamily="2" charset="0"/>
                <a:cs typeface="NikoshBAN" pitchFamily="2" charset="0"/>
              </a:rPr>
              <a:t>সুভার বয়স ক্রমেই বাড়িয়া উঠিতেছে ।গভীর পূর্ণিমা রাতে সে এক-একদিন ধীরে শয়ন গৃহের দ্বার খুলিয়া ভয়ে ভয়ে মুখ বাড়াইয়া বাহিরের দিকে চাহিয়া দেখে পুর্ণিমাপ্রকৃতিও সুভার মতো একাকিনী।</a:t>
            </a:r>
            <a:endParaRPr lang="en-US" sz="3600" dirty="0">
              <a:latin typeface="NikoshBAN" pitchFamily="2" charset="0"/>
              <a:cs typeface="NikoshBAN" pitchFamily="2" charset="0"/>
            </a:endParaRPr>
          </a:p>
        </p:txBody>
      </p:sp>
      <p:pic>
        <p:nvPicPr>
          <p:cNvPr id="5" name="Picture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88686" y="162149"/>
            <a:ext cx="4520500" cy="2712299"/>
          </a:xfrm>
          <a:prstGeom prst="rect">
            <a:avLst/>
          </a:prstGeom>
        </p:spPr>
      </p:pic>
      <p:pic>
        <p:nvPicPr>
          <p:cNvPr id="3" name="Picture 2"/>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4834613" y="162148"/>
            <a:ext cx="2750064" cy="2712301"/>
          </a:xfrm>
          <a:prstGeom prst="rect">
            <a:avLst/>
          </a:prstGeom>
        </p:spPr>
      </p:pic>
    </p:spTree>
    <p:extLst>
      <p:ext uri="{BB962C8B-B14F-4D97-AF65-F5344CB8AC3E}">
        <p14:creationId xmlns="" xmlns:p14="http://schemas.microsoft.com/office/powerpoint/2010/main" val="1529384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1000" fill="hold"/>
                                        <p:tgtEl>
                                          <p:spTgt spid="12"/>
                                        </p:tgtEl>
                                        <p:attrNameLst>
                                          <p:attrName>ppt_w</p:attrName>
                                        </p:attrNameLst>
                                      </p:cBhvr>
                                      <p:tavLst>
                                        <p:tav tm="0">
                                          <p:val>
                                            <p:fltVal val="0"/>
                                          </p:val>
                                        </p:tav>
                                        <p:tav tm="100000">
                                          <p:val>
                                            <p:strVal val="#ppt_w"/>
                                          </p:val>
                                        </p:tav>
                                      </p:tavLst>
                                    </p:anim>
                                    <p:anim calcmode="lin" valueType="num">
                                      <p:cBhvr>
                                        <p:cTn id="23" dur="1000" fill="hold"/>
                                        <p:tgtEl>
                                          <p:spTgt spid="12"/>
                                        </p:tgtEl>
                                        <p:attrNameLst>
                                          <p:attrName>ppt_h</p:attrName>
                                        </p:attrNameLst>
                                      </p:cBhvr>
                                      <p:tavLst>
                                        <p:tav tm="0">
                                          <p:val>
                                            <p:fltVal val="0"/>
                                          </p:val>
                                        </p:tav>
                                        <p:tav tm="100000">
                                          <p:val>
                                            <p:strVal val="#ppt_h"/>
                                          </p:val>
                                        </p:tav>
                                      </p:tavLst>
                                    </p:anim>
                                    <p:anim calcmode="lin" valueType="num">
                                      <p:cBhvr>
                                        <p:cTn id="24" dur="1000" fill="hold"/>
                                        <p:tgtEl>
                                          <p:spTgt spid="12"/>
                                        </p:tgtEl>
                                        <p:attrNameLst>
                                          <p:attrName>style.rotation</p:attrName>
                                        </p:attrNameLst>
                                      </p:cBhvr>
                                      <p:tavLst>
                                        <p:tav tm="0">
                                          <p:val>
                                            <p:fltVal val="90"/>
                                          </p:val>
                                        </p:tav>
                                        <p:tav tm="100000">
                                          <p:val>
                                            <p:fltVal val="0"/>
                                          </p:val>
                                        </p:tav>
                                      </p:tavLst>
                                    </p:anim>
                                    <p:animEffect transition="in" filter="fade">
                                      <p:cBhvr>
                                        <p:cTn id="25"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9943" y="331304"/>
            <a:ext cx="10580914" cy="830997"/>
          </a:xfrm>
          <a:prstGeom prst="rect">
            <a:avLst/>
          </a:prstGeom>
          <a:solidFill>
            <a:schemeClr val="accent4">
              <a:lumMod val="20000"/>
              <a:lumOff val="80000"/>
            </a:schemeClr>
          </a:solidFill>
          <a:ln>
            <a:solidFill>
              <a:schemeClr val="accent5"/>
            </a:solidFill>
          </a:ln>
        </p:spPr>
        <p:txBody>
          <a:bodyPr wrap="square" rtlCol="0">
            <a:spAutoFit/>
          </a:bodyPr>
          <a:lstStyle/>
          <a:p>
            <a:pPr algn="ctr"/>
            <a:r>
              <a:rPr lang="en-US" sz="4800" dirty="0" smtClean="0">
                <a:solidFill>
                  <a:schemeClr val="accent2">
                    <a:lumMod val="75000"/>
                  </a:schemeClr>
                </a:solidFill>
              </a:rPr>
              <a:t>জোড়ায় কাজ </a:t>
            </a:r>
            <a:endParaRPr lang="en-US" dirty="0">
              <a:solidFill>
                <a:schemeClr val="accent2">
                  <a:lumMod val="75000"/>
                </a:schemeClr>
              </a:solidFill>
            </a:endParaRPr>
          </a:p>
        </p:txBody>
      </p:sp>
      <p:sp>
        <p:nvSpPr>
          <p:cNvPr id="4" name="TextBox 3"/>
          <p:cNvSpPr txBox="1"/>
          <p:nvPr/>
        </p:nvSpPr>
        <p:spPr>
          <a:xfrm>
            <a:off x="0" y="4312006"/>
            <a:ext cx="12192000" cy="1200329"/>
          </a:xfrm>
          <a:prstGeom prst="rect">
            <a:avLst/>
          </a:prstGeom>
          <a:solidFill>
            <a:schemeClr val="accent4">
              <a:lumMod val="20000"/>
              <a:lumOff val="80000"/>
            </a:schemeClr>
          </a:solidFill>
          <a:ln>
            <a:solidFill>
              <a:schemeClr val="accent5"/>
            </a:solidFill>
          </a:ln>
        </p:spPr>
        <p:txBody>
          <a:bodyPr wrap="square" rtlCol="0">
            <a:spAutoFit/>
          </a:bodyPr>
          <a:lstStyle/>
          <a:p>
            <a:pPr lvl="3" algn="just"/>
            <a:r>
              <a:rPr lang="bn-BD" sz="3600" dirty="0" smtClean="0">
                <a:solidFill>
                  <a:srgbClr val="7030A0"/>
                </a:solidFill>
                <a:latin typeface="NikoshBAN" panose="02000000000000000000" pitchFamily="2" charset="0"/>
                <a:cs typeface="NikoshBAN" panose="02000000000000000000" pitchFamily="2" charset="0"/>
              </a:rPr>
              <a:t> </a:t>
            </a:r>
            <a:r>
              <a:rPr lang="bn-BD" sz="3600" dirty="0" smtClean="0">
                <a:solidFill>
                  <a:srgbClr val="7030A0"/>
                </a:solidFill>
                <a:latin typeface="NikoshBAN" panose="02000000000000000000" pitchFamily="2" charset="0"/>
                <a:cs typeface="NikoshBAN" panose="02000000000000000000" pitchFamily="2" charset="0"/>
              </a:rPr>
              <a:t>১. অকর্মণ্য ছেলেটির নাম কী </a:t>
            </a:r>
            <a:r>
              <a:rPr lang="bn-IN" sz="3600" dirty="0" smtClean="0">
                <a:solidFill>
                  <a:srgbClr val="7030A0"/>
                </a:solidFill>
                <a:latin typeface="NikoshBAN" panose="02000000000000000000" pitchFamily="2" charset="0"/>
                <a:cs typeface="NikoshBAN" panose="02000000000000000000" pitchFamily="2" charset="0"/>
              </a:rPr>
              <a:t>?</a:t>
            </a:r>
            <a:endParaRPr lang="en-US" sz="3600" dirty="0" smtClean="0">
              <a:solidFill>
                <a:srgbClr val="7030A0"/>
              </a:solidFill>
              <a:latin typeface="NikoshBAN" panose="02000000000000000000" pitchFamily="2" charset="0"/>
              <a:cs typeface="NikoshBAN" panose="02000000000000000000" pitchFamily="2" charset="0"/>
            </a:endParaRPr>
          </a:p>
          <a:p>
            <a:pPr lvl="3" algn="just"/>
            <a:r>
              <a:rPr lang="bn-BD" sz="3600" dirty="0" smtClean="0">
                <a:solidFill>
                  <a:srgbClr val="7030A0"/>
                </a:solidFill>
                <a:latin typeface="NikoshBAN" panose="02000000000000000000" pitchFamily="2" charset="0"/>
                <a:cs typeface="NikoshBAN" panose="02000000000000000000" pitchFamily="2" charset="0"/>
              </a:rPr>
              <a:t>২</a:t>
            </a:r>
            <a:r>
              <a:rPr lang="bn-BD" sz="3600" dirty="0" smtClean="0">
                <a:solidFill>
                  <a:srgbClr val="7030A0"/>
                </a:solidFill>
                <a:latin typeface="NikoshBAN" panose="02000000000000000000" pitchFamily="2" charset="0"/>
                <a:cs typeface="NikoshBAN" panose="02000000000000000000" pitchFamily="2" charset="0"/>
              </a:rPr>
              <a:t>. সুভা মাছ ধরতে কিভাবে সাহায্য করত</a:t>
            </a:r>
            <a:r>
              <a:rPr lang="bn-IN" sz="3600" dirty="0" smtClean="0">
                <a:solidFill>
                  <a:srgbClr val="7030A0"/>
                </a:solidFill>
                <a:latin typeface="NikoshBAN" panose="02000000000000000000" pitchFamily="2" charset="0"/>
                <a:cs typeface="NikoshBAN" panose="02000000000000000000" pitchFamily="2" charset="0"/>
              </a:rPr>
              <a:t>?</a:t>
            </a:r>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714170" y="1438858"/>
            <a:ext cx="5082855" cy="2523131"/>
          </a:xfrm>
          <a:prstGeom prst="rect">
            <a:avLst/>
          </a:prstGeom>
        </p:spPr>
      </p:pic>
    </p:spTree>
    <p:extLst>
      <p:ext uri="{BB962C8B-B14F-4D97-AF65-F5344CB8AC3E}">
        <p14:creationId xmlns="" xmlns:p14="http://schemas.microsoft.com/office/powerpoint/2010/main" val="3786146349"/>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p:cTn id="17" dur="2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8" dur="2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9" dur="20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 calcmode="lin" valueType="num">
                                      <p:cBhvr>
                                        <p:cTn id="24" dur="2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5" dur="2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26"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74171" y="3991429"/>
            <a:ext cx="12192000" cy="2308324"/>
          </a:xfrm>
          <a:prstGeom prst="rect">
            <a:avLst/>
          </a:prstGeom>
          <a:solidFill>
            <a:schemeClr val="accent4">
              <a:lumMod val="20000"/>
              <a:lumOff val="80000"/>
            </a:schemeClr>
          </a:solidFill>
          <a:ln>
            <a:solidFill>
              <a:schemeClr val="accent5"/>
            </a:solidFill>
          </a:ln>
        </p:spPr>
        <p:txBody>
          <a:bodyPr wrap="square">
            <a:spAutoFit/>
          </a:bodyPr>
          <a:lstStyle/>
          <a:p>
            <a:r>
              <a:rPr lang="bn-BD" sz="3600" dirty="0" smtClean="0">
                <a:latin typeface="NikoshBAN" pitchFamily="2" charset="0"/>
                <a:cs typeface="NikoshBAN" pitchFamily="2" charset="0"/>
              </a:rPr>
              <a:t>এদিকে কন্যাভারগ্রস্ত পিতামাতা চিন্তিত হইয়া উঠিয়াছেন।লোকেও নিন্দা আরম্ভ করিয়াছে। এমন-কি,এক-ঘরে করিবে এমন  জনরবও শুনা যায়।বাণীকন্ঠের স্বচ্ছল অবস্থা ,দুই বেলায় মাছভাত খায়,এজন্য তাহার শত্রু ছিল।</a:t>
            </a:r>
            <a:endParaRPr lang="en-US" sz="3600" dirty="0">
              <a:latin typeface="NikoshBAN" pitchFamily="2" charset="0"/>
              <a:cs typeface="NikoshBAN" pitchFamily="2" charset="0"/>
            </a:endParaRPr>
          </a:p>
        </p:txBody>
      </p:sp>
      <p:pic>
        <p:nvPicPr>
          <p:cNvPr id="2" name="Picture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22033" y="263368"/>
            <a:ext cx="3524253" cy="2712617"/>
          </a:xfrm>
          <a:prstGeom prst="rect">
            <a:avLst/>
          </a:prstGeom>
        </p:spPr>
      </p:pic>
      <p:pic>
        <p:nvPicPr>
          <p:cNvPr id="3" name="Picture 2"/>
          <p:cNvPicPr>
            <a:picLocks noChangeAspect="1"/>
          </p:cNvPicPr>
          <p:nvPr/>
        </p:nvPicPr>
        <p:blipFill rotWithShape="1">
          <a:blip r:embed="rId3">
            <a:extLst>
              <a:ext uri="{28A0092B-C50C-407E-A947-70E740481C1C}">
                <a14:useLocalDpi xmlns="" xmlns:a14="http://schemas.microsoft.com/office/drawing/2010/main" val="0"/>
              </a:ext>
            </a:extLst>
          </a:blip>
          <a:srcRect l="29696" t="16562" r="20832"/>
          <a:stretch/>
        </p:blipFill>
        <p:spPr>
          <a:xfrm>
            <a:off x="4194611" y="263368"/>
            <a:ext cx="3178630" cy="2678145"/>
          </a:xfrm>
          <a:prstGeom prst="rect">
            <a:avLst/>
          </a:prstGeom>
        </p:spPr>
      </p:pic>
      <p:pic>
        <p:nvPicPr>
          <p:cNvPr id="4" name="Picture 3"/>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7874437" y="263368"/>
            <a:ext cx="4063338" cy="2703967"/>
          </a:xfrm>
          <a:prstGeom prst="rect">
            <a:avLst/>
          </a:prstGeom>
        </p:spPr>
      </p:pic>
    </p:spTree>
    <p:extLst>
      <p:ext uri="{BB962C8B-B14F-4D97-AF65-F5344CB8AC3E}">
        <p14:creationId xmlns="" xmlns:p14="http://schemas.microsoft.com/office/powerpoint/2010/main" val="179558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1000" fill="hold"/>
                                        <p:tgtEl>
                                          <p:spTgt spid="10"/>
                                        </p:tgtEl>
                                        <p:attrNameLst>
                                          <p:attrName>ppt_w</p:attrName>
                                        </p:attrNameLst>
                                      </p:cBhvr>
                                      <p:tavLst>
                                        <p:tav tm="0">
                                          <p:val>
                                            <p:fltVal val="0"/>
                                          </p:val>
                                        </p:tav>
                                        <p:tav tm="100000">
                                          <p:val>
                                            <p:strVal val="#ppt_w"/>
                                          </p:val>
                                        </p:tav>
                                      </p:tavLst>
                                    </p:anim>
                                    <p:anim calcmode="lin" valueType="num">
                                      <p:cBhvr>
                                        <p:cTn id="23" dur="1000" fill="hold"/>
                                        <p:tgtEl>
                                          <p:spTgt spid="10"/>
                                        </p:tgtEl>
                                        <p:attrNameLst>
                                          <p:attrName>ppt_h</p:attrName>
                                        </p:attrNameLst>
                                      </p:cBhvr>
                                      <p:tavLst>
                                        <p:tav tm="0">
                                          <p:val>
                                            <p:fltVal val="0"/>
                                          </p:val>
                                        </p:tav>
                                        <p:tav tm="100000">
                                          <p:val>
                                            <p:strVal val="#ppt_h"/>
                                          </p:val>
                                        </p:tav>
                                      </p:tavLst>
                                    </p:anim>
                                    <p:anim calcmode="lin" valueType="num">
                                      <p:cBhvr>
                                        <p:cTn id="24" dur="1000" fill="hold"/>
                                        <p:tgtEl>
                                          <p:spTgt spid="10"/>
                                        </p:tgtEl>
                                        <p:attrNameLst>
                                          <p:attrName>style.rotation</p:attrName>
                                        </p:attrNameLst>
                                      </p:cBhvr>
                                      <p:tavLst>
                                        <p:tav tm="0">
                                          <p:val>
                                            <p:fltVal val="90"/>
                                          </p:val>
                                        </p:tav>
                                        <p:tav tm="100000">
                                          <p:val>
                                            <p:fltVal val="0"/>
                                          </p:val>
                                        </p:tav>
                                      </p:tavLst>
                                    </p:anim>
                                    <p:animEffect transition="in" filter="fade">
                                      <p:cBhvr>
                                        <p:cTn id="2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997849"/>
            <a:ext cx="12192000" cy="2062103"/>
          </a:xfrm>
          <a:prstGeom prst="rect">
            <a:avLst/>
          </a:prstGeom>
          <a:solidFill>
            <a:schemeClr val="accent4">
              <a:lumMod val="20000"/>
              <a:lumOff val="80000"/>
            </a:schemeClr>
          </a:solidFill>
          <a:ln>
            <a:solidFill>
              <a:schemeClr val="accent5"/>
            </a:solidFill>
          </a:ln>
        </p:spPr>
        <p:txBody>
          <a:bodyPr wrap="square">
            <a:spAutoFit/>
          </a:bodyPr>
          <a:lstStyle/>
          <a:p>
            <a:r>
              <a:rPr lang="bn-BD" sz="3200" dirty="0" smtClean="0">
                <a:latin typeface="NikoshBAN" pitchFamily="2" charset="0"/>
                <a:cs typeface="NikoshBAN" pitchFamily="2" charset="0"/>
              </a:rPr>
              <a:t>কিছু দিনের মতো বিদেশ থাকিয়া আসিয়া বাণীকন্ঠ কলকাতা যাইবার জন্য বলিল।বিদেশ যাত্রার উদযোগ হইতে লাগিল।ইতিমধ্যে একদিন প্রতাপ কহিল,”কী রে সু, তোর নাকি বর পাওয়া গেছে,তুইবিয়ে করতে যাচ্ছিস? দেখিস আমাদের ভুলিস নে।”   </a:t>
            </a:r>
            <a:endParaRPr lang="en-US" sz="3200" dirty="0">
              <a:latin typeface="NikoshBAN" pitchFamily="2" charset="0"/>
              <a:cs typeface="NikoshBAN" pitchFamily="2" charset="0"/>
            </a:endParaRPr>
          </a:p>
        </p:txBody>
      </p:sp>
      <p:pic>
        <p:nvPicPr>
          <p:cNvPr id="3" name="Picture 2"/>
          <p:cNvPicPr>
            <a:picLocks noChangeAspect="1"/>
          </p:cNvPicPr>
          <p:nvPr/>
        </p:nvPicPr>
        <p:blipFill rotWithShape="1">
          <a:blip r:embed="rId2">
            <a:extLst>
              <a:ext uri="{28A0092B-C50C-407E-A947-70E740481C1C}">
                <a14:useLocalDpi xmlns="" xmlns:a14="http://schemas.microsoft.com/office/drawing/2010/main" val="0"/>
              </a:ext>
            </a:extLst>
          </a:blip>
          <a:srcRect r="41952"/>
          <a:stretch/>
        </p:blipFill>
        <p:spPr>
          <a:xfrm>
            <a:off x="7111999" y="312407"/>
            <a:ext cx="3156744" cy="3389260"/>
          </a:xfrm>
          <a:prstGeom prst="rect">
            <a:avLst/>
          </a:prstGeom>
        </p:spPr>
      </p:pic>
      <p:pic>
        <p:nvPicPr>
          <p:cNvPr id="4" name="Picture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435429" y="263698"/>
            <a:ext cx="2830285" cy="3025927"/>
          </a:xfrm>
          <a:prstGeom prst="rect">
            <a:avLst/>
          </a:prstGeom>
        </p:spPr>
      </p:pic>
    </p:spTree>
    <p:extLst>
      <p:ext uri="{BB962C8B-B14F-4D97-AF65-F5344CB8AC3E}">
        <p14:creationId xmlns="" xmlns:p14="http://schemas.microsoft.com/office/powerpoint/2010/main" val="1824500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1000" fill="hold"/>
                                        <p:tgtEl>
                                          <p:spTgt spid="2"/>
                                        </p:tgtEl>
                                        <p:attrNameLst>
                                          <p:attrName>ppt_w</p:attrName>
                                        </p:attrNameLst>
                                      </p:cBhvr>
                                      <p:tavLst>
                                        <p:tav tm="0">
                                          <p:val>
                                            <p:fltVal val="0"/>
                                          </p:val>
                                        </p:tav>
                                        <p:tav tm="100000">
                                          <p:val>
                                            <p:strVal val="#ppt_w"/>
                                          </p:val>
                                        </p:tav>
                                      </p:tavLst>
                                    </p:anim>
                                    <p:anim calcmode="lin" valueType="num">
                                      <p:cBhvr>
                                        <p:cTn id="18" dur="1000" fill="hold"/>
                                        <p:tgtEl>
                                          <p:spTgt spid="2"/>
                                        </p:tgtEl>
                                        <p:attrNameLst>
                                          <p:attrName>ppt_h</p:attrName>
                                        </p:attrNameLst>
                                      </p:cBhvr>
                                      <p:tavLst>
                                        <p:tav tm="0">
                                          <p:val>
                                            <p:fltVal val="0"/>
                                          </p:val>
                                        </p:tav>
                                        <p:tav tm="100000">
                                          <p:val>
                                            <p:strVal val="#ppt_h"/>
                                          </p:val>
                                        </p:tav>
                                      </p:tavLst>
                                    </p:anim>
                                    <p:anim calcmode="lin" valueType="num">
                                      <p:cBhvr>
                                        <p:cTn id="19" dur="1000" fill="hold"/>
                                        <p:tgtEl>
                                          <p:spTgt spid="2"/>
                                        </p:tgtEl>
                                        <p:attrNameLst>
                                          <p:attrName>style.rotation</p:attrName>
                                        </p:attrNameLst>
                                      </p:cBhvr>
                                      <p:tavLst>
                                        <p:tav tm="0">
                                          <p:val>
                                            <p:fltVal val="90"/>
                                          </p:val>
                                        </p:tav>
                                        <p:tav tm="100000">
                                          <p:val>
                                            <p:fltVal val="0"/>
                                          </p:val>
                                        </p:tav>
                                      </p:tavLst>
                                    </p:anim>
                                    <p:animEffect transition="in" filter="fade">
                                      <p:cBhvr>
                                        <p:cTn id="2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962399"/>
            <a:ext cx="12192000" cy="1754326"/>
          </a:xfrm>
          <a:prstGeom prst="rect">
            <a:avLst/>
          </a:prstGeom>
          <a:solidFill>
            <a:schemeClr val="accent4">
              <a:lumMod val="20000"/>
              <a:lumOff val="80000"/>
            </a:schemeClr>
          </a:solidFill>
          <a:ln>
            <a:solidFill>
              <a:schemeClr val="accent5"/>
            </a:solidFill>
          </a:ln>
        </p:spPr>
        <p:txBody>
          <a:bodyPr wrap="square">
            <a:spAutoFit/>
          </a:bodyPr>
          <a:lstStyle/>
          <a:p>
            <a:r>
              <a:rPr lang="bn-BD" sz="3600" dirty="0" smtClean="0">
                <a:latin typeface="NikoshBAN" pitchFamily="2" charset="0"/>
                <a:cs typeface="NikoshBAN" pitchFamily="2" charset="0"/>
              </a:rPr>
              <a:t>মর্মবিদ্ধ হরিণী ব্যাধের দিকে যেমন করিয়া তাকায় ,নীরবে বলিতে থাকে “আমি তোমার কাছে কি দোষ করিয়াছিলাম”,সুভা তেমনি করিয়া প্রতাপের দিকে চাহিল।</a:t>
            </a:r>
            <a:endParaRPr lang="en-US" sz="3600" dirty="0">
              <a:latin typeface="NikoshBAN" pitchFamily="2" charset="0"/>
              <a:cs typeface="NikoshBAN" pitchFamily="2" charset="0"/>
            </a:endParaRPr>
          </a:p>
        </p:txBody>
      </p:sp>
      <p:pic>
        <p:nvPicPr>
          <p:cNvPr id="3" name="Picture 2"/>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73265" y="185284"/>
            <a:ext cx="5109935" cy="2704283"/>
          </a:xfrm>
          <a:prstGeom prst="rect">
            <a:avLst/>
          </a:prstGeom>
        </p:spPr>
      </p:pic>
      <p:pic>
        <p:nvPicPr>
          <p:cNvPr id="4" name="Picture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6371771" y="224526"/>
            <a:ext cx="4963886" cy="2710543"/>
          </a:xfrm>
          <a:prstGeom prst="rect">
            <a:avLst/>
          </a:prstGeom>
        </p:spPr>
      </p:pic>
    </p:spTree>
    <p:extLst>
      <p:ext uri="{BB962C8B-B14F-4D97-AF65-F5344CB8AC3E}">
        <p14:creationId xmlns="" xmlns:p14="http://schemas.microsoft.com/office/powerpoint/2010/main" val="416912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1000" fill="hold"/>
                                        <p:tgtEl>
                                          <p:spTgt spid="2"/>
                                        </p:tgtEl>
                                        <p:attrNameLst>
                                          <p:attrName>ppt_w</p:attrName>
                                        </p:attrNameLst>
                                      </p:cBhvr>
                                      <p:tavLst>
                                        <p:tav tm="0">
                                          <p:val>
                                            <p:fltVal val="0"/>
                                          </p:val>
                                        </p:tav>
                                        <p:tav tm="100000">
                                          <p:val>
                                            <p:strVal val="#ppt_w"/>
                                          </p:val>
                                        </p:tav>
                                      </p:tavLst>
                                    </p:anim>
                                    <p:anim calcmode="lin" valueType="num">
                                      <p:cBhvr>
                                        <p:cTn id="18" dur="1000" fill="hold"/>
                                        <p:tgtEl>
                                          <p:spTgt spid="2"/>
                                        </p:tgtEl>
                                        <p:attrNameLst>
                                          <p:attrName>ppt_h</p:attrName>
                                        </p:attrNameLst>
                                      </p:cBhvr>
                                      <p:tavLst>
                                        <p:tav tm="0">
                                          <p:val>
                                            <p:fltVal val="0"/>
                                          </p:val>
                                        </p:tav>
                                        <p:tav tm="100000">
                                          <p:val>
                                            <p:strVal val="#ppt_h"/>
                                          </p:val>
                                        </p:tav>
                                      </p:tavLst>
                                    </p:anim>
                                    <p:anim calcmode="lin" valueType="num">
                                      <p:cBhvr>
                                        <p:cTn id="19" dur="1000" fill="hold"/>
                                        <p:tgtEl>
                                          <p:spTgt spid="2"/>
                                        </p:tgtEl>
                                        <p:attrNameLst>
                                          <p:attrName>style.rotation</p:attrName>
                                        </p:attrNameLst>
                                      </p:cBhvr>
                                      <p:tavLst>
                                        <p:tav tm="0">
                                          <p:val>
                                            <p:fltVal val="90"/>
                                          </p:val>
                                        </p:tav>
                                        <p:tav tm="100000">
                                          <p:val>
                                            <p:fltVal val="0"/>
                                          </p:val>
                                        </p:tav>
                                      </p:tavLst>
                                    </p:anim>
                                    <p:animEffect transition="in" filter="fade">
                                      <p:cBhvr>
                                        <p:cTn id="2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338063"/>
            <a:ext cx="12191999" cy="1200329"/>
          </a:xfrm>
          <a:prstGeom prst="rect">
            <a:avLst/>
          </a:prstGeom>
          <a:solidFill>
            <a:schemeClr val="accent4">
              <a:lumMod val="20000"/>
              <a:lumOff val="80000"/>
            </a:schemeClr>
          </a:solidFill>
          <a:ln>
            <a:solidFill>
              <a:schemeClr val="accent5"/>
            </a:solidFill>
          </a:ln>
        </p:spPr>
        <p:txBody>
          <a:bodyPr wrap="square">
            <a:spAutoFit/>
          </a:bodyPr>
          <a:lstStyle/>
          <a:p>
            <a:r>
              <a:rPr lang="bn-BD" sz="3600" dirty="0" smtClean="0">
                <a:latin typeface="NikoshBAN" pitchFamily="2" charset="0"/>
                <a:cs typeface="NikoshBAN" pitchFamily="2" charset="0"/>
              </a:rPr>
              <a:t>বাণীকন্ঠ নিদ্রা হইতে উঠিয়া শয়নগৃহে তামাক খাইতেছিলেন,সুভা তাঁহার পায়ের কাছে বসিয়া তাঁহার মুখের দিকে চাহিয়া কাঁদিতে লাগিল। </a:t>
            </a:r>
            <a:endParaRPr lang="en-US" sz="3600" dirty="0">
              <a:latin typeface="NikoshBAN" pitchFamily="2" charset="0"/>
              <a:cs typeface="NikoshBAN" pitchFamily="2" charset="0"/>
            </a:endParaRPr>
          </a:p>
        </p:txBody>
      </p:sp>
      <p:pic>
        <p:nvPicPr>
          <p:cNvPr id="3" name="Picture 2"/>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639664" y="219075"/>
            <a:ext cx="4191307" cy="2190296"/>
          </a:xfrm>
          <a:prstGeom prst="rect">
            <a:avLst/>
          </a:prstGeom>
        </p:spPr>
      </p:pic>
      <p:pic>
        <p:nvPicPr>
          <p:cNvPr id="5" name="Picture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007428" y="222669"/>
            <a:ext cx="3620313" cy="2172188"/>
          </a:xfrm>
          <a:prstGeom prst="rect">
            <a:avLst/>
          </a:prstGeom>
        </p:spPr>
      </p:pic>
      <p:pic>
        <p:nvPicPr>
          <p:cNvPr id="6" name="Picture 5"/>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8824687" y="233589"/>
            <a:ext cx="3035970" cy="2378982"/>
          </a:xfrm>
          <a:prstGeom prst="rect">
            <a:avLst/>
          </a:prstGeom>
        </p:spPr>
      </p:pic>
    </p:spTree>
    <p:extLst>
      <p:ext uri="{BB962C8B-B14F-4D97-AF65-F5344CB8AC3E}">
        <p14:creationId xmlns="" xmlns:p14="http://schemas.microsoft.com/office/powerpoint/2010/main" val="2100237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1000" fill="hold"/>
                                        <p:tgtEl>
                                          <p:spTgt spid="2"/>
                                        </p:tgtEl>
                                        <p:attrNameLst>
                                          <p:attrName>ppt_w</p:attrName>
                                        </p:attrNameLst>
                                      </p:cBhvr>
                                      <p:tavLst>
                                        <p:tav tm="0">
                                          <p:val>
                                            <p:fltVal val="0"/>
                                          </p:val>
                                        </p:tav>
                                        <p:tav tm="100000">
                                          <p:val>
                                            <p:strVal val="#ppt_w"/>
                                          </p:val>
                                        </p:tav>
                                      </p:tavLst>
                                    </p:anim>
                                    <p:anim calcmode="lin" valueType="num">
                                      <p:cBhvr>
                                        <p:cTn id="23" dur="1000" fill="hold"/>
                                        <p:tgtEl>
                                          <p:spTgt spid="2"/>
                                        </p:tgtEl>
                                        <p:attrNameLst>
                                          <p:attrName>ppt_h</p:attrName>
                                        </p:attrNameLst>
                                      </p:cBhvr>
                                      <p:tavLst>
                                        <p:tav tm="0">
                                          <p:val>
                                            <p:fltVal val="0"/>
                                          </p:val>
                                        </p:tav>
                                        <p:tav tm="100000">
                                          <p:val>
                                            <p:strVal val="#ppt_h"/>
                                          </p:val>
                                        </p:tav>
                                      </p:tavLst>
                                    </p:anim>
                                    <p:anim calcmode="lin" valueType="num">
                                      <p:cBhvr>
                                        <p:cTn id="24" dur="1000" fill="hold"/>
                                        <p:tgtEl>
                                          <p:spTgt spid="2"/>
                                        </p:tgtEl>
                                        <p:attrNameLst>
                                          <p:attrName>style.rotation</p:attrName>
                                        </p:attrNameLst>
                                      </p:cBhvr>
                                      <p:tavLst>
                                        <p:tav tm="0">
                                          <p:val>
                                            <p:fltVal val="90"/>
                                          </p:val>
                                        </p:tav>
                                        <p:tav tm="100000">
                                          <p:val>
                                            <p:fltVal val="0"/>
                                          </p:val>
                                        </p:tav>
                                      </p:tavLst>
                                    </p:anim>
                                    <p:animEffect transition="in" filter="fade">
                                      <p:cBhvr>
                                        <p:cTn id="2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6743" y="4281715"/>
            <a:ext cx="11684000" cy="2308324"/>
          </a:xfrm>
          <a:prstGeom prst="rect">
            <a:avLst/>
          </a:prstGeom>
          <a:solidFill>
            <a:schemeClr val="accent4">
              <a:lumMod val="20000"/>
              <a:lumOff val="80000"/>
            </a:schemeClr>
          </a:solidFill>
          <a:ln>
            <a:solidFill>
              <a:schemeClr val="accent5"/>
            </a:solidFill>
          </a:ln>
        </p:spPr>
        <p:txBody>
          <a:bodyPr wrap="square">
            <a:spAutoFit/>
          </a:bodyPr>
          <a:lstStyle/>
          <a:p>
            <a:r>
              <a:rPr lang="bn-BD" sz="3600" dirty="0" smtClean="0">
                <a:latin typeface="NikoshBAN" pitchFamily="2" charset="0"/>
                <a:cs typeface="NikoshBAN" pitchFamily="2" charset="0"/>
              </a:rPr>
              <a:t>কাল কলিকাতায় যাইবার দিন স্থির হইয়াছে।সুভা গোয়াল ঘরে তাহার বাল্য-সখীদের কাছে বিদায় লইতে গেল,তাহাদিগকে স্বহস্তে খাওয়াইয়া ,গলা ধরিয়া একবার দুই চোখে যত পারে কথা ভরিয়া তাহাদের মুখের দিকে চাহিল-দুই নেত্র পল্লব হইতে টপটপ করিয়া অশ্রুজল পড়তে লাগিল।</a:t>
            </a:r>
            <a:endParaRPr lang="en-US" sz="3600" dirty="0">
              <a:latin typeface="NikoshBAN" pitchFamily="2" charset="0"/>
              <a:cs typeface="NikoshBAN" pitchFamily="2" charset="0"/>
            </a:endParaRPr>
          </a:p>
        </p:txBody>
      </p:sp>
      <p:pic>
        <p:nvPicPr>
          <p:cNvPr id="4" name="Picture 3"/>
          <p:cNvPicPr>
            <a:picLocks noChangeAspect="1"/>
          </p:cNvPicPr>
          <p:nvPr/>
        </p:nvPicPr>
        <p:blipFill rotWithShape="1">
          <a:blip r:embed="rId2">
            <a:extLst>
              <a:ext uri="{28A0092B-C50C-407E-A947-70E740481C1C}">
                <a14:useLocalDpi xmlns="" xmlns:a14="http://schemas.microsoft.com/office/drawing/2010/main" val="0"/>
              </a:ext>
            </a:extLst>
          </a:blip>
          <a:srcRect l="30230" t="7789" r="14257" b="15869"/>
          <a:stretch/>
        </p:blipFill>
        <p:spPr>
          <a:xfrm>
            <a:off x="188687" y="200477"/>
            <a:ext cx="2191656" cy="2152826"/>
          </a:xfrm>
          <a:prstGeom prst="rect">
            <a:avLst/>
          </a:prstGeom>
        </p:spPr>
      </p:pic>
      <p:pic>
        <p:nvPicPr>
          <p:cNvPr id="5" name="Picture 4"/>
          <p:cNvPicPr>
            <a:picLocks noChangeAspect="1"/>
          </p:cNvPicPr>
          <p:nvPr/>
        </p:nvPicPr>
        <p:blipFill rotWithShape="1">
          <a:blip r:embed="rId3">
            <a:extLst>
              <a:ext uri="{28A0092B-C50C-407E-A947-70E740481C1C}">
                <a14:useLocalDpi xmlns="" xmlns:a14="http://schemas.microsoft.com/office/drawing/2010/main" val="0"/>
              </a:ext>
            </a:extLst>
          </a:blip>
          <a:srcRect t="19958" b="9748"/>
          <a:stretch/>
        </p:blipFill>
        <p:spPr>
          <a:xfrm>
            <a:off x="2558947" y="257425"/>
            <a:ext cx="2233314" cy="2095878"/>
          </a:xfrm>
          <a:prstGeom prst="rect">
            <a:avLst/>
          </a:prstGeom>
        </p:spPr>
      </p:pic>
      <p:pic>
        <p:nvPicPr>
          <p:cNvPr id="6" name="Picture 5"/>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7025515" y="194469"/>
            <a:ext cx="2619375" cy="2136021"/>
          </a:xfrm>
          <a:prstGeom prst="rect">
            <a:avLst/>
          </a:prstGeom>
        </p:spPr>
      </p:pic>
      <p:pic>
        <p:nvPicPr>
          <p:cNvPr id="7" name="Picture 6"/>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9811659" y="194470"/>
            <a:ext cx="2136020" cy="2136020"/>
          </a:xfrm>
          <a:prstGeom prst="rect">
            <a:avLst/>
          </a:prstGeom>
        </p:spPr>
      </p:pic>
      <p:pic>
        <p:nvPicPr>
          <p:cNvPr id="8" name="Picture 7"/>
          <p:cNvPicPr>
            <a:picLocks noChangeAspect="1"/>
          </p:cNvPicPr>
          <p:nvPr/>
        </p:nvPicPr>
        <p:blipFill rotWithShape="1">
          <a:blip r:embed="rId6">
            <a:extLst>
              <a:ext uri="{28A0092B-C50C-407E-A947-70E740481C1C}">
                <a14:useLocalDpi xmlns="" xmlns:a14="http://schemas.microsoft.com/office/drawing/2010/main" val="0"/>
              </a:ext>
            </a:extLst>
          </a:blip>
          <a:srcRect l="35301" r="7862"/>
          <a:stretch/>
        </p:blipFill>
        <p:spPr>
          <a:xfrm>
            <a:off x="4959173" y="237644"/>
            <a:ext cx="1854801" cy="2092846"/>
          </a:xfrm>
          <a:prstGeom prst="rect">
            <a:avLst/>
          </a:prstGeom>
        </p:spPr>
      </p:pic>
    </p:spTree>
    <p:extLst>
      <p:ext uri="{BB962C8B-B14F-4D97-AF65-F5344CB8AC3E}">
        <p14:creationId xmlns="" xmlns:p14="http://schemas.microsoft.com/office/powerpoint/2010/main" val="1254093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1000" fill="hold"/>
                                        <p:tgtEl>
                                          <p:spTgt spid="2"/>
                                        </p:tgtEl>
                                        <p:attrNameLst>
                                          <p:attrName>ppt_w</p:attrName>
                                        </p:attrNameLst>
                                      </p:cBhvr>
                                      <p:tavLst>
                                        <p:tav tm="0">
                                          <p:val>
                                            <p:fltVal val="0"/>
                                          </p:val>
                                        </p:tav>
                                        <p:tav tm="100000">
                                          <p:val>
                                            <p:strVal val="#ppt_w"/>
                                          </p:val>
                                        </p:tav>
                                      </p:tavLst>
                                    </p:anim>
                                    <p:anim calcmode="lin" valueType="num">
                                      <p:cBhvr>
                                        <p:cTn id="33" dur="1000" fill="hold"/>
                                        <p:tgtEl>
                                          <p:spTgt spid="2"/>
                                        </p:tgtEl>
                                        <p:attrNameLst>
                                          <p:attrName>ppt_h</p:attrName>
                                        </p:attrNameLst>
                                      </p:cBhvr>
                                      <p:tavLst>
                                        <p:tav tm="0">
                                          <p:val>
                                            <p:fltVal val="0"/>
                                          </p:val>
                                        </p:tav>
                                        <p:tav tm="100000">
                                          <p:val>
                                            <p:strVal val="#ppt_h"/>
                                          </p:val>
                                        </p:tav>
                                      </p:tavLst>
                                    </p:anim>
                                    <p:anim calcmode="lin" valueType="num">
                                      <p:cBhvr>
                                        <p:cTn id="34" dur="1000" fill="hold"/>
                                        <p:tgtEl>
                                          <p:spTgt spid="2"/>
                                        </p:tgtEl>
                                        <p:attrNameLst>
                                          <p:attrName>style.rotation</p:attrName>
                                        </p:attrNameLst>
                                      </p:cBhvr>
                                      <p:tavLst>
                                        <p:tav tm="0">
                                          <p:val>
                                            <p:fltVal val="90"/>
                                          </p:val>
                                        </p:tav>
                                        <p:tav tm="100000">
                                          <p:val>
                                            <p:fltVal val="0"/>
                                          </p:val>
                                        </p:tav>
                                      </p:tavLst>
                                    </p:anim>
                                    <p:animEffect transition="in" filter="fade">
                                      <p:cBhvr>
                                        <p:cTn id="3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06057"/>
            <a:ext cx="12192000" cy="2308324"/>
          </a:xfrm>
          <a:prstGeom prst="rect">
            <a:avLst/>
          </a:prstGeom>
          <a:solidFill>
            <a:schemeClr val="accent4">
              <a:lumMod val="20000"/>
              <a:lumOff val="80000"/>
            </a:schemeClr>
          </a:solidFill>
          <a:ln>
            <a:solidFill>
              <a:schemeClr val="accent1"/>
            </a:solidFill>
          </a:ln>
        </p:spPr>
        <p:txBody>
          <a:bodyPr wrap="square">
            <a:spAutoFit/>
          </a:bodyPr>
          <a:lstStyle/>
          <a:p>
            <a:r>
              <a:rPr lang="bn-BD" sz="3600" dirty="0" smtClean="0">
                <a:latin typeface="NikoshBAN" pitchFamily="2" charset="0"/>
                <a:cs typeface="NikoshBAN" pitchFamily="2" charset="0"/>
              </a:rPr>
              <a:t>সেদিন শুক্লাদ্বাদশীর রাত্রি।সুভা শয়ন গৃহ হইতে বাহির হইয়া তাহার সেই চির পরিচিত নদীতটে শম্পশয্যায় লুটাইয়া পড়িল-যেন ধরণীকে ,এই প্রকান্ড মূক মানবতাকে  দুই বাহুতে ধরিয়া বলিতে চাহে ,”তুমি আমাকে যাইতে দিয়ো না,মা।আমার মতো দুটি বাহু বাড়াইয়া তুমিও আমাকে ধরিয়া রাখো।” </a:t>
            </a:r>
            <a:endParaRPr lang="en-US" sz="3600" dirty="0">
              <a:latin typeface="NikoshBAN" pitchFamily="2" charset="0"/>
              <a:cs typeface="NikoshBAN" pitchFamily="2" charset="0"/>
            </a:endParaRPr>
          </a:p>
        </p:txBody>
      </p:sp>
      <p:pic>
        <p:nvPicPr>
          <p:cNvPr id="4" name="Pictur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08816" y="313192"/>
            <a:ext cx="3171810" cy="2110695"/>
          </a:xfrm>
          <a:prstGeom prst="rect">
            <a:avLst/>
          </a:prstGeom>
        </p:spPr>
      </p:pic>
      <p:pic>
        <p:nvPicPr>
          <p:cNvPr id="5" name="Picture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4040393" y="313191"/>
            <a:ext cx="3002724" cy="2009095"/>
          </a:xfrm>
          <a:prstGeom prst="rect">
            <a:avLst/>
          </a:prstGeom>
        </p:spPr>
      </p:pic>
      <p:pic>
        <p:nvPicPr>
          <p:cNvPr id="6" name="Picture 5"/>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232914" y="211591"/>
            <a:ext cx="3119886" cy="1951037"/>
          </a:xfrm>
          <a:prstGeom prst="rect">
            <a:avLst/>
          </a:prstGeom>
        </p:spPr>
      </p:pic>
    </p:spTree>
    <p:extLst>
      <p:ext uri="{BB962C8B-B14F-4D97-AF65-F5344CB8AC3E}">
        <p14:creationId xmlns="" xmlns:p14="http://schemas.microsoft.com/office/powerpoint/2010/main" val="2682483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1000" fill="hold"/>
                                        <p:tgtEl>
                                          <p:spTgt spid="2"/>
                                        </p:tgtEl>
                                        <p:attrNameLst>
                                          <p:attrName>ppt_w</p:attrName>
                                        </p:attrNameLst>
                                      </p:cBhvr>
                                      <p:tavLst>
                                        <p:tav tm="0">
                                          <p:val>
                                            <p:fltVal val="0"/>
                                          </p:val>
                                        </p:tav>
                                        <p:tav tm="100000">
                                          <p:val>
                                            <p:strVal val="#ppt_w"/>
                                          </p:val>
                                        </p:tav>
                                      </p:tavLst>
                                    </p:anim>
                                    <p:anim calcmode="lin" valueType="num">
                                      <p:cBhvr>
                                        <p:cTn id="23" dur="1000" fill="hold"/>
                                        <p:tgtEl>
                                          <p:spTgt spid="2"/>
                                        </p:tgtEl>
                                        <p:attrNameLst>
                                          <p:attrName>ppt_h</p:attrName>
                                        </p:attrNameLst>
                                      </p:cBhvr>
                                      <p:tavLst>
                                        <p:tav tm="0">
                                          <p:val>
                                            <p:fltVal val="0"/>
                                          </p:val>
                                        </p:tav>
                                        <p:tav tm="100000">
                                          <p:val>
                                            <p:strVal val="#ppt_h"/>
                                          </p:val>
                                        </p:tav>
                                      </p:tavLst>
                                    </p:anim>
                                    <p:anim calcmode="lin" valueType="num">
                                      <p:cBhvr>
                                        <p:cTn id="24" dur="1000" fill="hold"/>
                                        <p:tgtEl>
                                          <p:spTgt spid="2"/>
                                        </p:tgtEl>
                                        <p:attrNameLst>
                                          <p:attrName>style.rotation</p:attrName>
                                        </p:attrNameLst>
                                      </p:cBhvr>
                                      <p:tavLst>
                                        <p:tav tm="0">
                                          <p:val>
                                            <p:fltVal val="90"/>
                                          </p:val>
                                        </p:tav>
                                        <p:tav tm="100000">
                                          <p:val>
                                            <p:fltVal val="0"/>
                                          </p:val>
                                        </p:tav>
                                      </p:tavLst>
                                    </p:anim>
                                    <p:animEffect transition="in" filter="fade">
                                      <p:cBhvr>
                                        <p:cTn id="2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extLst>
              <p:ext uri="{D42A27DB-BD31-4B8C-83A1-F6EECF244321}">
                <p14:modId xmlns="" xmlns:p14="http://schemas.microsoft.com/office/powerpoint/2010/main" val="1918068418"/>
              </p:ext>
            </p:extLst>
          </p:nvPr>
        </p:nvGraphicFramePr>
        <p:xfrm>
          <a:off x="5638800" y="3041650"/>
          <a:ext cx="914400" cy="771525"/>
        </p:xfrm>
        <a:graphic>
          <a:graphicData uri="http://schemas.openxmlformats.org/presentationml/2006/ole">
            <p:oleObj spid="_x0000_s2057" name="Packager Shell Object" showAsIcon="1" r:id="rId3" imgW="914400" imgH="771480" progId="Package">
              <p:embed/>
            </p:oleObj>
          </a:graphicData>
        </a:graphic>
      </p:graphicFrame>
      <p:sp>
        <p:nvSpPr>
          <p:cNvPr id="3" name="Rectangle 2"/>
          <p:cNvSpPr/>
          <p:nvPr/>
        </p:nvSpPr>
        <p:spPr>
          <a:xfrm>
            <a:off x="566057" y="986973"/>
            <a:ext cx="10203543" cy="5094514"/>
          </a:xfrm>
          <a:prstGeom prst="rect">
            <a:avLst/>
          </a:prstGeom>
          <a:noFill/>
        </p:spPr>
        <p:txBody>
          <a:bodyPr wrap="none" lIns="91440" tIns="45720" rIns="91440" bIns="45720">
            <a:prstTxWarp prst="textArchUp">
              <a:avLst/>
            </a:prstTxWarp>
            <a:spAutoFit/>
          </a:bodyPr>
          <a:lstStyle/>
          <a:p>
            <a:pPr algn="ctr"/>
            <a:r>
              <a:rPr lang="bn-BD" sz="7200" b="1" cap="none" spc="50" dirty="0" smtClean="0">
                <a:ln w="12700" cmpd="sng">
                  <a:solidFill>
                    <a:schemeClr val="accent1">
                      <a:lumMod val="75000"/>
                    </a:schemeClr>
                  </a:solidFill>
                  <a:prstDash val="solid"/>
                </a:ln>
                <a:solidFill>
                  <a:srgbClr val="FF0000"/>
                </a:solidFill>
                <a:effectLst>
                  <a:glow rad="53100">
                    <a:schemeClr val="accent6">
                      <a:satMod val="180000"/>
                      <a:alpha val="30000"/>
                    </a:schemeClr>
                  </a:glow>
                </a:effectLst>
                <a:latin typeface="NikoshBAN" pitchFamily="2" charset="0"/>
                <a:cs typeface="NikoshBAN" pitchFamily="2" charset="0"/>
              </a:rPr>
              <a:t>এসো </a:t>
            </a:r>
            <a:r>
              <a:rPr lang="bn-BD" sz="7200" b="1" spc="50" dirty="0" smtClean="0">
                <a:ln w="12700" cmpd="sng">
                  <a:solidFill>
                    <a:schemeClr val="accent1">
                      <a:lumMod val="75000"/>
                    </a:schemeClr>
                  </a:solidFill>
                  <a:prstDash val="solid"/>
                </a:ln>
                <a:solidFill>
                  <a:srgbClr val="FF0000"/>
                </a:solidFill>
                <a:effectLst>
                  <a:glow rad="53100">
                    <a:schemeClr val="accent6">
                      <a:satMod val="180000"/>
                      <a:alpha val="30000"/>
                    </a:schemeClr>
                  </a:glow>
                </a:effectLst>
                <a:latin typeface="NikoshBAN" pitchFamily="2" charset="0"/>
                <a:cs typeface="NikoshBAN" pitchFamily="2" charset="0"/>
              </a:rPr>
              <a:t>এ</a:t>
            </a:r>
            <a:r>
              <a:rPr lang="bn-BD" sz="7200" b="1" cap="none" spc="50" dirty="0" smtClean="0">
                <a:ln w="12700" cmpd="sng">
                  <a:solidFill>
                    <a:schemeClr val="accent1">
                      <a:lumMod val="75000"/>
                    </a:schemeClr>
                  </a:solidFill>
                  <a:prstDash val="solid"/>
                </a:ln>
                <a:solidFill>
                  <a:srgbClr val="FF0000"/>
                </a:solidFill>
                <a:effectLst>
                  <a:glow rad="53100">
                    <a:schemeClr val="accent6">
                      <a:satMod val="180000"/>
                      <a:alpha val="30000"/>
                    </a:schemeClr>
                  </a:glow>
                </a:effectLst>
                <a:latin typeface="NikoshBAN" pitchFamily="2" charset="0"/>
                <a:cs typeface="NikoshBAN" pitchFamily="2" charset="0"/>
              </a:rPr>
              <a:t>কটি ভিডিও দেখি </a:t>
            </a:r>
            <a:endParaRPr lang="en-US" sz="7200" b="1" cap="none" spc="50" dirty="0">
              <a:ln w="12700" cmpd="sng">
                <a:solidFill>
                  <a:schemeClr val="accent1">
                    <a:lumMod val="75000"/>
                  </a:schemeClr>
                </a:solidFill>
                <a:prstDash val="solid"/>
              </a:ln>
              <a:solidFill>
                <a:srgbClr val="FF0000"/>
              </a:solidFill>
              <a:effectLst>
                <a:glow rad="53100">
                  <a:schemeClr val="accent6">
                    <a:satMod val="180000"/>
                    <a:alpha val="30000"/>
                  </a:schemeClr>
                </a:glow>
              </a:effectLst>
              <a:latin typeface="NikoshBAN" pitchFamily="2" charset="0"/>
              <a:cs typeface="NikoshBAN" pitchFamily="2" charset="0"/>
            </a:endParaRPr>
          </a:p>
        </p:txBody>
      </p:sp>
    </p:spTree>
    <p:extLst>
      <p:ext uri="{BB962C8B-B14F-4D97-AF65-F5344CB8AC3E}">
        <p14:creationId xmlns="" xmlns:p14="http://schemas.microsoft.com/office/powerpoint/2010/main" val="1515832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7373258" y="4397829"/>
            <a:ext cx="4572000" cy="2246769"/>
          </a:xfrm>
          <a:prstGeom prst="rect">
            <a:avLst/>
          </a:prstGeom>
          <a:solidFill>
            <a:schemeClr val="accent4">
              <a:lumMod val="20000"/>
              <a:lumOff val="80000"/>
            </a:schemeClr>
          </a:solidFill>
          <a:ln w="57150">
            <a:solidFill>
              <a:schemeClr val="accent5">
                <a:lumMod val="75000"/>
              </a:schemeClr>
            </a:solidFill>
            <a:prstDash val="dashDot"/>
          </a:ln>
        </p:spPr>
        <p:txBody>
          <a:bodyPr wrap="square" rtlCol="0">
            <a:spAutoFit/>
          </a:bodyPr>
          <a:lstStyle/>
          <a:p>
            <a:pPr algn="ctr"/>
            <a:r>
              <a:rPr lang="bn-IN" sz="3200" dirty="0" smtClean="0">
                <a:solidFill>
                  <a:srgbClr val="0070C0"/>
                </a:solidFill>
                <a:latin typeface="NikoshBAN" pitchFamily="2" charset="0"/>
                <a:cs typeface="NikoshBAN" pitchFamily="2" charset="0"/>
              </a:rPr>
              <a:t>বাংলা প্রথম পত্র </a:t>
            </a:r>
          </a:p>
          <a:p>
            <a:pPr algn="ctr"/>
            <a:r>
              <a:rPr lang="bn-IN" sz="3200" dirty="0" smtClean="0">
                <a:solidFill>
                  <a:srgbClr val="0070C0"/>
                </a:solidFill>
                <a:latin typeface="NikoshBAN" pitchFamily="2" charset="0"/>
                <a:cs typeface="NikoshBAN" pitchFamily="2" charset="0"/>
              </a:rPr>
              <a:t>( </a:t>
            </a:r>
            <a:r>
              <a:rPr lang="bn-BD" sz="3200" dirty="0" smtClean="0">
                <a:solidFill>
                  <a:srgbClr val="0070C0"/>
                </a:solidFill>
                <a:latin typeface="NikoshBAN" pitchFamily="2" charset="0"/>
                <a:cs typeface="NikoshBAN" pitchFamily="2" charset="0"/>
              </a:rPr>
              <a:t>গদ্য</a:t>
            </a:r>
            <a:r>
              <a:rPr lang="bn-IN" sz="3200" dirty="0" smtClean="0">
                <a:solidFill>
                  <a:srgbClr val="0070C0"/>
                </a:solidFill>
                <a:latin typeface="NikoshBAN" pitchFamily="2" charset="0"/>
                <a:cs typeface="NikoshBAN" pitchFamily="2" charset="0"/>
              </a:rPr>
              <a:t>)</a:t>
            </a:r>
            <a:r>
              <a:rPr lang="bn-BD" sz="3200" dirty="0" smtClean="0">
                <a:solidFill>
                  <a:srgbClr val="0070C0"/>
                </a:solidFill>
                <a:latin typeface="NikoshBAN" pitchFamily="2" charset="0"/>
                <a:cs typeface="NikoshBAN" pitchFamily="2" charset="0"/>
              </a:rPr>
              <a:t> </a:t>
            </a:r>
            <a:endParaRPr lang="bn-IN" sz="3200" dirty="0" smtClean="0">
              <a:solidFill>
                <a:srgbClr val="0070C0"/>
              </a:solidFill>
              <a:latin typeface="NikoshBAN" pitchFamily="2" charset="0"/>
              <a:cs typeface="NikoshBAN" pitchFamily="2" charset="0"/>
            </a:endParaRPr>
          </a:p>
          <a:p>
            <a:pPr algn="ctr"/>
            <a:r>
              <a:rPr lang="bn-BD" sz="3200" dirty="0" smtClean="0">
                <a:solidFill>
                  <a:srgbClr val="7030A0"/>
                </a:solidFill>
                <a:latin typeface="NikoshBAN" pitchFamily="2" charset="0"/>
                <a:cs typeface="NikoshBAN" pitchFamily="2" charset="0"/>
              </a:rPr>
              <a:t>নবম ও দশম </a:t>
            </a:r>
            <a:r>
              <a:rPr lang="bn-IN" sz="3200" dirty="0" smtClean="0">
                <a:solidFill>
                  <a:srgbClr val="7030A0"/>
                </a:solidFill>
                <a:latin typeface="NikoshBAN" pitchFamily="2" charset="0"/>
                <a:cs typeface="NikoshBAN" pitchFamily="2" charset="0"/>
              </a:rPr>
              <a:t> শ্রেণি </a:t>
            </a:r>
            <a:r>
              <a:rPr lang="bn-BD" sz="3200" dirty="0" smtClean="0">
                <a:solidFill>
                  <a:srgbClr val="7030A0"/>
                </a:solidFill>
                <a:latin typeface="NikoshBAN" pitchFamily="2" charset="0"/>
                <a:cs typeface="NikoshBAN" pitchFamily="2" charset="0"/>
              </a:rPr>
              <a:t> </a:t>
            </a:r>
            <a:endParaRPr lang="bn-IN" sz="3200" dirty="0" smtClean="0">
              <a:solidFill>
                <a:srgbClr val="7030A0"/>
              </a:solidFill>
              <a:latin typeface="NikoshBAN" pitchFamily="2" charset="0"/>
              <a:cs typeface="NikoshBAN" pitchFamily="2" charset="0"/>
            </a:endParaRPr>
          </a:p>
          <a:p>
            <a:pPr algn="ctr"/>
            <a:r>
              <a:rPr lang="bn-IN" sz="3200" dirty="0" smtClean="0">
                <a:solidFill>
                  <a:srgbClr val="00B050"/>
                </a:solidFill>
                <a:latin typeface="NikoshBAN" pitchFamily="2" charset="0"/>
                <a:cs typeface="NikoshBAN" pitchFamily="2" charset="0"/>
              </a:rPr>
              <a:t>সময়ঃ ৫</a:t>
            </a:r>
            <a:r>
              <a:rPr lang="en-US" sz="4400" dirty="0" smtClean="0">
                <a:solidFill>
                  <a:srgbClr val="00B050"/>
                </a:solidFill>
                <a:latin typeface="NikoshBAN" pitchFamily="2" charset="0"/>
                <a:cs typeface="NikoshBAN" pitchFamily="2" charset="0"/>
              </a:rPr>
              <a:t>0</a:t>
            </a:r>
            <a:r>
              <a:rPr lang="bn-IN" sz="4400" dirty="0" smtClean="0">
                <a:solidFill>
                  <a:srgbClr val="00B050"/>
                </a:solidFill>
                <a:latin typeface="NikoshBAN" pitchFamily="2" charset="0"/>
                <a:cs typeface="NikoshBAN" pitchFamily="2" charset="0"/>
              </a:rPr>
              <a:t> </a:t>
            </a:r>
            <a:r>
              <a:rPr lang="bn-IN" sz="3200" dirty="0" smtClean="0">
                <a:solidFill>
                  <a:srgbClr val="00B050"/>
                </a:solidFill>
                <a:latin typeface="NikoshBAN" pitchFamily="2" charset="0"/>
                <a:cs typeface="NikoshBAN" pitchFamily="2" charset="0"/>
              </a:rPr>
              <a:t>মিনিট </a:t>
            </a:r>
            <a:endParaRPr lang="en-US" sz="3200" dirty="0">
              <a:solidFill>
                <a:srgbClr val="F018D6"/>
              </a:solidFill>
              <a:latin typeface="NikoshBAN" pitchFamily="2" charset="0"/>
              <a:cs typeface="NikoshBAN" pitchFamily="2" charset="0"/>
            </a:endParaRPr>
          </a:p>
        </p:txBody>
      </p:sp>
      <p:pic>
        <p:nvPicPr>
          <p:cNvPr id="25" name="Picture 2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181986" y="1092174"/>
            <a:ext cx="2089672" cy="3546884"/>
          </a:xfrm>
          <a:prstGeom prst="rect">
            <a:avLst/>
          </a:prstGeom>
        </p:spPr>
      </p:pic>
      <p:sp>
        <p:nvSpPr>
          <p:cNvPr id="4" name="Rectangle 3"/>
          <p:cNvSpPr/>
          <p:nvPr/>
        </p:nvSpPr>
        <p:spPr>
          <a:xfrm>
            <a:off x="0" y="0"/>
            <a:ext cx="12192000" cy="6858000"/>
          </a:xfrm>
          <a:prstGeom prst="rect">
            <a:avLst/>
          </a:prstGeom>
          <a:noFill/>
          <a:ln w="127000" cmpd="tri">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77828" y="72620"/>
            <a:ext cx="12041651" cy="675767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711202" y="3796340"/>
            <a:ext cx="5181599" cy="2769989"/>
          </a:xfrm>
          <a:prstGeom prst="rect">
            <a:avLst/>
          </a:prstGeom>
          <a:solidFill>
            <a:schemeClr val="accent2">
              <a:lumMod val="20000"/>
              <a:lumOff val="80000"/>
            </a:schemeClr>
          </a:solidFill>
          <a:ln w="57150">
            <a:solidFill>
              <a:srgbClr val="FFC000"/>
            </a:solidFill>
          </a:ln>
        </p:spPr>
        <p:txBody>
          <a:bodyPr wrap="square" rtlCol="0">
            <a:spAutoFit/>
          </a:bodyPr>
          <a:lstStyle/>
          <a:p>
            <a:pPr algn="ctr"/>
            <a:endParaRPr lang="bn-BD" dirty="0" smtClean="0">
              <a:latin typeface="NikoshBAN" pitchFamily="2" charset="0"/>
              <a:cs typeface="NikoshBAN" pitchFamily="2" charset="0"/>
            </a:endParaRPr>
          </a:p>
          <a:p>
            <a:pPr algn="ctr"/>
            <a:r>
              <a:rPr lang="bn-BD" sz="3600" dirty="0" smtClean="0">
                <a:solidFill>
                  <a:srgbClr val="0070C0"/>
                </a:solidFill>
                <a:latin typeface="NikoshBAN" pitchFamily="2" charset="0"/>
                <a:cs typeface="NikoshBAN" pitchFamily="2" charset="0"/>
              </a:rPr>
              <a:t>মোঃ</a:t>
            </a:r>
            <a:r>
              <a:rPr lang="en-US" sz="3600" dirty="0" smtClean="0">
                <a:solidFill>
                  <a:srgbClr val="0070C0"/>
                </a:solidFill>
                <a:latin typeface="NikoshBAN" pitchFamily="2" charset="0"/>
                <a:cs typeface="NikoshBAN" pitchFamily="2" charset="0"/>
              </a:rPr>
              <a:t> সোলায়মান</a:t>
            </a:r>
          </a:p>
          <a:p>
            <a:pPr algn="ctr"/>
            <a:r>
              <a:rPr lang="bn-BD" sz="2400" dirty="0" smtClean="0">
                <a:latin typeface="NikoshBAN" pitchFamily="2" charset="0"/>
                <a:cs typeface="NikoshBAN" pitchFamily="2" charset="0"/>
              </a:rPr>
              <a:t>বি,</a:t>
            </a:r>
            <a:r>
              <a:rPr lang="en-US" sz="2400" dirty="0" smtClean="0">
                <a:latin typeface="NikoshBAN" pitchFamily="2" charset="0"/>
                <a:cs typeface="NikoshBAN" pitchFamily="2" charset="0"/>
              </a:rPr>
              <a:t> এ , বি, এড </a:t>
            </a:r>
            <a:r>
              <a:rPr lang="en-US" sz="3200" dirty="0" smtClean="0">
                <a:latin typeface="NikoshBAN" pitchFamily="2" charset="0"/>
                <a:cs typeface="NikoshBAN" pitchFamily="2" charset="0"/>
              </a:rPr>
              <a:t>(</a:t>
            </a:r>
            <a:r>
              <a:rPr lang="en-US" sz="2400" dirty="0" smtClean="0">
                <a:latin typeface="NikoshBAN" pitchFamily="2" charset="0"/>
                <a:cs typeface="NikoshBAN" pitchFamily="2" charset="0"/>
              </a:rPr>
              <a:t> ইংরেজী </a:t>
            </a:r>
            <a:r>
              <a:rPr lang="en-US" sz="2400" dirty="0" smtClean="0">
                <a:latin typeface="NikoshBAN" pitchFamily="2" charset="0"/>
                <a:cs typeface="NikoshBAN" pitchFamily="2" charset="0"/>
              </a:rPr>
              <a:t>ও বাংলা</a:t>
            </a:r>
            <a:r>
              <a:rPr lang="en-US" sz="3600" dirty="0" smtClean="0">
                <a:latin typeface="NikoshBAN" pitchFamily="2" charset="0"/>
                <a:cs typeface="NikoshBAN" pitchFamily="2" charset="0"/>
              </a:rPr>
              <a:t>)</a:t>
            </a:r>
            <a:r>
              <a:rPr lang="en-US" sz="2400" dirty="0" smtClean="0">
                <a:latin typeface="NikoshBAN" pitchFamily="2" charset="0"/>
                <a:cs typeface="NikoshBAN" pitchFamily="2" charset="0"/>
              </a:rPr>
              <a:t> </a:t>
            </a:r>
            <a:endParaRPr lang="bn-BD" sz="2400" dirty="0" smtClean="0">
              <a:latin typeface="NikoshBAN" pitchFamily="2" charset="0"/>
              <a:cs typeface="NikoshBAN" pitchFamily="2" charset="0"/>
            </a:endParaRPr>
          </a:p>
          <a:p>
            <a:pPr algn="ctr"/>
            <a:r>
              <a:rPr lang="bn-BD" sz="2400" dirty="0" smtClean="0">
                <a:latin typeface="NikoshBAN" pitchFamily="2" charset="0"/>
                <a:cs typeface="NikoshBAN" pitchFamily="2" charset="0"/>
              </a:rPr>
              <a:t>সহকারি  শিক্ষক</a:t>
            </a:r>
          </a:p>
          <a:p>
            <a:pPr algn="ctr"/>
            <a:r>
              <a:rPr lang="en-US" sz="2000" dirty="0" smtClean="0">
                <a:latin typeface="NikoshBAN" pitchFamily="2" charset="0"/>
                <a:cs typeface="NikoshBAN" pitchFamily="2" charset="0"/>
              </a:rPr>
              <a:t>কাপাসিয়া হরিমঞ্জুরী পাইলট বালিকা উচ্চ </a:t>
            </a:r>
            <a:r>
              <a:rPr lang="bn-BD" sz="2000" dirty="0" smtClean="0">
                <a:latin typeface="NikoshBAN" pitchFamily="2" charset="0"/>
                <a:cs typeface="NikoshBAN" pitchFamily="2" charset="0"/>
              </a:rPr>
              <a:t> বিদ্যালয়</a:t>
            </a:r>
          </a:p>
          <a:p>
            <a:pPr algn="ctr"/>
            <a:r>
              <a:rPr lang="en-US" sz="2000" dirty="0" smtClean="0">
                <a:latin typeface="NikoshBAN" pitchFamily="2" charset="0"/>
                <a:cs typeface="NikoshBAN" pitchFamily="2" charset="0"/>
              </a:rPr>
              <a:t>কাপাসিয়া , গাজীপুর।</a:t>
            </a:r>
            <a:r>
              <a:rPr lang="bn-BD" sz="2000" dirty="0" smtClean="0">
                <a:latin typeface="NikoshBAN" pitchFamily="2" charset="0"/>
                <a:cs typeface="NikoshBAN" pitchFamily="2" charset="0"/>
              </a:rPr>
              <a:t> </a:t>
            </a:r>
          </a:p>
          <a:p>
            <a:pPr algn="ctr"/>
            <a:r>
              <a:rPr lang="bn-BD" sz="2000" dirty="0" smtClean="0">
                <a:latin typeface="NikoshBAN" pitchFamily="2" charset="0"/>
                <a:cs typeface="NikoshBAN" pitchFamily="2" charset="0"/>
              </a:rPr>
              <a:t>মোবাইলঃ০১</a:t>
            </a:r>
            <a:r>
              <a:rPr lang="en-US" sz="2000" dirty="0" smtClean="0">
                <a:latin typeface="NikoshBAN" pitchFamily="2" charset="0"/>
                <a:cs typeface="NikoshBAN" pitchFamily="2" charset="0"/>
              </a:rPr>
              <a:t>৮১৬৭৮০৮৯৭ </a:t>
            </a:r>
            <a:endParaRPr lang="en-US" sz="2000" dirty="0">
              <a:latin typeface="NikoshBAN" pitchFamily="2" charset="0"/>
              <a:cs typeface="NikoshBAN" pitchFamily="2" charset="0"/>
            </a:endParaRPr>
          </a:p>
        </p:txBody>
      </p:sp>
      <p:pic>
        <p:nvPicPr>
          <p:cNvPr id="12" name="Picture 1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966857" y="216085"/>
            <a:ext cx="4876801" cy="3662836"/>
          </a:xfrm>
          <a:prstGeom prst="ellipse">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DSC_0006.JPG"/>
          <p:cNvPicPr>
            <a:picLocks noChangeAspect="1"/>
          </p:cNvPicPr>
          <p:nvPr/>
        </p:nvPicPr>
        <p:blipFill>
          <a:blip r:embed="rId4" cstate="print"/>
          <a:stretch>
            <a:fillRect/>
          </a:stretch>
        </p:blipFill>
        <p:spPr>
          <a:xfrm rot="16200000">
            <a:off x="-63134" y="546641"/>
            <a:ext cx="3360417" cy="2658657"/>
          </a:xfrm>
          <a:prstGeom prst="rect">
            <a:avLst/>
          </a:prstGeom>
        </p:spPr>
      </p:pic>
    </p:spTree>
    <p:extLst>
      <p:ext uri="{BB962C8B-B14F-4D97-AF65-F5344CB8AC3E}">
        <p14:creationId xmlns="" xmlns:p14="http://schemas.microsoft.com/office/powerpoint/2010/main" val="61617020"/>
      </p:ext>
    </p:extLst>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12799" y="215191"/>
            <a:ext cx="10914743" cy="830997"/>
          </a:xfrm>
          <a:prstGeom prst="rect">
            <a:avLst/>
          </a:prstGeom>
          <a:solidFill>
            <a:schemeClr val="accent4">
              <a:lumMod val="20000"/>
              <a:lumOff val="80000"/>
            </a:schemeClr>
          </a:solidFill>
          <a:ln>
            <a:solidFill>
              <a:schemeClr val="accent5"/>
            </a:solidFill>
          </a:ln>
        </p:spPr>
        <p:txBody>
          <a:bodyPr wrap="square" rtlCol="0">
            <a:spAutoFit/>
          </a:bodyPr>
          <a:lstStyle/>
          <a:p>
            <a:pPr algn="ctr"/>
            <a:r>
              <a:rPr lang="bn-BD" sz="4800" dirty="0" smtClean="0">
                <a:solidFill>
                  <a:schemeClr val="accent2">
                    <a:lumMod val="75000"/>
                  </a:schemeClr>
                </a:solidFill>
              </a:rPr>
              <a:t>দলী</a:t>
            </a:r>
            <a:r>
              <a:rPr lang="en-US" sz="4800" dirty="0" smtClean="0">
                <a:solidFill>
                  <a:schemeClr val="accent2">
                    <a:lumMod val="75000"/>
                  </a:schemeClr>
                </a:solidFill>
              </a:rPr>
              <a:t>য় কাজ </a:t>
            </a:r>
            <a:endParaRPr lang="en-US" dirty="0">
              <a:solidFill>
                <a:schemeClr val="accent2">
                  <a:lumMod val="75000"/>
                </a:schemeClr>
              </a:solidFill>
            </a:endParaRPr>
          </a:p>
        </p:txBody>
      </p:sp>
      <p:sp>
        <p:nvSpPr>
          <p:cNvPr id="4" name="TextBox 3"/>
          <p:cNvSpPr txBox="1"/>
          <p:nvPr/>
        </p:nvSpPr>
        <p:spPr>
          <a:xfrm>
            <a:off x="1" y="4637209"/>
            <a:ext cx="12192000" cy="1200329"/>
          </a:xfrm>
          <a:prstGeom prst="rect">
            <a:avLst/>
          </a:prstGeom>
          <a:solidFill>
            <a:schemeClr val="accent4">
              <a:lumMod val="20000"/>
              <a:lumOff val="80000"/>
            </a:schemeClr>
          </a:solidFill>
          <a:ln>
            <a:solidFill>
              <a:schemeClr val="accent5"/>
            </a:solidFill>
          </a:ln>
        </p:spPr>
        <p:txBody>
          <a:bodyPr wrap="square" rtlCol="0">
            <a:spAutoFit/>
          </a:bodyPr>
          <a:lstStyle/>
          <a:p>
            <a:pPr algn="just"/>
            <a:r>
              <a:rPr lang="bn-BD" sz="3600" dirty="0" smtClean="0">
                <a:solidFill>
                  <a:srgbClr val="7030A0"/>
                </a:solidFill>
                <a:latin typeface="NikoshBAN" panose="02000000000000000000" pitchFamily="2" charset="0"/>
                <a:cs typeface="NikoshBAN" panose="02000000000000000000" pitchFamily="2" charset="0"/>
              </a:rPr>
              <a:t> </a:t>
            </a:r>
            <a:r>
              <a:rPr lang="bn-BD" sz="3600" dirty="0">
                <a:solidFill>
                  <a:srgbClr val="7030A0"/>
                </a:solidFill>
                <a:latin typeface="NikoshBAN" panose="02000000000000000000" pitchFamily="2" charset="0"/>
                <a:cs typeface="NikoshBAN" panose="02000000000000000000" pitchFamily="2" charset="0"/>
              </a:rPr>
              <a:t>১. </a:t>
            </a:r>
            <a:r>
              <a:rPr lang="bn-BD" sz="3600" dirty="0">
                <a:latin typeface="NikoshBAN" pitchFamily="2" charset="0"/>
                <a:cs typeface="NikoshBAN" pitchFamily="2" charset="0"/>
              </a:rPr>
              <a:t>,”তুমি আমাকে যাইতে দিয়ো না,মা</a:t>
            </a:r>
            <a:r>
              <a:rPr lang="bn-BD" sz="3600" dirty="0" smtClean="0">
                <a:latin typeface="NikoshBAN" pitchFamily="2" charset="0"/>
                <a:cs typeface="NikoshBAN" pitchFamily="2" charset="0"/>
              </a:rPr>
              <a:t>।</a:t>
            </a:r>
            <a:r>
              <a:rPr lang="en-US" sz="3600" dirty="0" smtClean="0">
                <a:latin typeface="NikoshBAN" pitchFamily="2" charset="0"/>
                <a:cs typeface="NikoshBAN" pitchFamily="2" charset="0"/>
              </a:rPr>
              <a:t> </a:t>
            </a:r>
            <a:r>
              <a:rPr lang="bn-BD" sz="3600" dirty="0" smtClean="0">
                <a:latin typeface="NikoshBAN" pitchFamily="2" charset="0"/>
                <a:cs typeface="NikoshBAN" pitchFamily="2" charset="0"/>
              </a:rPr>
              <a:t>আমার </a:t>
            </a:r>
            <a:r>
              <a:rPr lang="bn-BD" sz="3600" dirty="0">
                <a:latin typeface="NikoshBAN" pitchFamily="2" charset="0"/>
                <a:cs typeface="NikoshBAN" pitchFamily="2" charset="0"/>
              </a:rPr>
              <a:t>মতো দুটি বাহু বাড়াইয়া তুমিও আমাকে ধরিয়া রাখো।” </a:t>
            </a:r>
            <a:r>
              <a:rPr lang="bn-BD" sz="3600" dirty="0">
                <a:solidFill>
                  <a:srgbClr val="7030A0"/>
                </a:solidFill>
                <a:latin typeface="NikoshBAN" panose="02000000000000000000" pitchFamily="2" charset="0"/>
                <a:cs typeface="NikoshBAN" panose="02000000000000000000" pitchFamily="2" charset="0"/>
              </a:rPr>
              <a:t>এ কথাটির তাৎপর্য ব্যাখ্যা কর।  </a:t>
            </a:r>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532760" y="1321336"/>
            <a:ext cx="5262898" cy="2960380"/>
          </a:xfrm>
          <a:prstGeom prst="rect">
            <a:avLst/>
          </a:prstGeom>
        </p:spPr>
      </p:pic>
    </p:spTree>
    <p:extLst>
      <p:ext uri="{BB962C8B-B14F-4D97-AF65-F5344CB8AC3E}">
        <p14:creationId xmlns="" xmlns:p14="http://schemas.microsoft.com/office/powerpoint/2010/main" val="823272460"/>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wipe(down)">
                                      <p:cBhvr>
                                        <p:cTn id="17" dur="580">
                                          <p:stCondLst>
                                            <p:cond delay="0"/>
                                          </p:stCondLst>
                                        </p:cTn>
                                        <p:tgtEl>
                                          <p:spTgt spid="4">
                                            <p:bg/>
                                          </p:spTgt>
                                        </p:tgtEl>
                                      </p:cBhvr>
                                    </p:animEffect>
                                    <p:anim calcmode="lin" valueType="num">
                                      <p:cBhvr>
                                        <p:cTn id="18" dur="1822" tmFilter="0,0; 0.14,0.36; 0.43,0.73; 0.71,0.91; 1.0,1.0">
                                          <p:stCondLst>
                                            <p:cond delay="0"/>
                                          </p:stCondLst>
                                        </p:cTn>
                                        <p:tgtEl>
                                          <p:spTgt spid="4">
                                            <p:bg/>
                                          </p:spTgt>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4">
                                            <p:bg/>
                                          </p:spTgt>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4">
                                            <p:bg/>
                                          </p:spTgt>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4">
                                            <p:bg/>
                                          </p:spTgt>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4">
                                            <p:bg/>
                                          </p:spTgt>
                                        </p:tgtEl>
                                        <p:attrNameLst>
                                          <p:attrName>ppt_y</p:attrName>
                                        </p:attrNameLst>
                                      </p:cBhvr>
                                      <p:tavLst>
                                        <p:tav tm="0" fmla="#ppt_y-sin(pi*$)/81">
                                          <p:val>
                                            <p:fltVal val="0"/>
                                          </p:val>
                                        </p:tav>
                                        <p:tav tm="100000">
                                          <p:val>
                                            <p:fltVal val="1"/>
                                          </p:val>
                                        </p:tav>
                                      </p:tavLst>
                                    </p:anim>
                                    <p:animScale>
                                      <p:cBhvr>
                                        <p:cTn id="23" dur="26">
                                          <p:stCondLst>
                                            <p:cond delay="650"/>
                                          </p:stCondLst>
                                        </p:cTn>
                                        <p:tgtEl>
                                          <p:spTgt spid="4">
                                            <p:bg/>
                                          </p:spTgt>
                                        </p:tgtEl>
                                      </p:cBhvr>
                                      <p:to x="100000" y="60000"/>
                                    </p:animScale>
                                    <p:animScale>
                                      <p:cBhvr>
                                        <p:cTn id="24" dur="166" decel="50000">
                                          <p:stCondLst>
                                            <p:cond delay="676"/>
                                          </p:stCondLst>
                                        </p:cTn>
                                        <p:tgtEl>
                                          <p:spTgt spid="4">
                                            <p:bg/>
                                          </p:spTgt>
                                        </p:tgtEl>
                                      </p:cBhvr>
                                      <p:to x="100000" y="100000"/>
                                    </p:animScale>
                                    <p:animScale>
                                      <p:cBhvr>
                                        <p:cTn id="25" dur="26">
                                          <p:stCondLst>
                                            <p:cond delay="1312"/>
                                          </p:stCondLst>
                                        </p:cTn>
                                        <p:tgtEl>
                                          <p:spTgt spid="4">
                                            <p:bg/>
                                          </p:spTgt>
                                        </p:tgtEl>
                                      </p:cBhvr>
                                      <p:to x="100000" y="80000"/>
                                    </p:animScale>
                                    <p:animScale>
                                      <p:cBhvr>
                                        <p:cTn id="26" dur="166" decel="50000">
                                          <p:stCondLst>
                                            <p:cond delay="1338"/>
                                          </p:stCondLst>
                                        </p:cTn>
                                        <p:tgtEl>
                                          <p:spTgt spid="4">
                                            <p:bg/>
                                          </p:spTgt>
                                        </p:tgtEl>
                                      </p:cBhvr>
                                      <p:to x="100000" y="100000"/>
                                    </p:animScale>
                                    <p:animScale>
                                      <p:cBhvr>
                                        <p:cTn id="27" dur="26">
                                          <p:stCondLst>
                                            <p:cond delay="1642"/>
                                          </p:stCondLst>
                                        </p:cTn>
                                        <p:tgtEl>
                                          <p:spTgt spid="4">
                                            <p:bg/>
                                          </p:spTgt>
                                        </p:tgtEl>
                                      </p:cBhvr>
                                      <p:to x="100000" y="90000"/>
                                    </p:animScale>
                                    <p:animScale>
                                      <p:cBhvr>
                                        <p:cTn id="28" dur="166" decel="50000">
                                          <p:stCondLst>
                                            <p:cond delay="1668"/>
                                          </p:stCondLst>
                                        </p:cTn>
                                        <p:tgtEl>
                                          <p:spTgt spid="4">
                                            <p:bg/>
                                          </p:spTgt>
                                        </p:tgtEl>
                                      </p:cBhvr>
                                      <p:to x="100000" y="100000"/>
                                    </p:animScale>
                                    <p:animScale>
                                      <p:cBhvr>
                                        <p:cTn id="29" dur="26">
                                          <p:stCondLst>
                                            <p:cond delay="1808"/>
                                          </p:stCondLst>
                                        </p:cTn>
                                        <p:tgtEl>
                                          <p:spTgt spid="4">
                                            <p:bg/>
                                          </p:spTgt>
                                        </p:tgtEl>
                                      </p:cBhvr>
                                      <p:to x="100000" y="95000"/>
                                    </p:animScale>
                                    <p:animScale>
                                      <p:cBhvr>
                                        <p:cTn id="30" dur="166" decel="50000">
                                          <p:stCondLst>
                                            <p:cond delay="1834"/>
                                          </p:stCondLst>
                                        </p:cTn>
                                        <p:tgtEl>
                                          <p:spTgt spid="4">
                                            <p:bg/>
                                          </p:spTgt>
                                        </p:tgtEl>
                                      </p:cBhvr>
                                      <p:to x="100000" y="100000"/>
                                    </p:animScale>
                                  </p:childTnLst>
                                </p:cTn>
                              </p:par>
                              <p:par>
                                <p:cTn id="31" presetID="26" presetClass="entr" presetSubtype="0" fill="hold" grpId="0" nodeType="with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Effect transition="in" filter="wipe(down)">
                                      <p:cBhvr>
                                        <p:cTn id="33" dur="580">
                                          <p:stCondLst>
                                            <p:cond delay="0"/>
                                          </p:stCondLst>
                                        </p:cTn>
                                        <p:tgtEl>
                                          <p:spTgt spid="4">
                                            <p:txEl>
                                              <p:pRg st="0" end="0"/>
                                            </p:txEl>
                                          </p:spTgt>
                                        </p:tgtEl>
                                      </p:cBhvr>
                                    </p:animEffect>
                                    <p:anim calcmode="lin" valueType="num">
                                      <p:cBhvr>
                                        <p:cTn id="34"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39" dur="26">
                                          <p:stCondLst>
                                            <p:cond delay="650"/>
                                          </p:stCondLst>
                                        </p:cTn>
                                        <p:tgtEl>
                                          <p:spTgt spid="4">
                                            <p:txEl>
                                              <p:pRg st="0" end="0"/>
                                            </p:txEl>
                                          </p:spTgt>
                                        </p:tgtEl>
                                      </p:cBhvr>
                                      <p:to x="100000" y="60000"/>
                                    </p:animScale>
                                    <p:animScale>
                                      <p:cBhvr>
                                        <p:cTn id="40" dur="166" decel="50000">
                                          <p:stCondLst>
                                            <p:cond delay="676"/>
                                          </p:stCondLst>
                                        </p:cTn>
                                        <p:tgtEl>
                                          <p:spTgt spid="4">
                                            <p:txEl>
                                              <p:pRg st="0" end="0"/>
                                            </p:txEl>
                                          </p:spTgt>
                                        </p:tgtEl>
                                      </p:cBhvr>
                                      <p:to x="100000" y="100000"/>
                                    </p:animScale>
                                    <p:animScale>
                                      <p:cBhvr>
                                        <p:cTn id="41" dur="26">
                                          <p:stCondLst>
                                            <p:cond delay="1312"/>
                                          </p:stCondLst>
                                        </p:cTn>
                                        <p:tgtEl>
                                          <p:spTgt spid="4">
                                            <p:txEl>
                                              <p:pRg st="0" end="0"/>
                                            </p:txEl>
                                          </p:spTgt>
                                        </p:tgtEl>
                                      </p:cBhvr>
                                      <p:to x="100000" y="80000"/>
                                    </p:animScale>
                                    <p:animScale>
                                      <p:cBhvr>
                                        <p:cTn id="42" dur="166" decel="50000">
                                          <p:stCondLst>
                                            <p:cond delay="1338"/>
                                          </p:stCondLst>
                                        </p:cTn>
                                        <p:tgtEl>
                                          <p:spTgt spid="4">
                                            <p:txEl>
                                              <p:pRg st="0" end="0"/>
                                            </p:txEl>
                                          </p:spTgt>
                                        </p:tgtEl>
                                      </p:cBhvr>
                                      <p:to x="100000" y="100000"/>
                                    </p:animScale>
                                    <p:animScale>
                                      <p:cBhvr>
                                        <p:cTn id="43" dur="26">
                                          <p:stCondLst>
                                            <p:cond delay="1642"/>
                                          </p:stCondLst>
                                        </p:cTn>
                                        <p:tgtEl>
                                          <p:spTgt spid="4">
                                            <p:txEl>
                                              <p:pRg st="0" end="0"/>
                                            </p:txEl>
                                          </p:spTgt>
                                        </p:tgtEl>
                                      </p:cBhvr>
                                      <p:to x="100000" y="90000"/>
                                    </p:animScale>
                                    <p:animScale>
                                      <p:cBhvr>
                                        <p:cTn id="44" dur="166" decel="50000">
                                          <p:stCondLst>
                                            <p:cond delay="1668"/>
                                          </p:stCondLst>
                                        </p:cTn>
                                        <p:tgtEl>
                                          <p:spTgt spid="4">
                                            <p:txEl>
                                              <p:pRg st="0" end="0"/>
                                            </p:txEl>
                                          </p:spTgt>
                                        </p:tgtEl>
                                      </p:cBhvr>
                                      <p:to x="100000" y="100000"/>
                                    </p:animScale>
                                    <p:animScale>
                                      <p:cBhvr>
                                        <p:cTn id="45" dur="26">
                                          <p:stCondLst>
                                            <p:cond delay="1808"/>
                                          </p:stCondLst>
                                        </p:cTn>
                                        <p:tgtEl>
                                          <p:spTgt spid="4">
                                            <p:txEl>
                                              <p:pRg st="0" end="0"/>
                                            </p:txEl>
                                          </p:spTgt>
                                        </p:tgtEl>
                                      </p:cBhvr>
                                      <p:to x="100000" y="95000"/>
                                    </p:animScale>
                                    <p:animScale>
                                      <p:cBhvr>
                                        <p:cTn id="46" dur="166" decel="50000">
                                          <p:stCondLst>
                                            <p:cond delay="1834"/>
                                          </p:stCondLst>
                                        </p:cTn>
                                        <p:tgtEl>
                                          <p:spTgt spid="4">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allAtOnce"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82887" y="331304"/>
            <a:ext cx="4545496" cy="830997"/>
          </a:xfrm>
          <a:prstGeom prst="rect">
            <a:avLst/>
          </a:prstGeom>
          <a:solidFill>
            <a:schemeClr val="accent4">
              <a:lumMod val="20000"/>
              <a:lumOff val="80000"/>
            </a:schemeClr>
          </a:solidFill>
          <a:ln w="76200">
            <a:solidFill>
              <a:schemeClr val="accent1"/>
            </a:solidFill>
          </a:ln>
        </p:spPr>
        <p:txBody>
          <a:bodyPr wrap="square" rtlCol="0">
            <a:spAutoFit/>
          </a:bodyPr>
          <a:lstStyle/>
          <a:p>
            <a:pPr algn="ctr"/>
            <a:r>
              <a:rPr lang="bn-BD" sz="4800" dirty="0" smtClean="0">
                <a:solidFill>
                  <a:schemeClr val="accent2">
                    <a:lumMod val="75000"/>
                  </a:schemeClr>
                </a:solidFill>
                <a:latin typeface="NikoshBAN" pitchFamily="2" charset="0"/>
                <a:cs typeface="NikoshBAN" pitchFamily="2" charset="0"/>
              </a:rPr>
              <a:t>মূল্যায়ন </a:t>
            </a:r>
            <a:r>
              <a:rPr lang="en-US" sz="4800" dirty="0" smtClean="0">
                <a:solidFill>
                  <a:schemeClr val="accent2">
                    <a:lumMod val="75000"/>
                  </a:schemeClr>
                </a:solidFill>
                <a:latin typeface="NikoshBAN" pitchFamily="2" charset="0"/>
                <a:cs typeface="NikoshBAN" pitchFamily="2" charset="0"/>
              </a:rPr>
              <a:t> </a:t>
            </a:r>
            <a:endParaRPr lang="en-US" dirty="0">
              <a:solidFill>
                <a:schemeClr val="accent2">
                  <a:lumMod val="75000"/>
                </a:schemeClr>
              </a:solidFill>
              <a:latin typeface="NikoshBAN" pitchFamily="2" charset="0"/>
              <a:cs typeface="NikoshBAN" pitchFamily="2" charset="0"/>
            </a:endParaRPr>
          </a:p>
        </p:txBody>
      </p:sp>
      <p:sp>
        <p:nvSpPr>
          <p:cNvPr id="4" name="TextBox 3"/>
          <p:cNvSpPr txBox="1"/>
          <p:nvPr/>
        </p:nvSpPr>
        <p:spPr>
          <a:xfrm>
            <a:off x="0" y="1647266"/>
            <a:ext cx="12192000" cy="3416320"/>
          </a:xfrm>
          <a:prstGeom prst="rect">
            <a:avLst/>
          </a:prstGeom>
          <a:solidFill>
            <a:schemeClr val="accent4">
              <a:lumMod val="20000"/>
              <a:lumOff val="80000"/>
            </a:schemeClr>
          </a:solidFill>
          <a:ln>
            <a:solidFill>
              <a:schemeClr val="accent5"/>
            </a:solidFill>
          </a:ln>
        </p:spPr>
        <p:txBody>
          <a:bodyPr wrap="square" rtlCol="0">
            <a:spAutoFit/>
          </a:bodyPr>
          <a:lstStyle/>
          <a:p>
            <a:pPr algn="just"/>
            <a:r>
              <a:rPr lang="bn-BD" sz="3600" dirty="0" smtClean="0">
                <a:solidFill>
                  <a:srgbClr val="7030A0"/>
                </a:solidFill>
                <a:latin typeface="NikoshBAN" panose="02000000000000000000" pitchFamily="2" charset="0"/>
                <a:cs typeface="NikoshBAN" panose="02000000000000000000" pitchFamily="2" charset="0"/>
              </a:rPr>
              <a:t> </a:t>
            </a:r>
            <a:r>
              <a:rPr lang="bn-BD" sz="3600" dirty="0">
                <a:solidFill>
                  <a:srgbClr val="7030A0"/>
                </a:solidFill>
                <a:latin typeface="NikoshBAN" panose="02000000000000000000" pitchFamily="2" charset="0"/>
                <a:cs typeface="NikoshBAN" panose="02000000000000000000" pitchFamily="2" charset="0"/>
              </a:rPr>
              <a:t>১. </a:t>
            </a:r>
            <a:r>
              <a:rPr lang="bn-BD" sz="3600" dirty="0" smtClean="0">
                <a:latin typeface="NikoshBAN" pitchFamily="2" charset="0"/>
                <a:cs typeface="NikoshBAN" pitchFamily="2" charset="0"/>
              </a:rPr>
              <a:t>পূর্ণিমা তিথি অর্থ কী? </a:t>
            </a:r>
          </a:p>
          <a:p>
            <a:pPr algn="just"/>
            <a:r>
              <a:rPr lang="bn-BD" sz="3600" dirty="0" smtClean="0">
                <a:solidFill>
                  <a:srgbClr val="7030A0"/>
                </a:solidFill>
                <a:latin typeface="NikoshBAN" panose="02000000000000000000" pitchFamily="2" charset="0"/>
                <a:cs typeface="NikoshBAN" panose="02000000000000000000" pitchFamily="2" charset="0"/>
              </a:rPr>
              <a:t> ২. সুভার অন্তরঙ্গ বন্ধু কারা?  </a:t>
            </a:r>
          </a:p>
          <a:p>
            <a:pPr algn="just"/>
            <a:r>
              <a:rPr lang="bn-BD" sz="3600" dirty="0">
                <a:solidFill>
                  <a:srgbClr val="7030A0"/>
                </a:solidFill>
                <a:latin typeface="NikoshBAN" panose="02000000000000000000" pitchFamily="2" charset="0"/>
                <a:cs typeface="NikoshBAN" panose="02000000000000000000" pitchFamily="2" charset="0"/>
              </a:rPr>
              <a:t> </a:t>
            </a:r>
            <a:r>
              <a:rPr lang="bn-BD" sz="3600" dirty="0" smtClean="0">
                <a:solidFill>
                  <a:srgbClr val="C00000"/>
                </a:solidFill>
                <a:latin typeface="NikoshBAN" panose="02000000000000000000" pitchFamily="2" charset="0"/>
                <a:cs typeface="NikoshBAN" panose="02000000000000000000" pitchFamily="2" charset="0"/>
              </a:rPr>
              <a:t>৩. প্রতাপের শখ কী? </a:t>
            </a:r>
          </a:p>
          <a:p>
            <a:pPr algn="just"/>
            <a:r>
              <a:rPr lang="bn-BD" sz="3600" dirty="0" smtClean="0">
                <a:solidFill>
                  <a:srgbClr val="7030A0"/>
                </a:solidFill>
                <a:latin typeface="NikoshBAN" panose="02000000000000000000" pitchFamily="2" charset="0"/>
                <a:cs typeface="NikoshBAN" panose="02000000000000000000" pitchFamily="2" charset="0"/>
              </a:rPr>
              <a:t> ৪. বাণীকন্ঠের শত্রু  ছিল কেন?</a:t>
            </a:r>
          </a:p>
          <a:p>
            <a:pPr algn="just"/>
            <a:r>
              <a:rPr lang="bn-BD" sz="3600" dirty="0">
                <a:solidFill>
                  <a:srgbClr val="0070C0"/>
                </a:solidFill>
                <a:latin typeface="NikoshBAN" panose="02000000000000000000" pitchFamily="2" charset="0"/>
                <a:cs typeface="NikoshBAN" panose="02000000000000000000" pitchFamily="2" charset="0"/>
              </a:rPr>
              <a:t> </a:t>
            </a:r>
            <a:r>
              <a:rPr lang="bn-BD" sz="3600" dirty="0" smtClean="0">
                <a:solidFill>
                  <a:srgbClr val="0070C0"/>
                </a:solidFill>
                <a:latin typeface="NikoshBAN" panose="02000000000000000000" pitchFamily="2" charset="0"/>
                <a:cs typeface="NikoshBAN" panose="02000000000000000000" pitchFamily="2" charset="0"/>
              </a:rPr>
              <a:t>৫. সুভারা কোথায় চলে যাবে?</a:t>
            </a:r>
          </a:p>
          <a:p>
            <a:pPr algn="just"/>
            <a:r>
              <a:rPr lang="bn-BD" sz="3600" dirty="0">
                <a:solidFill>
                  <a:srgbClr val="7030A0"/>
                </a:solidFill>
                <a:latin typeface="NikoshBAN" panose="02000000000000000000" pitchFamily="2" charset="0"/>
                <a:cs typeface="NikoshBAN" panose="02000000000000000000" pitchFamily="2" charset="0"/>
              </a:rPr>
              <a:t> </a:t>
            </a:r>
            <a:r>
              <a:rPr lang="bn-BD" sz="3600" dirty="0" smtClean="0">
                <a:solidFill>
                  <a:srgbClr val="7030A0"/>
                </a:solidFill>
                <a:latin typeface="NikoshBAN" panose="02000000000000000000" pitchFamily="2" charset="0"/>
                <a:cs typeface="NikoshBAN" panose="02000000000000000000" pitchFamily="2" charset="0"/>
              </a:rPr>
              <a:t>৬. চলে যাবার কথা শুনে প্রতাপ সুভাকে কী বলে? </a:t>
            </a:r>
            <a:endParaRPr lang="bn-BD" sz="3600" dirty="0">
              <a:solidFill>
                <a:srgbClr val="7030A0"/>
              </a:solidFill>
              <a:latin typeface="NikoshBAN" panose="02000000000000000000" pitchFamily="2" charset="0"/>
              <a:cs typeface="NikoshBAN" panose="02000000000000000000" pitchFamily="2" charset="0"/>
            </a:endParaRPr>
          </a:p>
        </p:txBody>
      </p:sp>
    </p:spTree>
    <p:extLst>
      <p:ext uri="{BB962C8B-B14F-4D97-AF65-F5344CB8AC3E}">
        <p14:creationId xmlns="" xmlns:p14="http://schemas.microsoft.com/office/powerpoint/2010/main" val="2932956995"/>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Effect transition="in" filter="wipe(down)">
                                      <p:cBhvr>
                                        <p:cTn id="12" dur="580">
                                          <p:stCondLst>
                                            <p:cond delay="0"/>
                                          </p:stCondLst>
                                        </p:cTn>
                                        <p:tgtEl>
                                          <p:spTgt spid="4">
                                            <p:bg/>
                                          </p:spTgt>
                                        </p:tgtEl>
                                      </p:cBhvr>
                                    </p:animEffect>
                                    <p:anim calcmode="lin" valueType="num">
                                      <p:cBhvr>
                                        <p:cTn id="13" dur="1822" tmFilter="0,0; 0.14,0.36; 0.43,0.73; 0.71,0.91; 1.0,1.0">
                                          <p:stCondLst>
                                            <p:cond delay="0"/>
                                          </p:stCondLst>
                                        </p:cTn>
                                        <p:tgtEl>
                                          <p:spTgt spid="4">
                                            <p:bg/>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bg/>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bg/>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bg/>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bg/>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bg/>
                                          </p:spTgt>
                                        </p:tgtEl>
                                      </p:cBhvr>
                                      <p:to x="100000" y="60000"/>
                                    </p:animScale>
                                    <p:animScale>
                                      <p:cBhvr>
                                        <p:cTn id="19" dur="166" decel="50000">
                                          <p:stCondLst>
                                            <p:cond delay="676"/>
                                          </p:stCondLst>
                                        </p:cTn>
                                        <p:tgtEl>
                                          <p:spTgt spid="4">
                                            <p:bg/>
                                          </p:spTgt>
                                        </p:tgtEl>
                                      </p:cBhvr>
                                      <p:to x="100000" y="100000"/>
                                    </p:animScale>
                                    <p:animScale>
                                      <p:cBhvr>
                                        <p:cTn id="20" dur="26">
                                          <p:stCondLst>
                                            <p:cond delay="1312"/>
                                          </p:stCondLst>
                                        </p:cTn>
                                        <p:tgtEl>
                                          <p:spTgt spid="4">
                                            <p:bg/>
                                          </p:spTgt>
                                        </p:tgtEl>
                                      </p:cBhvr>
                                      <p:to x="100000" y="80000"/>
                                    </p:animScale>
                                    <p:animScale>
                                      <p:cBhvr>
                                        <p:cTn id="21" dur="166" decel="50000">
                                          <p:stCondLst>
                                            <p:cond delay="1338"/>
                                          </p:stCondLst>
                                        </p:cTn>
                                        <p:tgtEl>
                                          <p:spTgt spid="4">
                                            <p:bg/>
                                          </p:spTgt>
                                        </p:tgtEl>
                                      </p:cBhvr>
                                      <p:to x="100000" y="100000"/>
                                    </p:animScale>
                                    <p:animScale>
                                      <p:cBhvr>
                                        <p:cTn id="22" dur="26">
                                          <p:stCondLst>
                                            <p:cond delay="1642"/>
                                          </p:stCondLst>
                                        </p:cTn>
                                        <p:tgtEl>
                                          <p:spTgt spid="4">
                                            <p:bg/>
                                          </p:spTgt>
                                        </p:tgtEl>
                                      </p:cBhvr>
                                      <p:to x="100000" y="90000"/>
                                    </p:animScale>
                                    <p:animScale>
                                      <p:cBhvr>
                                        <p:cTn id="23" dur="166" decel="50000">
                                          <p:stCondLst>
                                            <p:cond delay="1668"/>
                                          </p:stCondLst>
                                        </p:cTn>
                                        <p:tgtEl>
                                          <p:spTgt spid="4">
                                            <p:bg/>
                                          </p:spTgt>
                                        </p:tgtEl>
                                      </p:cBhvr>
                                      <p:to x="100000" y="100000"/>
                                    </p:animScale>
                                    <p:animScale>
                                      <p:cBhvr>
                                        <p:cTn id="24" dur="26">
                                          <p:stCondLst>
                                            <p:cond delay="1808"/>
                                          </p:stCondLst>
                                        </p:cTn>
                                        <p:tgtEl>
                                          <p:spTgt spid="4">
                                            <p:bg/>
                                          </p:spTgt>
                                        </p:tgtEl>
                                      </p:cBhvr>
                                      <p:to x="100000" y="95000"/>
                                    </p:animScale>
                                    <p:animScale>
                                      <p:cBhvr>
                                        <p:cTn id="25" dur="166" decel="50000">
                                          <p:stCondLst>
                                            <p:cond delay="1834"/>
                                          </p:stCondLst>
                                        </p:cTn>
                                        <p:tgtEl>
                                          <p:spTgt spid="4">
                                            <p:bg/>
                                          </p:spTgt>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wipe(down)">
                                      <p:cBhvr>
                                        <p:cTn id="28" dur="580">
                                          <p:stCondLst>
                                            <p:cond delay="0"/>
                                          </p:stCondLst>
                                        </p:cTn>
                                        <p:tgtEl>
                                          <p:spTgt spid="4">
                                            <p:txEl>
                                              <p:pRg st="0" end="0"/>
                                            </p:txEl>
                                          </p:spTgt>
                                        </p:tgtEl>
                                      </p:cBhvr>
                                    </p:animEffect>
                                    <p:anim calcmode="lin" valueType="num">
                                      <p:cBhvr>
                                        <p:cTn id="29"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34" dur="26">
                                          <p:stCondLst>
                                            <p:cond delay="650"/>
                                          </p:stCondLst>
                                        </p:cTn>
                                        <p:tgtEl>
                                          <p:spTgt spid="4">
                                            <p:txEl>
                                              <p:pRg st="0" end="0"/>
                                            </p:txEl>
                                          </p:spTgt>
                                        </p:tgtEl>
                                      </p:cBhvr>
                                      <p:to x="100000" y="60000"/>
                                    </p:animScale>
                                    <p:animScale>
                                      <p:cBhvr>
                                        <p:cTn id="35" dur="166" decel="50000">
                                          <p:stCondLst>
                                            <p:cond delay="676"/>
                                          </p:stCondLst>
                                        </p:cTn>
                                        <p:tgtEl>
                                          <p:spTgt spid="4">
                                            <p:txEl>
                                              <p:pRg st="0" end="0"/>
                                            </p:txEl>
                                          </p:spTgt>
                                        </p:tgtEl>
                                      </p:cBhvr>
                                      <p:to x="100000" y="100000"/>
                                    </p:animScale>
                                    <p:animScale>
                                      <p:cBhvr>
                                        <p:cTn id="36" dur="26">
                                          <p:stCondLst>
                                            <p:cond delay="1312"/>
                                          </p:stCondLst>
                                        </p:cTn>
                                        <p:tgtEl>
                                          <p:spTgt spid="4">
                                            <p:txEl>
                                              <p:pRg st="0" end="0"/>
                                            </p:txEl>
                                          </p:spTgt>
                                        </p:tgtEl>
                                      </p:cBhvr>
                                      <p:to x="100000" y="80000"/>
                                    </p:animScale>
                                    <p:animScale>
                                      <p:cBhvr>
                                        <p:cTn id="37" dur="166" decel="50000">
                                          <p:stCondLst>
                                            <p:cond delay="1338"/>
                                          </p:stCondLst>
                                        </p:cTn>
                                        <p:tgtEl>
                                          <p:spTgt spid="4">
                                            <p:txEl>
                                              <p:pRg st="0" end="0"/>
                                            </p:txEl>
                                          </p:spTgt>
                                        </p:tgtEl>
                                      </p:cBhvr>
                                      <p:to x="100000" y="100000"/>
                                    </p:animScale>
                                    <p:animScale>
                                      <p:cBhvr>
                                        <p:cTn id="38" dur="26">
                                          <p:stCondLst>
                                            <p:cond delay="1642"/>
                                          </p:stCondLst>
                                        </p:cTn>
                                        <p:tgtEl>
                                          <p:spTgt spid="4">
                                            <p:txEl>
                                              <p:pRg st="0" end="0"/>
                                            </p:txEl>
                                          </p:spTgt>
                                        </p:tgtEl>
                                      </p:cBhvr>
                                      <p:to x="100000" y="90000"/>
                                    </p:animScale>
                                    <p:animScale>
                                      <p:cBhvr>
                                        <p:cTn id="39" dur="166" decel="50000">
                                          <p:stCondLst>
                                            <p:cond delay="1668"/>
                                          </p:stCondLst>
                                        </p:cTn>
                                        <p:tgtEl>
                                          <p:spTgt spid="4">
                                            <p:txEl>
                                              <p:pRg st="0" end="0"/>
                                            </p:txEl>
                                          </p:spTgt>
                                        </p:tgtEl>
                                      </p:cBhvr>
                                      <p:to x="100000" y="100000"/>
                                    </p:animScale>
                                    <p:animScale>
                                      <p:cBhvr>
                                        <p:cTn id="40" dur="26">
                                          <p:stCondLst>
                                            <p:cond delay="1808"/>
                                          </p:stCondLst>
                                        </p:cTn>
                                        <p:tgtEl>
                                          <p:spTgt spid="4">
                                            <p:txEl>
                                              <p:pRg st="0" end="0"/>
                                            </p:txEl>
                                          </p:spTgt>
                                        </p:tgtEl>
                                      </p:cBhvr>
                                      <p:to x="100000" y="95000"/>
                                    </p:animScale>
                                    <p:animScale>
                                      <p:cBhvr>
                                        <p:cTn id="41" dur="166" decel="50000">
                                          <p:stCondLst>
                                            <p:cond delay="1834"/>
                                          </p:stCondLst>
                                        </p:cTn>
                                        <p:tgtEl>
                                          <p:spTgt spid="4">
                                            <p:txEl>
                                              <p:pRg st="0" end="0"/>
                                            </p:txEl>
                                          </p:spTgt>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4">
                                            <p:txEl>
                                              <p:pRg st="1" end="1"/>
                                            </p:txEl>
                                          </p:spTgt>
                                        </p:tgtEl>
                                        <p:attrNameLst>
                                          <p:attrName>style.visibility</p:attrName>
                                        </p:attrNameLst>
                                      </p:cBhvr>
                                      <p:to>
                                        <p:strVal val="visible"/>
                                      </p:to>
                                    </p:set>
                                    <p:animEffect transition="in" filter="wipe(down)">
                                      <p:cBhvr>
                                        <p:cTn id="44" dur="580">
                                          <p:stCondLst>
                                            <p:cond delay="0"/>
                                          </p:stCondLst>
                                        </p:cTn>
                                        <p:tgtEl>
                                          <p:spTgt spid="4">
                                            <p:txEl>
                                              <p:pRg st="1" end="1"/>
                                            </p:txEl>
                                          </p:spTgt>
                                        </p:tgtEl>
                                      </p:cBhvr>
                                    </p:animEffect>
                                    <p:anim calcmode="lin" valueType="num">
                                      <p:cBhvr>
                                        <p:cTn id="45"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50" dur="26">
                                          <p:stCondLst>
                                            <p:cond delay="650"/>
                                          </p:stCondLst>
                                        </p:cTn>
                                        <p:tgtEl>
                                          <p:spTgt spid="4">
                                            <p:txEl>
                                              <p:pRg st="1" end="1"/>
                                            </p:txEl>
                                          </p:spTgt>
                                        </p:tgtEl>
                                      </p:cBhvr>
                                      <p:to x="100000" y="60000"/>
                                    </p:animScale>
                                    <p:animScale>
                                      <p:cBhvr>
                                        <p:cTn id="51" dur="166" decel="50000">
                                          <p:stCondLst>
                                            <p:cond delay="676"/>
                                          </p:stCondLst>
                                        </p:cTn>
                                        <p:tgtEl>
                                          <p:spTgt spid="4">
                                            <p:txEl>
                                              <p:pRg st="1" end="1"/>
                                            </p:txEl>
                                          </p:spTgt>
                                        </p:tgtEl>
                                      </p:cBhvr>
                                      <p:to x="100000" y="100000"/>
                                    </p:animScale>
                                    <p:animScale>
                                      <p:cBhvr>
                                        <p:cTn id="52" dur="26">
                                          <p:stCondLst>
                                            <p:cond delay="1312"/>
                                          </p:stCondLst>
                                        </p:cTn>
                                        <p:tgtEl>
                                          <p:spTgt spid="4">
                                            <p:txEl>
                                              <p:pRg st="1" end="1"/>
                                            </p:txEl>
                                          </p:spTgt>
                                        </p:tgtEl>
                                      </p:cBhvr>
                                      <p:to x="100000" y="80000"/>
                                    </p:animScale>
                                    <p:animScale>
                                      <p:cBhvr>
                                        <p:cTn id="53" dur="166" decel="50000">
                                          <p:stCondLst>
                                            <p:cond delay="1338"/>
                                          </p:stCondLst>
                                        </p:cTn>
                                        <p:tgtEl>
                                          <p:spTgt spid="4">
                                            <p:txEl>
                                              <p:pRg st="1" end="1"/>
                                            </p:txEl>
                                          </p:spTgt>
                                        </p:tgtEl>
                                      </p:cBhvr>
                                      <p:to x="100000" y="100000"/>
                                    </p:animScale>
                                    <p:animScale>
                                      <p:cBhvr>
                                        <p:cTn id="54" dur="26">
                                          <p:stCondLst>
                                            <p:cond delay="1642"/>
                                          </p:stCondLst>
                                        </p:cTn>
                                        <p:tgtEl>
                                          <p:spTgt spid="4">
                                            <p:txEl>
                                              <p:pRg st="1" end="1"/>
                                            </p:txEl>
                                          </p:spTgt>
                                        </p:tgtEl>
                                      </p:cBhvr>
                                      <p:to x="100000" y="90000"/>
                                    </p:animScale>
                                    <p:animScale>
                                      <p:cBhvr>
                                        <p:cTn id="55" dur="166" decel="50000">
                                          <p:stCondLst>
                                            <p:cond delay="1668"/>
                                          </p:stCondLst>
                                        </p:cTn>
                                        <p:tgtEl>
                                          <p:spTgt spid="4">
                                            <p:txEl>
                                              <p:pRg st="1" end="1"/>
                                            </p:txEl>
                                          </p:spTgt>
                                        </p:tgtEl>
                                      </p:cBhvr>
                                      <p:to x="100000" y="100000"/>
                                    </p:animScale>
                                    <p:animScale>
                                      <p:cBhvr>
                                        <p:cTn id="56" dur="26">
                                          <p:stCondLst>
                                            <p:cond delay="1808"/>
                                          </p:stCondLst>
                                        </p:cTn>
                                        <p:tgtEl>
                                          <p:spTgt spid="4">
                                            <p:txEl>
                                              <p:pRg st="1" end="1"/>
                                            </p:txEl>
                                          </p:spTgt>
                                        </p:tgtEl>
                                      </p:cBhvr>
                                      <p:to x="100000" y="95000"/>
                                    </p:animScale>
                                    <p:animScale>
                                      <p:cBhvr>
                                        <p:cTn id="57" dur="166" decel="50000">
                                          <p:stCondLst>
                                            <p:cond delay="1834"/>
                                          </p:stCondLst>
                                        </p:cTn>
                                        <p:tgtEl>
                                          <p:spTgt spid="4">
                                            <p:txEl>
                                              <p:pRg st="1" end="1"/>
                                            </p:txEl>
                                          </p:spTgt>
                                        </p:tgtEl>
                                      </p:cBhvr>
                                      <p:to x="100000" y="100000"/>
                                    </p:animScale>
                                  </p:childTnLst>
                                </p:cTn>
                              </p:par>
                              <p:par>
                                <p:cTn id="58" presetID="26" presetClass="entr" presetSubtype="0" fill="hold" grpId="0" nodeType="withEffect">
                                  <p:stCondLst>
                                    <p:cond delay="0"/>
                                  </p:stCondLst>
                                  <p:childTnLst>
                                    <p:set>
                                      <p:cBhvr>
                                        <p:cTn id="59" dur="1" fill="hold">
                                          <p:stCondLst>
                                            <p:cond delay="0"/>
                                          </p:stCondLst>
                                        </p:cTn>
                                        <p:tgtEl>
                                          <p:spTgt spid="4">
                                            <p:txEl>
                                              <p:pRg st="2" end="2"/>
                                            </p:txEl>
                                          </p:spTgt>
                                        </p:tgtEl>
                                        <p:attrNameLst>
                                          <p:attrName>style.visibility</p:attrName>
                                        </p:attrNameLst>
                                      </p:cBhvr>
                                      <p:to>
                                        <p:strVal val="visible"/>
                                      </p:to>
                                    </p:set>
                                    <p:animEffect transition="in" filter="wipe(down)">
                                      <p:cBhvr>
                                        <p:cTn id="60" dur="580">
                                          <p:stCondLst>
                                            <p:cond delay="0"/>
                                          </p:stCondLst>
                                        </p:cTn>
                                        <p:tgtEl>
                                          <p:spTgt spid="4">
                                            <p:txEl>
                                              <p:pRg st="2" end="2"/>
                                            </p:txEl>
                                          </p:spTgt>
                                        </p:tgtEl>
                                      </p:cBhvr>
                                    </p:animEffect>
                                    <p:anim calcmode="lin" valueType="num">
                                      <p:cBhvr>
                                        <p:cTn id="61"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66" dur="26">
                                          <p:stCondLst>
                                            <p:cond delay="650"/>
                                          </p:stCondLst>
                                        </p:cTn>
                                        <p:tgtEl>
                                          <p:spTgt spid="4">
                                            <p:txEl>
                                              <p:pRg st="2" end="2"/>
                                            </p:txEl>
                                          </p:spTgt>
                                        </p:tgtEl>
                                      </p:cBhvr>
                                      <p:to x="100000" y="60000"/>
                                    </p:animScale>
                                    <p:animScale>
                                      <p:cBhvr>
                                        <p:cTn id="67" dur="166" decel="50000">
                                          <p:stCondLst>
                                            <p:cond delay="676"/>
                                          </p:stCondLst>
                                        </p:cTn>
                                        <p:tgtEl>
                                          <p:spTgt spid="4">
                                            <p:txEl>
                                              <p:pRg st="2" end="2"/>
                                            </p:txEl>
                                          </p:spTgt>
                                        </p:tgtEl>
                                      </p:cBhvr>
                                      <p:to x="100000" y="100000"/>
                                    </p:animScale>
                                    <p:animScale>
                                      <p:cBhvr>
                                        <p:cTn id="68" dur="26">
                                          <p:stCondLst>
                                            <p:cond delay="1312"/>
                                          </p:stCondLst>
                                        </p:cTn>
                                        <p:tgtEl>
                                          <p:spTgt spid="4">
                                            <p:txEl>
                                              <p:pRg st="2" end="2"/>
                                            </p:txEl>
                                          </p:spTgt>
                                        </p:tgtEl>
                                      </p:cBhvr>
                                      <p:to x="100000" y="80000"/>
                                    </p:animScale>
                                    <p:animScale>
                                      <p:cBhvr>
                                        <p:cTn id="69" dur="166" decel="50000">
                                          <p:stCondLst>
                                            <p:cond delay="1338"/>
                                          </p:stCondLst>
                                        </p:cTn>
                                        <p:tgtEl>
                                          <p:spTgt spid="4">
                                            <p:txEl>
                                              <p:pRg st="2" end="2"/>
                                            </p:txEl>
                                          </p:spTgt>
                                        </p:tgtEl>
                                      </p:cBhvr>
                                      <p:to x="100000" y="100000"/>
                                    </p:animScale>
                                    <p:animScale>
                                      <p:cBhvr>
                                        <p:cTn id="70" dur="26">
                                          <p:stCondLst>
                                            <p:cond delay="1642"/>
                                          </p:stCondLst>
                                        </p:cTn>
                                        <p:tgtEl>
                                          <p:spTgt spid="4">
                                            <p:txEl>
                                              <p:pRg st="2" end="2"/>
                                            </p:txEl>
                                          </p:spTgt>
                                        </p:tgtEl>
                                      </p:cBhvr>
                                      <p:to x="100000" y="90000"/>
                                    </p:animScale>
                                    <p:animScale>
                                      <p:cBhvr>
                                        <p:cTn id="71" dur="166" decel="50000">
                                          <p:stCondLst>
                                            <p:cond delay="1668"/>
                                          </p:stCondLst>
                                        </p:cTn>
                                        <p:tgtEl>
                                          <p:spTgt spid="4">
                                            <p:txEl>
                                              <p:pRg st="2" end="2"/>
                                            </p:txEl>
                                          </p:spTgt>
                                        </p:tgtEl>
                                      </p:cBhvr>
                                      <p:to x="100000" y="100000"/>
                                    </p:animScale>
                                    <p:animScale>
                                      <p:cBhvr>
                                        <p:cTn id="72" dur="26">
                                          <p:stCondLst>
                                            <p:cond delay="1808"/>
                                          </p:stCondLst>
                                        </p:cTn>
                                        <p:tgtEl>
                                          <p:spTgt spid="4">
                                            <p:txEl>
                                              <p:pRg st="2" end="2"/>
                                            </p:txEl>
                                          </p:spTgt>
                                        </p:tgtEl>
                                      </p:cBhvr>
                                      <p:to x="100000" y="95000"/>
                                    </p:animScale>
                                    <p:animScale>
                                      <p:cBhvr>
                                        <p:cTn id="73" dur="166" decel="50000">
                                          <p:stCondLst>
                                            <p:cond delay="1834"/>
                                          </p:stCondLst>
                                        </p:cTn>
                                        <p:tgtEl>
                                          <p:spTgt spid="4">
                                            <p:txEl>
                                              <p:pRg st="2" end="2"/>
                                            </p:txEl>
                                          </p:spTgt>
                                        </p:tgtEl>
                                      </p:cBhvr>
                                      <p:to x="100000" y="100000"/>
                                    </p:animScale>
                                  </p:childTnLst>
                                </p:cTn>
                              </p:par>
                              <p:par>
                                <p:cTn id="74" presetID="26" presetClass="entr" presetSubtype="0" fill="hold" grpId="0" nodeType="withEffect">
                                  <p:stCondLst>
                                    <p:cond delay="0"/>
                                  </p:stCondLst>
                                  <p:childTnLst>
                                    <p:set>
                                      <p:cBhvr>
                                        <p:cTn id="75" dur="1" fill="hold">
                                          <p:stCondLst>
                                            <p:cond delay="0"/>
                                          </p:stCondLst>
                                        </p:cTn>
                                        <p:tgtEl>
                                          <p:spTgt spid="4">
                                            <p:txEl>
                                              <p:pRg st="3" end="3"/>
                                            </p:txEl>
                                          </p:spTgt>
                                        </p:tgtEl>
                                        <p:attrNameLst>
                                          <p:attrName>style.visibility</p:attrName>
                                        </p:attrNameLst>
                                      </p:cBhvr>
                                      <p:to>
                                        <p:strVal val="visible"/>
                                      </p:to>
                                    </p:set>
                                    <p:animEffect transition="in" filter="wipe(down)">
                                      <p:cBhvr>
                                        <p:cTn id="76" dur="580">
                                          <p:stCondLst>
                                            <p:cond delay="0"/>
                                          </p:stCondLst>
                                        </p:cTn>
                                        <p:tgtEl>
                                          <p:spTgt spid="4">
                                            <p:txEl>
                                              <p:pRg st="3" end="3"/>
                                            </p:txEl>
                                          </p:spTgt>
                                        </p:tgtEl>
                                      </p:cBhvr>
                                    </p:animEffect>
                                    <p:anim calcmode="lin" valueType="num">
                                      <p:cBhvr>
                                        <p:cTn id="77"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82" dur="26">
                                          <p:stCondLst>
                                            <p:cond delay="650"/>
                                          </p:stCondLst>
                                        </p:cTn>
                                        <p:tgtEl>
                                          <p:spTgt spid="4">
                                            <p:txEl>
                                              <p:pRg st="3" end="3"/>
                                            </p:txEl>
                                          </p:spTgt>
                                        </p:tgtEl>
                                      </p:cBhvr>
                                      <p:to x="100000" y="60000"/>
                                    </p:animScale>
                                    <p:animScale>
                                      <p:cBhvr>
                                        <p:cTn id="83" dur="166" decel="50000">
                                          <p:stCondLst>
                                            <p:cond delay="676"/>
                                          </p:stCondLst>
                                        </p:cTn>
                                        <p:tgtEl>
                                          <p:spTgt spid="4">
                                            <p:txEl>
                                              <p:pRg st="3" end="3"/>
                                            </p:txEl>
                                          </p:spTgt>
                                        </p:tgtEl>
                                      </p:cBhvr>
                                      <p:to x="100000" y="100000"/>
                                    </p:animScale>
                                    <p:animScale>
                                      <p:cBhvr>
                                        <p:cTn id="84" dur="26">
                                          <p:stCondLst>
                                            <p:cond delay="1312"/>
                                          </p:stCondLst>
                                        </p:cTn>
                                        <p:tgtEl>
                                          <p:spTgt spid="4">
                                            <p:txEl>
                                              <p:pRg st="3" end="3"/>
                                            </p:txEl>
                                          </p:spTgt>
                                        </p:tgtEl>
                                      </p:cBhvr>
                                      <p:to x="100000" y="80000"/>
                                    </p:animScale>
                                    <p:animScale>
                                      <p:cBhvr>
                                        <p:cTn id="85" dur="166" decel="50000">
                                          <p:stCondLst>
                                            <p:cond delay="1338"/>
                                          </p:stCondLst>
                                        </p:cTn>
                                        <p:tgtEl>
                                          <p:spTgt spid="4">
                                            <p:txEl>
                                              <p:pRg st="3" end="3"/>
                                            </p:txEl>
                                          </p:spTgt>
                                        </p:tgtEl>
                                      </p:cBhvr>
                                      <p:to x="100000" y="100000"/>
                                    </p:animScale>
                                    <p:animScale>
                                      <p:cBhvr>
                                        <p:cTn id="86" dur="26">
                                          <p:stCondLst>
                                            <p:cond delay="1642"/>
                                          </p:stCondLst>
                                        </p:cTn>
                                        <p:tgtEl>
                                          <p:spTgt spid="4">
                                            <p:txEl>
                                              <p:pRg st="3" end="3"/>
                                            </p:txEl>
                                          </p:spTgt>
                                        </p:tgtEl>
                                      </p:cBhvr>
                                      <p:to x="100000" y="90000"/>
                                    </p:animScale>
                                    <p:animScale>
                                      <p:cBhvr>
                                        <p:cTn id="87" dur="166" decel="50000">
                                          <p:stCondLst>
                                            <p:cond delay="1668"/>
                                          </p:stCondLst>
                                        </p:cTn>
                                        <p:tgtEl>
                                          <p:spTgt spid="4">
                                            <p:txEl>
                                              <p:pRg st="3" end="3"/>
                                            </p:txEl>
                                          </p:spTgt>
                                        </p:tgtEl>
                                      </p:cBhvr>
                                      <p:to x="100000" y="100000"/>
                                    </p:animScale>
                                    <p:animScale>
                                      <p:cBhvr>
                                        <p:cTn id="88" dur="26">
                                          <p:stCondLst>
                                            <p:cond delay="1808"/>
                                          </p:stCondLst>
                                        </p:cTn>
                                        <p:tgtEl>
                                          <p:spTgt spid="4">
                                            <p:txEl>
                                              <p:pRg st="3" end="3"/>
                                            </p:txEl>
                                          </p:spTgt>
                                        </p:tgtEl>
                                      </p:cBhvr>
                                      <p:to x="100000" y="95000"/>
                                    </p:animScale>
                                    <p:animScale>
                                      <p:cBhvr>
                                        <p:cTn id="89" dur="166" decel="50000">
                                          <p:stCondLst>
                                            <p:cond delay="1834"/>
                                          </p:stCondLst>
                                        </p:cTn>
                                        <p:tgtEl>
                                          <p:spTgt spid="4">
                                            <p:txEl>
                                              <p:pRg st="3" end="3"/>
                                            </p:txEl>
                                          </p:spTgt>
                                        </p:tgtEl>
                                      </p:cBhvr>
                                      <p:to x="100000" y="100000"/>
                                    </p:animScale>
                                  </p:childTnLst>
                                </p:cTn>
                              </p:par>
                              <p:par>
                                <p:cTn id="90" presetID="26" presetClass="entr" presetSubtype="0" fill="hold" grpId="0" nodeType="withEffect">
                                  <p:stCondLst>
                                    <p:cond delay="0"/>
                                  </p:stCondLst>
                                  <p:childTnLst>
                                    <p:set>
                                      <p:cBhvr>
                                        <p:cTn id="91" dur="1" fill="hold">
                                          <p:stCondLst>
                                            <p:cond delay="0"/>
                                          </p:stCondLst>
                                        </p:cTn>
                                        <p:tgtEl>
                                          <p:spTgt spid="4">
                                            <p:txEl>
                                              <p:pRg st="4" end="4"/>
                                            </p:txEl>
                                          </p:spTgt>
                                        </p:tgtEl>
                                        <p:attrNameLst>
                                          <p:attrName>style.visibility</p:attrName>
                                        </p:attrNameLst>
                                      </p:cBhvr>
                                      <p:to>
                                        <p:strVal val="visible"/>
                                      </p:to>
                                    </p:set>
                                    <p:animEffect transition="in" filter="wipe(down)">
                                      <p:cBhvr>
                                        <p:cTn id="92" dur="580">
                                          <p:stCondLst>
                                            <p:cond delay="0"/>
                                          </p:stCondLst>
                                        </p:cTn>
                                        <p:tgtEl>
                                          <p:spTgt spid="4">
                                            <p:txEl>
                                              <p:pRg st="4" end="4"/>
                                            </p:txEl>
                                          </p:spTgt>
                                        </p:tgtEl>
                                      </p:cBhvr>
                                    </p:animEffect>
                                    <p:anim calcmode="lin" valueType="num">
                                      <p:cBhvr>
                                        <p:cTn id="93" dur="1822"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4">
                                            <p:txEl>
                                              <p:pRg st="4" end="4"/>
                                            </p:txEl>
                                          </p:spTgt>
                                        </p:tgtEl>
                                        <p:attrNameLst>
                                          <p:attrName>ppt_y</p:attrName>
                                        </p:attrNameLst>
                                      </p:cBhvr>
                                      <p:tavLst>
                                        <p:tav tm="0" fmla="#ppt_y-sin(pi*$)/81">
                                          <p:val>
                                            <p:fltVal val="0"/>
                                          </p:val>
                                        </p:tav>
                                        <p:tav tm="100000">
                                          <p:val>
                                            <p:fltVal val="1"/>
                                          </p:val>
                                        </p:tav>
                                      </p:tavLst>
                                    </p:anim>
                                    <p:animScale>
                                      <p:cBhvr>
                                        <p:cTn id="98" dur="26">
                                          <p:stCondLst>
                                            <p:cond delay="650"/>
                                          </p:stCondLst>
                                        </p:cTn>
                                        <p:tgtEl>
                                          <p:spTgt spid="4">
                                            <p:txEl>
                                              <p:pRg st="4" end="4"/>
                                            </p:txEl>
                                          </p:spTgt>
                                        </p:tgtEl>
                                      </p:cBhvr>
                                      <p:to x="100000" y="60000"/>
                                    </p:animScale>
                                    <p:animScale>
                                      <p:cBhvr>
                                        <p:cTn id="99" dur="166" decel="50000">
                                          <p:stCondLst>
                                            <p:cond delay="676"/>
                                          </p:stCondLst>
                                        </p:cTn>
                                        <p:tgtEl>
                                          <p:spTgt spid="4">
                                            <p:txEl>
                                              <p:pRg st="4" end="4"/>
                                            </p:txEl>
                                          </p:spTgt>
                                        </p:tgtEl>
                                      </p:cBhvr>
                                      <p:to x="100000" y="100000"/>
                                    </p:animScale>
                                    <p:animScale>
                                      <p:cBhvr>
                                        <p:cTn id="100" dur="26">
                                          <p:stCondLst>
                                            <p:cond delay="1312"/>
                                          </p:stCondLst>
                                        </p:cTn>
                                        <p:tgtEl>
                                          <p:spTgt spid="4">
                                            <p:txEl>
                                              <p:pRg st="4" end="4"/>
                                            </p:txEl>
                                          </p:spTgt>
                                        </p:tgtEl>
                                      </p:cBhvr>
                                      <p:to x="100000" y="80000"/>
                                    </p:animScale>
                                    <p:animScale>
                                      <p:cBhvr>
                                        <p:cTn id="101" dur="166" decel="50000">
                                          <p:stCondLst>
                                            <p:cond delay="1338"/>
                                          </p:stCondLst>
                                        </p:cTn>
                                        <p:tgtEl>
                                          <p:spTgt spid="4">
                                            <p:txEl>
                                              <p:pRg st="4" end="4"/>
                                            </p:txEl>
                                          </p:spTgt>
                                        </p:tgtEl>
                                      </p:cBhvr>
                                      <p:to x="100000" y="100000"/>
                                    </p:animScale>
                                    <p:animScale>
                                      <p:cBhvr>
                                        <p:cTn id="102" dur="26">
                                          <p:stCondLst>
                                            <p:cond delay="1642"/>
                                          </p:stCondLst>
                                        </p:cTn>
                                        <p:tgtEl>
                                          <p:spTgt spid="4">
                                            <p:txEl>
                                              <p:pRg st="4" end="4"/>
                                            </p:txEl>
                                          </p:spTgt>
                                        </p:tgtEl>
                                      </p:cBhvr>
                                      <p:to x="100000" y="90000"/>
                                    </p:animScale>
                                    <p:animScale>
                                      <p:cBhvr>
                                        <p:cTn id="103" dur="166" decel="50000">
                                          <p:stCondLst>
                                            <p:cond delay="1668"/>
                                          </p:stCondLst>
                                        </p:cTn>
                                        <p:tgtEl>
                                          <p:spTgt spid="4">
                                            <p:txEl>
                                              <p:pRg st="4" end="4"/>
                                            </p:txEl>
                                          </p:spTgt>
                                        </p:tgtEl>
                                      </p:cBhvr>
                                      <p:to x="100000" y="100000"/>
                                    </p:animScale>
                                    <p:animScale>
                                      <p:cBhvr>
                                        <p:cTn id="104" dur="26">
                                          <p:stCondLst>
                                            <p:cond delay="1808"/>
                                          </p:stCondLst>
                                        </p:cTn>
                                        <p:tgtEl>
                                          <p:spTgt spid="4">
                                            <p:txEl>
                                              <p:pRg st="4" end="4"/>
                                            </p:txEl>
                                          </p:spTgt>
                                        </p:tgtEl>
                                      </p:cBhvr>
                                      <p:to x="100000" y="95000"/>
                                    </p:animScale>
                                    <p:animScale>
                                      <p:cBhvr>
                                        <p:cTn id="105" dur="166" decel="50000">
                                          <p:stCondLst>
                                            <p:cond delay="1834"/>
                                          </p:stCondLst>
                                        </p:cTn>
                                        <p:tgtEl>
                                          <p:spTgt spid="4">
                                            <p:txEl>
                                              <p:pRg st="4" end="4"/>
                                            </p:txEl>
                                          </p:spTgt>
                                        </p:tgtEl>
                                      </p:cBhvr>
                                      <p:to x="100000" y="100000"/>
                                    </p:animScale>
                                  </p:childTnLst>
                                </p:cTn>
                              </p:par>
                              <p:par>
                                <p:cTn id="106" presetID="26" presetClass="entr" presetSubtype="0" fill="hold" grpId="0" nodeType="withEffect">
                                  <p:stCondLst>
                                    <p:cond delay="0"/>
                                  </p:stCondLst>
                                  <p:childTnLst>
                                    <p:set>
                                      <p:cBhvr>
                                        <p:cTn id="107" dur="1" fill="hold">
                                          <p:stCondLst>
                                            <p:cond delay="0"/>
                                          </p:stCondLst>
                                        </p:cTn>
                                        <p:tgtEl>
                                          <p:spTgt spid="4">
                                            <p:txEl>
                                              <p:pRg st="5" end="5"/>
                                            </p:txEl>
                                          </p:spTgt>
                                        </p:tgtEl>
                                        <p:attrNameLst>
                                          <p:attrName>style.visibility</p:attrName>
                                        </p:attrNameLst>
                                      </p:cBhvr>
                                      <p:to>
                                        <p:strVal val="visible"/>
                                      </p:to>
                                    </p:set>
                                    <p:animEffect transition="in" filter="wipe(down)">
                                      <p:cBhvr>
                                        <p:cTn id="108" dur="580">
                                          <p:stCondLst>
                                            <p:cond delay="0"/>
                                          </p:stCondLst>
                                        </p:cTn>
                                        <p:tgtEl>
                                          <p:spTgt spid="4">
                                            <p:txEl>
                                              <p:pRg st="5" end="5"/>
                                            </p:txEl>
                                          </p:spTgt>
                                        </p:tgtEl>
                                      </p:cBhvr>
                                    </p:animEffect>
                                    <p:anim calcmode="lin" valueType="num">
                                      <p:cBhvr>
                                        <p:cTn id="109"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114" dur="26">
                                          <p:stCondLst>
                                            <p:cond delay="650"/>
                                          </p:stCondLst>
                                        </p:cTn>
                                        <p:tgtEl>
                                          <p:spTgt spid="4">
                                            <p:txEl>
                                              <p:pRg st="5" end="5"/>
                                            </p:txEl>
                                          </p:spTgt>
                                        </p:tgtEl>
                                      </p:cBhvr>
                                      <p:to x="100000" y="60000"/>
                                    </p:animScale>
                                    <p:animScale>
                                      <p:cBhvr>
                                        <p:cTn id="115" dur="166" decel="50000">
                                          <p:stCondLst>
                                            <p:cond delay="676"/>
                                          </p:stCondLst>
                                        </p:cTn>
                                        <p:tgtEl>
                                          <p:spTgt spid="4">
                                            <p:txEl>
                                              <p:pRg st="5" end="5"/>
                                            </p:txEl>
                                          </p:spTgt>
                                        </p:tgtEl>
                                      </p:cBhvr>
                                      <p:to x="100000" y="100000"/>
                                    </p:animScale>
                                    <p:animScale>
                                      <p:cBhvr>
                                        <p:cTn id="116" dur="26">
                                          <p:stCondLst>
                                            <p:cond delay="1312"/>
                                          </p:stCondLst>
                                        </p:cTn>
                                        <p:tgtEl>
                                          <p:spTgt spid="4">
                                            <p:txEl>
                                              <p:pRg st="5" end="5"/>
                                            </p:txEl>
                                          </p:spTgt>
                                        </p:tgtEl>
                                      </p:cBhvr>
                                      <p:to x="100000" y="80000"/>
                                    </p:animScale>
                                    <p:animScale>
                                      <p:cBhvr>
                                        <p:cTn id="117" dur="166" decel="50000">
                                          <p:stCondLst>
                                            <p:cond delay="1338"/>
                                          </p:stCondLst>
                                        </p:cTn>
                                        <p:tgtEl>
                                          <p:spTgt spid="4">
                                            <p:txEl>
                                              <p:pRg st="5" end="5"/>
                                            </p:txEl>
                                          </p:spTgt>
                                        </p:tgtEl>
                                      </p:cBhvr>
                                      <p:to x="100000" y="100000"/>
                                    </p:animScale>
                                    <p:animScale>
                                      <p:cBhvr>
                                        <p:cTn id="118" dur="26">
                                          <p:stCondLst>
                                            <p:cond delay="1642"/>
                                          </p:stCondLst>
                                        </p:cTn>
                                        <p:tgtEl>
                                          <p:spTgt spid="4">
                                            <p:txEl>
                                              <p:pRg st="5" end="5"/>
                                            </p:txEl>
                                          </p:spTgt>
                                        </p:tgtEl>
                                      </p:cBhvr>
                                      <p:to x="100000" y="90000"/>
                                    </p:animScale>
                                    <p:animScale>
                                      <p:cBhvr>
                                        <p:cTn id="119" dur="166" decel="50000">
                                          <p:stCondLst>
                                            <p:cond delay="1668"/>
                                          </p:stCondLst>
                                        </p:cTn>
                                        <p:tgtEl>
                                          <p:spTgt spid="4">
                                            <p:txEl>
                                              <p:pRg st="5" end="5"/>
                                            </p:txEl>
                                          </p:spTgt>
                                        </p:tgtEl>
                                      </p:cBhvr>
                                      <p:to x="100000" y="100000"/>
                                    </p:animScale>
                                    <p:animScale>
                                      <p:cBhvr>
                                        <p:cTn id="120" dur="26">
                                          <p:stCondLst>
                                            <p:cond delay="1808"/>
                                          </p:stCondLst>
                                        </p:cTn>
                                        <p:tgtEl>
                                          <p:spTgt spid="4">
                                            <p:txEl>
                                              <p:pRg st="5" end="5"/>
                                            </p:txEl>
                                          </p:spTgt>
                                        </p:tgtEl>
                                      </p:cBhvr>
                                      <p:to x="100000" y="95000"/>
                                    </p:animScale>
                                    <p:animScale>
                                      <p:cBhvr>
                                        <p:cTn id="121" dur="166" decel="50000">
                                          <p:stCondLst>
                                            <p:cond delay="1834"/>
                                          </p:stCondLst>
                                        </p:cTn>
                                        <p:tgtEl>
                                          <p:spTgt spid="4">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allAtOnce"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82887" y="331304"/>
            <a:ext cx="4545496" cy="769441"/>
          </a:xfrm>
          <a:prstGeom prst="rect">
            <a:avLst/>
          </a:prstGeom>
          <a:solidFill>
            <a:schemeClr val="accent4">
              <a:lumMod val="20000"/>
              <a:lumOff val="80000"/>
            </a:schemeClr>
          </a:solidFill>
          <a:ln>
            <a:solidFill>
              <a:schemeClr val="accent5"/>
            </a:solidFill>
          </a:ln>
        </p:spPr>
        <p:txBody>
          <a:bodyPr wrap="square" rtlCol="0">
            <a:spAutoFit/>
          </a:bodyPr>
          <a:lstStyle/>
          <a:p>
            <a:pPr algn="ctr"/>
            <a:r>
              <a:rPr lang="bn-BD" sz="4400" dirty="0" smtClean="0">
                <a:solidFill>
                  <a:schemeClr val="accent2">
                    <a:lumMod val="75000"/>
                  </a:schemeClr>
                </a:solidFill>
              </a:rPr>
              <a:t>বাড়ির </a:t>
            </a:r>
            <a:r>
              <a:rPr lang="en-US" sz="4400" dirty="0" smtClean="0">
                <a:solidFill>
                  <a:schemeClr val="accent2">
                    <a:lumMod val="75000"/>
                  </a:schemeClr>
                </a:solidFill>
              </a:rPr>
              <a:t> কাজ </a:t>
            </a:r>
            <a:endParaRPr lang="en-US" sz="4400" dirty="0">
              <a:solidFill>
                <a:schemeClr val="accent2">
                  <a:lumMod val="75000"/>
                </a:schemeClr>
              </a:solidFill>
            </a:endParaRPr>
          </a:p>
        </p:txBody>
      </p:sp>
      <p:sp>
        <p:nvSpPr>
          <p:cNvPr id="4" name="TextBox 3"/>
          <p:cNvSpPr txBox="1"/>
          <p:nvPr/>
        </p:nvSpPr>
        <p:spPr>
          <a:xfrm>
            <a:off x="0" y="5754809"/>
            <a:ext cx="11744007" cy="584775"/>
          </a:xfrm>
          <a:prstGeom prst="rect">
            <a:avLst/>
          </a:prstGeom>
          <a:solidFill>
            <a:schemeClr val="accent4">
              <a:lumMod val="20000"/>
              <a:lumOff val="80000"/>
            </a:schemeClr>
          </a:solidFill>
          <a:ln>
            <a:solidFill>
              <a:schemeClr val="accent1"/>
            </a:solidFill>
          </a:ln>
        </p:spPr>
        <p:txBody>
          <a:bodyPr wrap="square" rtlCol="0">
            <a:spAutoFit/>
          </a:bodyPr>
          <a:lstStyle/>
          <a:p>
            <a:pPr algn="just"/>
            <a:r>
              <a:rPr lang="bn-BD" sz="3200" dirty="0" smtClean="0">
                <a:solidFill>
                  <a:srgbClr val="7030A0"/>
                </a:solidFill>
                <a:latin typeface="NikoshBAN" panose="02000000000000000000" pitchFamily="2" charset="0"/>
                <a:cs typeface="NikoshBAN" panose="02000000000000000000" pitchFamily="2" charset="0"/>
              </a:rPr>
              <a:t>১. </a:t>
            </a:r>
            <a:r>
              <a:rPr lang="bn-BD" sz="3200" dirty="0" smtClean="0">
                <a:latin typeface="NikoshBAN" pitchFamily="2" charset="0"/>
                <a:cs typeface="NikoshBAN" pitchFamily="2" charset="0"/>
              </a:rPr>
              <a:t>তোমার পরিচিত কোন অকর্মণ্য ছেলের দৈনন্দিন কার্যাবলী আলোচনা কর </a:t>
            </a:r>
            <a:r>
              <a:rPr lang="bn-BD" sz="3200" dirty="0" smtClean="0">
                <a:solidFill>
                  <a:srgbClr val="7030A0"/>
                </a:solidFill>
                <a:latin typeface="NikoshBAN" panose="02000000000000000000" pitchFamily="2" charset="0"/>
                <a:cs typeface="NikoshBAN" panose="02000000000000000000" pitchFamily="2" charset="0"/>
              </a:rPr>
              <a:t>।  </a:t>
            </a:r>
          </a:p>
        </p:txBody>
      </p:sp>
      <p:pic>
        <p:nvPicPr>
          <p:cNvPr id="6" name="Picture 5"/>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1196565"/>
            <a:ext cx="12192000" cy="4159206"/>
          </a:xfrm>
          <a:prstGeom prst="rect">
            <a:avLst/>
          </a:prstGeom>
        </p:spPr>
      </p:pic>
    </p:spTree>
    <p:extLst>
      <p:ext uri="{BB962C8B-B14F-4D97-AF65-F5344CB8AC3E}">
        <p14:creationId xmlns="" xmlns:p14="http://schemas.microsoft.com/office/powerpoint/2010/main" val="823272460"/>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wipe(down)">
                                      <p:cBhvr>
                                        <p:cTn id="17" dur="580">
                                          <p:stCondLst>
                                            <p:cond delay="0"/>
                                          </p:stCondLst>
                                        </p:cTn>
                                        <p:tgtEl>
                                          <p:spTgt spid="4">
                                            <p:bg/>
                                          </p:spTgt>
                                        </p:tgtEl>
                                      </p:cBhvr>
                                    </p:animEffect>
                                    <p:anim calcmode="lin" valueType="num">
                                      <p:cBhvr>
                                        <p:cTn id="18" dur="1822" tmFilter="0,0; 0.14,0.36; 0.43,0.73; 0.71,0.91; 1.0,1.0">
                                          <p:stCondLst>
                                            <p:cond delay="0"/>
                                          </p:stCondLst>
                                        </p:cTn>
                                        <p:tgtEl>
                                          <p:spTgt spid="4">
                                            <p:bg/>
                                          </p:spTgt>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4">
                                            <p:bg/>
                                          </p:spTgt>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4">
                                            <p:bg/>
                                          </p:spTgt>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4">
                                            <p:bg/>
                                          </p:spTgt>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4">
                                            <p:bg/>
                                          </p:spTgt>
                                        </p:tgtEl>
                                        <p:attrNameLst>
                                          <p:attrName>ppt_y</p:attrName>
                                        </p:attrNameLst>
                                      </p:cBhvr>
                                      <p:tavLst>
                                        <p:tav tm="0" fmla="#ppt_y-sin(pi*$)/81">
                                          <p:val>
                                            <p:fltVal val="0"/>
                                          </p:val>
                                        </p:tav>
                                        <p:tav tm="100000">
                                          <p:val>
                                            <p:fltVal val="1"/>
                                          </p:val>
                                        </p:tav>
                                      </p:tavLst>
                                    </p:anim>
                                    <p:animScale>
                                      <p:cBhvr>
                                        <p:cTn id="23" dur="26">
                                          <p:stCondLst>
                                            <p:cond delay="650"/>
                                          </p:stCondLst>
                                        </p:cTn>
                                        <p:tgtEl>
                                          <p:spTgt spid="4">
                                            <p:bg/>
                                          </p:spTgt>
                                        </p:tgtEl>
                                      </p:cBhvr>
                                      <p:to x="100000" y="60000"/>
                                    </p:animScale>
                                    <p:animScale>
                                      <p:cBhvr>
                                        <p:cTn id="24" dur="166" decel="50000">
                                          <p:stCondLst>
                                            <p:cond delay="676"/>
                                          </p:stCondLst>
                                        </p:cTn>
                                        <p:tgtEl>
                                          <p:spTgt spid="4">
                                            <p:bg/>
                                          </p:spTgt>
                                        </p:tgtEl>
                                      </p:cBhvr>
                                      <p:to x="100000" y="100000"/>
                                    </p:animScale>
                                    <p:animScale>
                                      <p:cBhvr>
                                        <p:cTn id="25" dur="26">
                                          <p:stCondLst>
                                            <p:cond delay="1312"/>
                                          </p:stCondLst>
                                        </p:cTn>
                                        <p:tgtEl>
                                          <p:spTgt spid="4">
                                            <p:bg/>
                                          </p:spTgt>
                                        </p:tgtEl>
                                      </p:cBhvr>
                                      <p:to x="100000" y="80000"/>
                                    </p:animScale>
                                    <p:animScale>
                                      <p:cBhvr>
                                        <p:cTn id="26" dur="166" decel="50000">
                                          <p:stCondLst>
                                            <p:cond delay="1338"/>
                                          </p:stCondLst>
                                        </p:cTn>
                                        <p:tgtEl>
                                          <p:spTgt spid="4">
                                            <p:bg/>
                                          </p:spTgt>
                                        </p:tgtEl>
                                      </p:cBhvr>
                                      <p:to x="100000" y="100000"/>
                                    </p:animScale>
                                    <p:animScale>
                                      <p:cBhvr>
                                        <p:cTn id="27" dur="26">
                                          <p:stCondLst>
                                            <p:cond delay="1642"/>
                                          </p:stCondLst>
                                        </p:cTn>
                                        <p:tgtEl>
                                          <p:spTgt spid="4">
                                            <p:bg/>
                                          </p:spTgt>
                                        </p:tgtEl>
                                      </p:cBhvr>
                                      <p:to x="100000" y="90000"/>
                                    </p:animScale>
                                    <p:animScale>
                                      <p:cBhvr>
                                        <p:cTn id="28" dur="166" decel="50000">
                                          <p:stCondLst>
                                            <p:cond delay="1668"/>
                                          </p:stCondLst>
                                        </p:cTn>
                                        <p:tgtEl>
                                          <p:spTgt spid="4">
                                            <p:bg/>
                                          </p:spTgt>
                                        </p:tgtEl>
                                      </p:cBhvr>
                                      <p:to x="100000" y="100000"/>
                                    </p:animScale>
                                    <p:animScale>
                                      <p:cBhvr>
                                        <p:cTn id="29" dur="26">
                                          <p:stCondLst>
                                            <p:cond delay="1808"/>
                                          </p:stCondLst>
                                        </p:cTn>
                                        <p:tgtEl>
                                          <p:spTgt spid="4">
                                            <p:bg/>
                                          </p:spTgt>
                                        </p:tgtEl>
                                      </p:cBhvr>
                                      <p:to x="100000" y="95000"/>
                                    </p:animScale>
                                    <p:animScale>
                                      <p:cBhvr>
                                        <p:cTn id="30" dur="166" decel="50000">
                                          <p:stCondLst>
                                            <p:cond delay="1834"/>
                                          </p:stCondLst>
                                        </p:cTn>
                                        <p:tgtEl>
                                          <p:spTgt spid="4">
                                            <p:bg/>
                                          </p:spTgt>
                                        </p:tgtEl>
                                      </p:cBhvr>
                                      <p:to x="100000" y="100000"/>
                                    </p:animScale>
                                  </p:childTnLst>
                                </p:cTn>
                              </p:par>
                              <p:par>
                                <p:cTn id="31" presetID="26" presetClass="entr" presetSubtype="0" fill="hold" grpId="0" nodeType="with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Effect transition="in" filter="wipe(down)">
                                      <p:cBhvr>
                                        <p:cTn id="33" dur="580">
                                          <p:stCondLst>
                                            <p:cond delay="0"/>
                                          </p:stCondLst>
                                        </p:cTn>
                                        <p:tgtEl>
                                          <p:spTgt spid="4">
                                            <p:txEl>
                                              <p:pRg st="0" end="0"/>
                                            </p:txEl>
                                          </p:spTgt>
                                        </p:tgtEl>
                                      </p:cBhvr>
                                    </p:animEffect>
                                    <p:anim calcmode="lin" valueType="num">
                                      <p:cBhvr>
                                        <p:cTn id="34"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39" dur="26">
                                          <p:stCondLst>
                                            <p:cond delay="650"/>
                                          </p:stCondLst>
                                        </p:cTn>
                                        <p:tgtEl>
                                          <p:spTgt spid="4">
                                            <p:txEl>
                                              <p:pRg st="0" end="0"/>
                                            </p:txEl>
                                          </p:spTgt>
                                        </p:tgtEl>
                                      </p:cBhvr>
                                      <p:to x="100000" y="60000"/>
                                    </p:animScale>
                                    <p:animScale>
                                      <p:cBhvr>
                                        <p:cTn id="40" dur="166" decel="50000">
                                          <p:stCondLst>
                                            <p:cond delay="676"/>
                                          </p:stCondLst>
                                        </p:cTn>
                                        <p:tgtEl>
                                          <p:spTgt spid="4">
                                            <p:txEl>
                                              <p:pRg st="0" end="0"/>
                                            </p:txEl>
                                          </p:spTgt>
                                        </p:tgtEl>
                                      </p:cBhvr>
                                      <p:to x="100000" y="100000"/>
                                    </p:animScale>
                                    <p:animScale>
                                      <p:cBhvr>
                                        <p:cTn id="41" dur="26">
                                          <p:stCondLst>
                                            <p:cond delay="1312"/>
                                          </p:stCondLst>
                                        </p:cTn>
                                        <p:tgtEl>
                                          <p:spTgt spid="4">
                                            <p:txEl>
                                              <p:pRg st="0" end="0"/>
                                            </p:txEl>
                                          </p:spTgt>
                                        </p:tgtEl>
                                      </p:cBhvr>
                                      <p:to x="100000" y="80000"/>
                                    </p:animScale>
                                    <p:animScale>
                                      <p:cBhvr>
                                        <p:cTn id="42" dur="166" decel="50000">
                                          <p:stCondLst>
                                            <p:cond delay="1338"/>
                                          </p:stCondLst>
                                        </p:cTn>
                                        <p:tgtEl>
                                          <p:spTgt spid="4">
                                            <p:txEl>
                                              <p:pRg st="0" end="0"/>
                                            </p:txEl>
                                          </p:spTgt>
                                        </p:tgtEl>
                                      </p:cBhvr>
                                      <p:to x="100000" y="100000"/>
                                    </p:animScale>
                                    <p:animScale>
                                      <p:cBhvr>
                                        <p:cTn id="43" dur="26">
                                          <p:stCondLst>
                                            <p:cond delay="1642"/>
                                          </p:stCondLst>
                                        </p:cTn>
                                        <p:tgtEl>
                                          <p:spTgt spid="4">
                                            <p:txEl>
                                              <p:pRg st="0" end="0"/>
                                            </p:txEl>
                                          </p:spTgt>
                                        </p:tgtEl>
                                      </p:cBhvr>
                                      <p:to x="100000" y="90000"/>
                                    </p:animScale>
                                    <p:animScale>
                                      <p:cBhvr>
                                        <p:cTn id="44" dur="166" decel="50000">
                                          <p:stCondLst>
                                            <p:cond delay="1668"/>
                                          </p:stCondLst>
                                        </p:cTn>
                                        <p:tgtEl>
                                          <p:spTgt spid="4">
                                            <p:txEl>
                                              <p:pRg st="0" end="0"/>
                                            </p:txEl>
                                          </p:spTgt>
                                        </p:tgtEl>
                                      </p:cBhvr>
                                      <p:to x="100000" y="100000"/>
                                    </p:animScale>
                                    <p:animScale>
                                      <p:cBhvr>
                                        <p:cTn id="45" dur="26">
                                          <p:stCondLst>
                                            <p:cond delay="1808"/>
                                          </p:stCondLst>
                                        </p:cTn>
                                        <p:tgtEl>
                                          <p:spTgt spid="4">
                                            <p:txEl>
                                              <p:pRg st="0" end="0"/>
                                            </p:txEl>
                                          </p:spTgt>
                                        </p:tgtEl>
                                      </p:cBhvr>
                                      <p:to x="100000" y="95000"/>
                                    </p:animScale>
                                    <p:animScale>
                                      <p:cBhvr>
                                        <p:cTn id="46" dur="166" decel="50000">
                                          <p:stCondLst>
                                            <p:cond delay="1834"/>
                                          </p:stCondLst>
                                        </p:cTn>
                                        <p:tgtEl>
                                          <p:spTgt spid="4">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allAtOnce"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46371" y="167163"/>
            <a:ext cx="11784371" cy="6538437"/>
          </a:xfrm>
          <a:prstGeom prst="rect">
            <a:avLst/>
          </a:prstGeom>
        </p:spPr>
      </p:pic>
      <p:sp>
        <p:nvSpPr>
          <p:cNvPr id="3" name="Rectangle 2"/>
          <p:cNvSpPr/>
          <p:nvPr/>
        </p:nvSpPr>
        <p:spPr>
          <a:xfrm>
            <a:off x="2569029" y="827314"/>
            <a:ext cx="7939313" cy="5152572"/>
          </a:xfrm>
          <a:prstGeom prst="rect">
            <a:avLst/>
          </a:prstGeom>
          <a:noFill/>
        </p:spPr>
        <p:txBody>
          <a:bodyPr wrap="square" lIns="91440" tIns="45720" rIns="91440" bIns="45720">
            <a:prstTxWarp prst="textTriangleInverted">
              <a:avLst/>
            </a:prstTxWarp>
            <a:spAutoFit/>
          </a:bodyPr>
          <a:lstStyle/>
          <a:p>
            <a:pPr algn="ctr"/>
            <a:r>
              <a:rPr lang="bn-BD" sz="5400" b="1" dirty="0" smtClean="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rPr>
              <a:t>ধ</a:t>
            </a:r>
            <a:r>
              <a:rPr lang="bn-BD" sz="5400" b="1" cap="none" spc="0" dirty="0" smtClean="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rPr>
              <a:t>ন্যবাদ</a:t>
            </a:r>
            <a:endParaRPr lang="en-US" sz="5400" b="1" cap="none" spc="0" dirty="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endParaRPr>
          </a:p>
        </p:txBody>
      </p:sp>
    </p:spTree>
    <p:extLst>
      <p:ext uri="{BB962C8B-B14F-4D97-AF65-F5344CB8AC3E}">
        <p14:creationId xmlns="" xmlns:p14="http://schemas.microsoft.com/office/powerpoint/2010/main" val="425045586"/>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068417" y="304800"/>
            <a:ext cx="7281754" cy="1323439"/>
          </a:xfrm>
          <a:prstGeom prst="rect">
            <a:avLst/>
          </a:prstGeom>
          <a:noFill/>
          <a:ln>
            <a:noFill/>
          </a:ln>
        </p:spPr>
        <p:txBody>
          <a:bodyPr wrap="square" rtlCol="0">
            <a:prstTxWarp prst="textPlain">
              <a:avLst/>
            </a:prstTxWarp>
            <a:spAutoFit/>
            <a:scene3d>
              <a:camera prst="orthographicFront"/>
              <a:lightRig rig="threePt" dir="t"/>
            </a:scene3d>
            <a:sp3d extrusionH="57150">
              <a:bevelT w="38100" h="38100" prst="angle"/>
            </a:sp3d>
          </a:bodyPr>
          <a:lstStyle/>
          <a:p>
            <a:r>
              <a:rPr lang="en-US" sz="8000" b="1" dirty="0" smtClean="0">
                <a:ln w="22225">
                  <a:solidFill>
                    <a:srgbClr val="FFFF00"/>
                  </a:solidFill>
                  <a:prstDash val="solid"/>
                </a:ln>
                <a:solidFill>
                  <a:srgbClr val="FF0000"/>
                </a:solidFill>
                <a:effectLst>
                  <a:glow rad="63500">
                    <a:schemeClr val="accent6">
                      <a:satMod val="175000"/>
                      <a:alpha val="40000"/>
                    </a:schemeClr>
                  </a:glow>
                  <a:outerShdw blurRad="50800" dist="38100" dir="2700000" algn="tl" rotWithShape="0">
                    <a:prstClr val="black">
                      <a:alpha val="40000"/>
                    </a:prstClr>
                  </a:outerShdw>
                </a:effectLst>
                <a:latin typeface="NikoshBAN" panose="02000000000000000000" pitchFamily="2" charset="0"/>
                <a:cs typeface="NikoshBAN" panose="02000000000000000000" pitchFamily="2" charset="0"/>
              </a:rPr>
              <a:t>আজকের পাঠ </a:t>
            </a:r>
            <a:endParaRPr lang="en-US" b="1" dirty="0">
              <a:ln w="22225">
                <a:solidFill>
                  <a:srgbClr val="FFFF00"/>
                </a:solidFill>
                <a:prstDash val="solid"/>
              </a:ln>
              <a:solidFill>
                <a:srgbClr val="FF0000"/>
              </a:solidFill>
              <a:effectLst>
                <a:glow rad="63500">
                  <a:schemeClr val="accent6">
                    <a:satMod val="175000"/>
                    <a:alpha val="40000"/>
                  </a:schemeClr>
                </a:glow>
                <a:outerShdw blurRad="50800" dist="38100" dir="2700000" algn="tl" rotWithShape="0">
                  <a:prstClr val="black">
                    <a:alpha val="40000"/>
                  </a:prstClr>
                </a:outerShdw>
              </a:effectLst>
              <a:latin typeface="NikoshBAN" panose="02000000000000000000" pitchFamily="2" charset="0"/>
              <a:cs typeface="NikoshBAN" panose="02000000000000000000" pitchFamily="2" charset="0"/>
            </a:endParaRPr>
          </a:p>
        </p:txBody>
      </p:sp>
      <p:sp>
        <p:nvSpPr>
          <p:cNvPr id="2" name="Rectangle 1"/>
          <p:cNvSpPr/>
          <p:nvPr/>
        </p:nvSpPr>
        <p:spPr>
          <a:xfrm>
            <a:off x="769814" y="2386764"/>
            <a:ext cx="11422186" cy="3370153"/>
          </a:xfrm>
          <a:prstGeom prst="rect">
            <a:avLst/>
          </a:prstGeom>
          <a:noFill/>
        </p:spPr>
        <p:txBody>
          <a:bodyPr wrap="square" lIns="91440" tIns="45720" rIns="91440" bIns="45720">
            <a:spAutoFit/>
          </a:bodyPr>
          <a:lstStyle/>
          <a:p>
            <a:pPr algn="ctr"/>
            <a:r>
              <a:rPr lang="bn-BD" sz="11500" b="1" cap="none" spc="0" dirty="0" smtClean="0">
                <a:ln w="24500" cmpd="dbl">
                  <a:solidFill>
                    <a:schemeClr val="accent2">
                      <a:shade val="85000"/>
                      <a:satMod val="155000"/>
                    </a:schemeClr>
                  </a:solidFill>
                  <a:prstDash val="solid"/>
                  <a:miter lim="800000"/>
                </a:ln>
                <a:solidFill>
                  <a:srgbClr val="FFC000"/>
                </a:solidFill>
                <a:effectLst>
                  <a:outerShdw blurRad="38100" dist="38100" dir="7020000" algn="tl">
                    <a:srgbClr val="000000">
                      <a:alpha val="35000"/>
                    </a:srgbClr>
                  </a:outerShdw>
                </a:effectLst>
                <a:latin typeface="NikoshBAN" pitchFamily="2" charset="0"/>
                <a:cs typeface="NikoshBAN" pitchFamily="2" charset="0"/>
              </a:rPr>
              <a:t>সুভা</a:t>
            </a:r>
          </a:p>
          <a:p>
            <a:pPr algn="ctr"/>
            <a:r>
              <a:rPr lang="bn-BD"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NikoshBAN" pitchFamily="2" charset="0"/>
                <a:cs typeface="NikoshBAN" pitchFamily="2" charset="0"/>
              </a:rPr>
              <a:t>                        </a:t>
            </a:r>
            <a:r>
              <a:rPr lang="bn-BD" sz="5400" b="1" dirty="0" smtClean="0">
                <a:ln w="24500" cmpd="dbl">
                  <a:solidFill>
                    <a:schemeClr val="accent2">
                      <a:shade val="85000"/>
                      <a:satMod val="155000"/>
                    </a:schemeClr>
                  </a:solidFill>
                  <a:prstDash val="solid"/>
                  <a:miter lim="800000"/>
                </a:ln>
                <a:solidFill>
                  <a:srgbClr val="002060"/>
                </a:solidFill>
                <a:effectLst>
                  <a:outerShdw blurRad="38100" dist="38100" dir="7020000" algn="tl">
                    <a:srgbClr val="000000">
                      <a:alpha val="35000"/>
                    </a:srgbClr>
                  </a:outerShdw>
                </a:effectLst>
                <a:latin typeface="NikoshBAN" pitchFamily="2" charset="0"/>
                <a:cs typeface="NikoshBAN" pitchFamily="2" charset="0"/>
              </a:rPr>
              <a:t>রবীন্দ্রনাথ ঠাকুর</a:t>
            </a:r>
          </a:p>
          <a:p>
            <a:pPr algn="ctr"/>
            <a:r>
              <a:rPr lang="bn-BD" sz="44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NikoshBAN" pitchFamily="2" charset="0"/>
                <a:cs typeface="NikoshBAN" pitchFamily="2" charset="0"/>
              </a:rPr>
              <a:t>                              </a:t>
            </a:r>
            <a:r>
              <a:rPr lang="bn-BD" sz="4400" b="1" dirty="0" smtClean="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latin typeface="NikoshBAN" pitchFamily="2" charset="0"/>
                <a:cs typeface="NikoshBAN" pitchFamily="2" charset="0"/>
              </a:rPr>
              <a:t>২য়</a:t>
            </a:r>
            <a:r>
              <a:rPr lang="bn-BD" sz="4400" b="1" cap="none" spc="0" dirty="0" smtClean="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latin typeface="NikoshBAN" pitchFamily="2" charset="0"/>
                <a:cs typeface="NikoshBAN" pitchFamily="2" charset="0"/>
              </a:rPr>
              <a:t> দিন (১৩ </a:t>
            </a:r>
            <a:r>
              <a:rPr lang="bn-BD" sz="4400" b="1" dirty="0" smtClean="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latin typeface="NikoshBAN" pitchFamily="2" charset="0"/>
                <a:cs typeface="NikoshBAN" pitchFamily="2" charset="0"/>
              </a:rPr>
              <a:t>-শেষ</a:t>
            </a:r>
            <a:r>
              <a:rPr lang="bn-BD" sz="4400" b="1" cap="none" spc="0" dirty="0" smtClean="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latin typeface="NikoshBAN" pitchFamily="2" charset="0"/>
                <a:cs typeface="NikoshBAN" pitchFamily="2" charset="0"/>
              </a:rPr>
              <a:t> পৃষ্ঠা) </a:t>
            </a:r>
            <a:endParaRPr lang="en-US" sz="4400" b="1" cap="none" spc="0" dirty="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latin typeface="NikoshBAN" pitchFamily="2" charset="0"/>
              <a:cs typeface="NikoshBAN" pitchFamily="2" charset="0"/>
            </a:endParaRPr>
          </a:p>
        </p:txBody>
      </p:sp>
      <p:pic>
        <p:nvPicPr>
          <p:cNvPr id="4" name="Pictur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175657" y="1595159"/>
            <a:ext cx="2724604" cy="4161758"/>
          </a:xfrm>
          <a:prstGeom prst="rect">
            <a:avLst/>
          </a:prstGeom>
        </p:spPr>
      </p:pic>
    </p:spTree>
    <p:extLst>
      <p:ext uri="{BB962C8B-B14F-4D97-AF65-F5344CB8AC3E}">
        <p14:creationId xmlns="" xmlns:p14="http://schemas.microsoft.com/office/powerpoint/2010/main" val="933031789"/>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 fill="hold"/>
                                        <p:tgtEl>
                                          <p:spTgt spid="3"/>
                                        </p:tgtEl>
                                        <p:attrNameLst>
                                          <p:attrName>ppt_w</p:attrName>
                                        </p:attrNameLst>
                                      </p:cBhvr>
                                      <p:tavLst>
                                        <p:tav tm="0">
                                          <p:val>
                                            <p:fltVal val="0"/>
                                          </p:val>
                                        </p:tav>
                                        <p:tav tm="100000">
                                          <p:val>
                                            <p:strVal val="#ppt_w"/>
                                          </p:val>
                                        </p:tav>
                                      </p:tavLst>
                                    </p:anim>
                                    <p:anim calcmode="lin" valueType="num">
                                      <p:cBhvr>
                                        <p:cTn id="8" dur="1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wheel(1)">
                                      <p:cBhvr>
                                        <p:cTn id="13" dur="20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circle(in)">
                                      <p:cBhvr>
                                        <p:cTn id="18" dur="2000"/>
                                        <p:tgtEl>
                                          <p:spTgt spid="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fade">
                                      <p:cBhvr>
                                        <p:cTn id="23" dur="1000"/>
                                        <p:tgtEl>
                                          <p:spTgt spid="2">
                                            <p:txEl>
                                              <p:pRg st="2" end="2"/>
                                            </p:txEl>
                                          </p:spTgt>
                                        </p:tgtEl>
                                      </p:cBhvr>
                                    </p:animEffect>
                                    <p:anim calcmode="lin" valueType="num">
                                      <p:cBhvr>
                                        <p:cTn id="24"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heel(1)">
                                      <p:cBhvr>
                                        <p:cTn id="3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0437" y="759384"/>
            <a:ext cx="12111563" cy="3970318"/>
          </a:xfrm>
          <a:prstGeom prst="rect">
            <a:avLst/>
          </a:prstGeom>
          <a:noFill/>
        </p:spPr>
        <p:txBody>
          <a:bodyPr wrap="square" rtlCol="0">
            <a:spAutoFit/>
          </a:bodyPr>
          <a:lstStyle/>
          <a:p>
            <a:r>
              <a:rPr lang="bn-BD" sz="3600" dirty="0" smtClean="0">
                <a:solidFill>
                  <a:srgbClr val="C00000"/>
                </a:solidFill>
                <a:latin typeface="NikoshBAN" panose="02000000000000000000" pitchFamily="2" charset="0"/>
                <a:cs typeface="NikoshBAN" panose="02000000000000000000" pitchFamily="2" charset="0"/>
              </a:rPr>
              <a:t>     </a:t>
            </a:r>
            <a:r>
              <a:rPr lang="en-US" sz="3600" dirty="0" smtClean="0">
                <a:solidFill>
                  <a:srgbClr val="C00000"/>
                </a:solidFill>
                <a:latin typeface="NikoshBAN" panose="02000000000000000000" pitchFamily="2" charset="0"/>
                <a:cs typeface="NikoshBAN" panose="02000000000000000000" pitchFamily="2" charset="0"/>
              </a:rPr>
              <a:t>পাঠ শেষে শিক্ষার্থীরা---</a:t>
            </a:r>
          </a:p>
          <a:p>
            <a:pPr marL="285750" indent="-285750">
              <a:buFont typeface="Wingdings" panose="05000000000000000000" pitchFamily="2" charset="2"/>
              <a:buChar char="v"/>
            </a:pPr>
            <a:r>
              <a:rPr lang="en-US" sz="3600" dirty="0" smtClean="0">
                <a:solidFill>
                  <a:srgbClr val="7030A0"/>
                </a:solidFill>
                <a:latin typeface="NikoshBAN" panose="02000000000000000000" pitchFamily="2" charset="0"/>
                <a:cs typeface="NikoshBAN" panose="02000000000000000000" pitchFamily="2" charset="0"/>
              </a:rPr>
              <a:t>নতুন ও জটিল শব্দের অর্থ বলতে পারবে </a:t>
            </a:r>
            <a:endParaRPr lang="bn-BD" sz="3600" dirty="0" smtClean="0">
              <a:solidFill>
                <a:srgbClr val="7030A0"/>
              </a:solidFill>
              <a:latin typeface="NikoshBAN" panose="02000000000000000000" pitchFamily="2" charset="0"/>
              <a:cs typeface="NikoshBAN" panose="02000000000000000000" pitchFamily="2" charset="0"/>
            </a:endParaRPr>
          </a:p>
          <a:p>
            <a:pPr marL="285750" indent="-285750">
              <a:buFont typeface="Wingdings" panose="05000000000000000000" pitchFamily="2" charset="2"/>
              <a:buChar char="v"/>
            </a:pPr>
            <a:r>
              <a:rPr lang="bn-BD" sz="3600" dirty="0" smtClean="0">
                <a:solidFill>
                  <a:srgbClr val="00B050"/>
                </a:solidFill>
                <a:latin typeface="NikoshBAN" panose="02000000000000000000" pitchFamily="2" charset="0"/>
                <a:cs typeface="NikoshBAN" panose="02000000000000000000" pitchFamily="2" charset="0"/>
              </a:rPr>
              <a:t>সুভার অন্তরঙ্গ বন্ধুদের নাম </a:t>
            </a:r>
            <a:r>
              <a:rPr lang="en-US" sz="3600" dirty="0" smtClean="0">
                <a:solidFill>
                  <a:srgbClr val="00B050"/>
                </a:solidFill>
                <a:latin typeface="NikoshBAN" panose="02000000000000000000" pitchFamily="2" charset="0"/>
                <a:cs typeface="NikoshBAN" panose="02000000000000000000" pitchFamily="2" charset="0"/>
              </a:rPr>
              <a:t> </a:t>
            </a:r>
            <a:r>
              <a:rPr lang="en-US" sz="3600" dirty="0">
                <a:solidFill>
                  <a:srgbClr val="00B050"/>
                </a:solidFill>
                <a:latin typeface="NikoshBAN" panose="02000000000000000000" pitchFamily="2" charset="0"/>
                <a:cs typeface="NikoshBAN" panose="02000000000000000000" pitchFamily="2" charset="0"/>
              </a:rPr>
              <a:t>বলতে পারবে </a:t>
            </a:r>
            <a:endParaRPr lang="en-US" sz="3600" dirty="0" smtClean="0">
              <a:solidFill>
                <a:srgbClr val="7030A0"/>
              </a:solidFill>
              <a:latin typeface="NikoshBAN" panose="02000000000000000000" pitchFamily="2" charset="0"/>
              <a:cs typeface="NikoshBAN" panose="02000000000000000000" pitchFamily="2" charset="0"/>
            </a:endParaRPr>
          </a:p>
          <a:p>
            <a:pPr marL="285750" indent="-285750">
              <a:buFont typeface="Wingdings" panose="05000000000000000000" pitchFamily="2" charset="2"/>
              <a:buChar char="v"/>
            </a:pPr>
            <a:r>
              <a:rPr lang="en-US" sz="3600" dirty="0" smtClean="0">
                <a:solidFill>
                  <a:srgbClr val="FF0000"/>
                </a:solidFill>
                <a:latin typeface="NikoshBAN" panose="02000000000000000000" pitchFamily="2" charset="0"/>
                <a:cs typeface="NikoshBAN" panose="02000000000000000000" pitchFamily="2" charset="0"/>
              </a:rPr>
              <a:t>সুভা</a:t>
            </a:r>
            <a:r>
              <a:rPr lang="bn-BD" sz="3600" dirty="0" smtClean="0">
                <a:solidFill>
                  <a:srgbClr val="FF0000"/>
                </a:solidFill>
                <a:latin typeface="NikoshBAN" panose="02000000000000000000" pitchFamily="2" charset="0"/>
                <a:cs typeface="NikoshBAN" panose="02000000000000000000" pitchFamily="2" charset="0"/>
              </a:rPr>
              <a:t>দের এক-ঘরে করতে চেয়েছিল কেন তা ব্যাখ্যা করতে </a:t>
            </a:r>
            <a:r>
              <a:rPr lang="en-US" sz="3600" dirty="0" smtClean="0">
                <a:solidFill>
                  <a:srgbClr val="FF0000"/>
                </a:solidFill>
                <a:latin typeface="NikoshBAN" panose="02000000000000000000" pitchFamily="2" charset="0"/>
                <a:cs typeface="NikoshBAN" panose="02000000000000000000" pitchFamily="2" charset="0"/>
              </a:rPr>
              <a:t>পারবে </a:t>
            </a:r>
          </a:p>
          <a:p>
            <a:pPr marL="285750" indent="-285750">
              <a:buFont typeface="Wingdings" panose="05000000000000000000" pitchFamily="2" charset="2"/>
              <a:buChar char="v"/>
            </a:pPr>
            <a:r>
              <a:rPr lang="en-US" sz="3600" dirty="0">
                <a:solidFill>
                  <a:schemeClr val="accent5"/>
                </a:solidFill>
                <a:latin typeface="NikoshBAN" panose="02000000000000000000" pitchFamily="2" charset="0"/>
                <a:cs typeface="NikoshBAN" panose="02000000000000000000" pitchFamily="2" charset="0"/>
              </a:rPr>
              <a:t> </a:t>
            </a:r>
            <a:r>
              <a:rPr lang="bn-BD" sz="3600" dirty="0">
                <a:latin typeface="NikoshBAN" pitchFamily="2" charset="0"/>
                <a:cs typeface="NikoshBAN" pitchFamily="2" charset="0"/>
              </a:rPr>
              <a:t>,”তুমি আমাকে যাইতে দিয়ো না,মা।আমার মতো দুটি বাহু বাড়াইয়া তুমিও আমাকে ধরিয়া রাখো।” </a:t>
            </a:r>
            <a:r>
              <a:rPr lang="bn-BD" sz="3600" dirty="0" smtClean="0">
                <a:latin typeface="NikoshBAN" pitchFamily="2" charset="0"/>
                <a:cs typeface="NikoshBAN" pitchFamily="2" charset="0"/>
              </a:rPr>
              <a:t>– কথাটির তাৎপর্য  বিশ্লেষণ করতে পারবে। </a:t>
            </a:r>
            <a:r>
              <a:rPr lang="bn-BD" sz="3600" dirty="0" smtClean="0">
                <a:solidFill>
                  <a:schemeClr val="accent5"/>
                </a:solidFill>
                <a:latin typeface="NikoshBAN" panose="02000000000000000000" pitchFamily="2" charset="0"/>
                <a:cs typeface="NikoshBAN" panose="02000000000000000000" pitchFamily="2" charset="0"/>
              </a:rPr>
              <a:t> </a:t>
            </a:r>
            <a:endParaRPr lang="en-US" sz="3600" dirty="0">
              <a:solidFill>
                <a:schemeClr val="accent5"/>
              </a:solidFill>
              <a:latin typeface="NikoshBAN" panose="02000000000000000000" pitchFamily="2" charset="0"/>
              <a:cs typeface="NikoshBAN" panose="02000000000000000000" pitchFamily="2" charset="0"/>
            </a:endParaRPr>
          </a:p>
        </p:txBody>
      </p:sp>
    </p:spTree>
    <p:extLst>
      <p:ext uri="{BB962C8B-B14F-4D97-AF65-F5344CB8AC3E}">
        <p14:creationId xmlns="" xmlns:p14="http://schemas.microsoft.com/office/powerpoint/2010/main" val="4036556574"/>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13791" y="516835"/>
            <a:ext cx="3299792" cy="923330"/>
          </a:xfrm>
          <a:prstGeom prst="rect">
            <a:avLst/>
          </a:prstGeom>
          <a:noFill/>
        </p:spPr>
        <p:txBody>
          <a:bodyPr wrap="square" rtlCol="0">
            <a:spAutoFit/>
          </a:bodyPr>
          <a:lstStyle/>
          <a:p>
            <a:r>
              <a:rPr lang="bn-BD" sz="5400" dirty="0" smtClean="0">
                <a:solidFill>
                  <a:srgbClr val="00B050"/>
                </a:solidFill>
                <a:latin typeface="NikoshBAN" pitchFamily="2" charset="0"/>
                <a:cs typeface="NikoshBAN" pitchFamily="2" charset="0"/>
              </a:rPr>
              <a:t>   আদর্শ পাঠ</a:t>
            </a:r>
            <a:endParaRPr lang="en-US" sz="5400" dirty="0">
              <a:solidFill>
                <a:srgbClr val="00B050"/>
              </a:solidFill>
              <a:latin typeface="NikoshBAN" pitchFamily="2" charset="0"/>
              <a:cs typeface="NikoshBAN" pitchFamily="2" charset="0"/>
            </a:endParaRPr>
          </a:p>
        </p:txBody>
      </p:sp>
      <p:sp>
        <p:nvSpPr>
          <p:cNvPr id="3" name="Rectangle 2"/>
          <p:cNvSpPr/>
          <p:nvPr/>
        </p:nvSpPr>
        <p:spPr>
          <a:xfrm>
            <a:off x="7263456" y="516835"/>
            <a:ext cx="2271776" cy="923330"/>
          </a:xfrm>
          <a:prstGeom prst="rect">
            <a:avLst/>
          </a:prstGeom>
        </p:spPr>
        <p:txBody>
          <a:bodyPr wrap="none">
            <a:spAutoFit/>
          </a:bodyPr>
          <a:lstStyle/>
          <a:p>
            <a:r>
              <a:rPr lang="bn-BD" sz="5400" dirty="0" smtClean="0">
                <a:solidFill>
                  <a:srgbClr val="00B0F0"/>
                </a:solidFill>
                <a:latin typeface="NikoshBAN" pitchFamily="2" charset="0"/>
                <a:cs typeface="NikoshBAN" pitchFamily="2" charset="0"/>
              </a:rPr>
              <a:t>সরব  </a:t>
            </a:r>
            <a:r>
              <a:rPr lang="bn-BD" sz="5400" dirty="0">
                <a:solidFill>
                  <a:srgbClr val="00B0F0"/>
                </a:solidFill>
                <a:latin typeface="NikoshBAN" pitchFamily="2" charset="0"/>
                <a:cs typeface="NikoshBAN" pitchFamily="2" charset="0"/>
              </a:rPr>
              <a:t>পাঠ</a:t>
            </a:r>
            <a:endParaRPr lang="en-US" sz="5400" dirty="0">
              <a:solidFill>
                <a:srgbClr val="00B0F0"/>
              </a:solidFill>
              <a:latin typeface="NikoshBAN" pitchFamily="2" charset="0"/>
              <a:cs typeface="NikoshBAN" pitchFamily="2" charset="0"/>
            </a:endParaRPr>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080232" y="1756228"/>
            <a:ext cx="2638224" cy="3149601"/>
          </a:xfrm>
          <a:prstGeom prst="rect">
            <a:avLst/>
          </a:prstGeom>
        </p:spPr>
      </p:pic>
    </p:spTree>
    <p:extLst>
      <p:ext uri="{BB962C8B-B14F-4D97-AF65-F5344CB8AC3E}">
        <p14:creationId xmlns="" xmlns:p14="http://schemas.microsoft.com/office/powerpoint/2010/main" val="424329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9959" y="37966"/>
            <a:ext cx="10752082" cy="769441"/>
          </a:xfrm>
          <a:prstGeom prst="rect">
            <a:avLst/>
          </a:prstGeom>
          <a:solidFill>
            <a:schemeClr val="accent4">
              <a:lumMod val="40000"/>
              <a:lumOff val="60000"/>
            </a:schemeClr>
          </a:solidFill>
        </p:spPr>
        <p:txBody>
          <a:bodyPr wrap="square" rtlCol="0">
            <a:spAutoFit/>
          </a:bodyPr>
          <a:lstStyle/>
          <a:p>
            <a:r>
              <a:rPr lang="bn-BD" sz="4400" dirty="0" smtClean="0">
                <a:latin typeface="NikoshBAN" pitchFamily="2" charset="0"/>
                <a:cs typeface="NikoshBAN" pitchFamily="2" charset="0"/>
              </a:rPr>
              <a:t>এসো কঠিন শব্দের অর্থ জেনে নিই </a:t>
            </a:r>
            <a:endParaRPr lang="en-US" sz="4400" dirty="0">
              <a:latin typeface="NikoshBAN" pitchFamily="2" charset="0"/>
              <a:cs typeface="NikoshBAN" pitchFamily="2" charset="0"/>
            </a:endParaRPr>
          </a:p>
        </p:txBody>
      </p:sp>
      <p:pic>
        <p:nvPicPr>
          <p:cNvPr id="4" name="Picture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3725947" y="4570979"/>
            <a:ext cx="1510364" cy="931557"/>
          </a:xfrm>
          <a:prstGeom prst="rect">
            <a:avLst/>
          </a:prstGeom>
          <a:solidFill>
            <a:schemeClr val="accent6">
              <a:lumMod val="75000"/>
            </a:schemeClr>
          </a:solidFill>
        </p:spPr>
      </p:pic>
      <p:sp>
        <p:nvSpPr>
          <p:cNvPr id="17" name="Rectangle 16"/>
          <p:cNvSpPr/>
          <p:nvPr/>
        </p:nvSpPr>
        <p:spPr>
          <a:xfrm>
            <a:off x="196587" y="1451996"/>
            <a:ext cx="2309207" cy="1403171"/>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200" dirty="0" smtClean="0">
                <a:latin typeface="NikoshBAN" pitchFamily="2" charset="0"/>
                <a:cs typeface="NikoshBAN" pitchFamily="2" charset="0"/>
              </a:rPr>
              <a:t>পূর্ণিমাতিথি </a:t>
            </a:r>
            <a:endParaRPr lang="en-US" sz="3200" dirty="0">
              <a:latin typeface="NikoshBAN" pitchFamily="2" charset="0"/>
              <a:cs typeface="NikoshBAN" pitchFamily="2" charset="0"/>
            </a:endParaRPr>
          </a:p>
        </p:txBody>
      </p:sp>
      <p:sp>
        <p:nvSpPr>
          <p:cNvPr id="18" name="Rectangle 17"/>
          <p:cNvSpPr/>
          <p:nvPr/>
        </p:nvSpPr>
        <p:spPr>
          <a:xfrm>
            <a:off x="6837938" y="1451996"/>
            <a:ext cx="4094822" cy="1523259"/>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200" dirty="0" smtClean="0">
                <a:latin typeface="NikoshBAN" pitchFamily="2" charset="0"/>
                <a:cs typeface="NikoshBAN" pitchFamily="2" charset="0"/>
              </a:rPr>
              <a:t>চাঁদের পরিপূর্ণ রুপ হওয়ার সময় </a:t>
            </a:r>
            <a:endParaRPr lang="en-US" sz="3200" dirty="0">
              <a:latin typeface="NikoshBAN" pitchFamily="2" charset="0"/>
              <a:cs typeface="NikoshBAN" pitchFamily="2" charset="0"/>
            </a:endParaRPr>
          </a:p>
        </p:txBody>
      </p:sp>
      <p:sp>
        <p:nvSpPr>
          <p:cNvPr id="19" name="Rectangle 18"/>
          <p:cNvSpPr/>
          <p:nvPr/>
        </p:nvSpPr>
        <p:spPr>
          <a:xfrm>
            <a:off x="6773997" y="4462012"/>
            <a:ext cx="4158763" cy="1040524"/>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200" dirty="0" smtClean="0">
                <a:latin typeface="NikoshBAN" pitchFamily="2" charset="0"/>
                <a:cs typeface="NikoshBAN" pitchFamily="2" charset="0"/>
              </a:rPr>
              <a:t>চোখের পাতা </a:t>
            </a:r>
            <a:endParaRPr lang="en-US" sz="3200" dirty="0">
              <a:latin typeface="NikoshBAN" pitchFamily="2" charset="0"/>
              <a:cs typeface="NikoshBAN" pitchFamily="2" charset="0"/>
            </a:endParaRPr>
          </a:p>
        </p:txBody>
      </p:sp>
      <p:sp>
        <p:nvSpPr>
          <p:cNvPr id="20" name="Rectangle 19"/>
          <p:cNvSpPr/>
          <p:nvPr/>
        </p:nvSpPr>
        <p:spPr>
          <a:xfrm>
            <a:off x="196587" y="4570979"/>
            <a:ext cx="2309207" cy="84826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200" dirty="0" smtClean="0">
                <a:latin typeface="NikoshBAN" pitchFamily="2" charset="0"/>
                <a:cs typeface="NikoshBAN" pitchFamily="2" charset="0"/>
              </a:rPr>
              <a:t>নেত্র পল্লব </a:t>
            </a:r>
            <a:endParaRPr lang="en-US" sz="3200" dirty="0">
              <a:latin typeface="NikoshBAN" pitchFamily="2" charset="0"/>
              <a:cs typeface="NikoshBAN" pitchFamily="2" charset="0"/>
            </a:endParaRPr>
          </a:p>
        </p:txBody>
      </p:sp>
      <p:sp>
        <p:nvSpPr>
          <p:cNvPr id="21" name="Rectangle 20"/>
          <p:cNvSpPr/>
          <p:nvPr/>
        </p:nvSpPr>
        <p:spPr>
          <a:xfrm>
            <a:off x="6773997" y="5773179"/>
            <a:ext cx="4158763" cy="892557"/>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200" dirty="0" smtClean="0">
                <a:latin typeface="NikoshBAN" pitchFamily="2" charset="0"/>
                <a:cs typeface="NikoshBAN" pitchFamily="2" charset="0"/>
              </a:rPr>
              <a:t>চাঁদের  দ্বিতীয় দিন </a:t>
            </a:r>
            <a:endParaRPr lang="en-US" sz="3200" dirty="0">
              <a:latin typeface="NikoshBAN" pitchFamily="2" charset="0"/>
              <a:cs typeface="NikoshBAN" pitchFamily="2" charset="0"/>
            </a:endParaRPr>
          </a:p>
        </p:txBody>
      </p:sp>
      <p:sp>
        <p:nvSpPr>
          <p:cNvPr id="22" name="Rectangle 21"/>
          <p:cNvSpPr/>
          <p:nvPr/>
        </p:nvSpPr>
        <p:spPr>
          <a:xfrm>
            <a:off x="196587" y="5762919"/>
            <a:ext cx="2309207" cy="902817"/>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200" dirty="0" smtClean="0">
                <a:latin typeface="NikoshBAN" pitchFamily="2" charset="0"/>
                <a:cs typeface="NikoshBAN" pitchFamily="2" charset="0"/>
              </a:rPr>
              <a:t>শুক্লা দ্বাদশী </a:t>
            </a:r>
            <a:endParaRPr lang="en-US" sz="3200" dirty="0">
              <a:latin typeface="NikoshBAN" pitchFamily="2" charset="0"/>
              <a:cs typeface="NikoshBAN" pitchFamily="2" charset="0"/>
            </a:endParaRPr>
          </a:p>
        </p:txBody>
      </p:sp>
      <p:sp>
        <p:nvSpPr>
          <p:cNvPr id="23" name="Rectangle 22"/>
          <p:cNvSpPr/>
          <p:nvPr/>
        </p:nvSpPr>
        <p:spPr>
          <a:xfrm>
            <a:off x="196585" y="3143407"/>
            <a:ext cx="2309207" cy="1040524"/>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200" dirty="0" smtClean="0">
                <a:latin typeface="NikoshBAN" pitchFamily="2" charset="0"/>
                <a:cs typeface="NikoshBAN" pitchFamily="2" charset="0"/>
              </a:rPr>
              <a:t>কপোল </a:t>
            </a:r>
            <a:endParaRPr lang="en-US" sz="3200" dirty="0">
              <a:latin typeface="NikoshBAN" pitchFamily="2" charset="0"/>
              <a:cs typeface="NikoshBAN" pitchFamily="2" charset="0"/>
            </a:endParaRPr>
          </a:p>
        </p:txBody>
      </p:sp>
      <p:sp>
        <p:nvSpPr>
          <p:cNvPr id="24" name="Rectangle 23"/>
          <p:cNvSpPr/>
          <p:nvPr/>
        </p:nvSpPr>
        <p:spPr>
          <a:xfrm>
            <a:off x="6751015" y="3143407"/>
            <a:ext cx="4181743" cy="1040524"/>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200" dirty="0" smtClean="0">
                <a:latin typeface="NikoshBAN" pitchFamily="2" charset="0"/>
                <a:cs typeface="NikoshBAN" pitchFamily="2" charset="0"/>
              </a:rPr>
              <a:t>গাল  </a:t>
            </a:r>
            <a:endParaRPr lang="en-US" sz="3200" dirty="0">
              <a:latin typeface="NikoshBAN" pitchFamily="2" charset="0"/>
              <a:cs typeface="NikoshBAN" pitchFamily="2" charset="0"/>
            </a:endParaRPr>
          </a:p>
        </p:txBody>
      </p:sp>
      <p:sp>
        <p:nvSpPr>
          <p:cNvPr id="26" name="Right Arrow 25"/>
          <p:cNvSpPr/>
          <p:nvPr/>
        </p:nvSpPr>
        <p:spPr>
          <a:xfrm>
            <a:off x="2805442" y="3540963"/>
            <a:ext cx="528653" cy="42741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ight Arrow 26"/>
          <p:cNvSpPr/>
          <p:nvPr/>
        </p:nvSpPr>
        <p:spPr>
          <a:xfrm>
            <a:off x="2724578" y="6079732"/>
            <a:ext cx="528653" cy="42741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ight Arrow 27"/>
          <p:cNvSpPr/>
          <p:nvPr/>
        </p:nvSpPr>
        <p:spPr>
          <a:xfrm>
            <a:off x="2724578" y="4768565"/>
            <a:ext cx="528653" cy="42741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ight Arrow 28"/>
          <p:cNvSpPr/>
          <p:nvPr/>
        </p:nvSpPr>
        <p:spPr>
          <a:xfrm>
            <a:off x="5717347" y="6079732"/>
            <a:ext cx="528653" cy="42741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ight Arrow 29"/>
          <p:cNvSpPr/>
          <p:nvPr/>
        </p:nvSpPr>
        <p:spPr>
          <a:xfrm>
            <a:off x="5698642" y="4739379"/>
            <a:ext cx="528653" cy="42741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ight Arrow 30"/>
          <p:cNvSpPr/>
          <p:nvPr/>
        </p:nvSpPr>
        <p:spPr>
          <a:xfrm>
            <a:off x="5698643" y="3491527"/>
            <a:ext cx="528653" cy="42741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ight Arrow 31"/>
          <p:cNvSpPr/>
          <p:nvPr/>
        </p:nvSpPr>
        <p:spPr>
          <a:xfrm>
            <a:off x="5698644" y="2098493"/>
            <a:ext cx="528653" cy="42741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ight Arrow 32"/>
          <p:cNvSpPr/>
          <p:nvPr/>
        </p:nvSpPr>
        <p:spPr>
          <a:xfrm>
            <a:off x="2646824" y="1884784"/>
            <a:ext cx="528653" cy="42741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3788592" y="2974732"/>
            <a:ext cx="1375149" cy="1209199"/>
          </a:xfrm>
          <a:prstGeom prst="rect">
            <a:avLst/>
          </a:prstGeom>
        </p:spPr>
      </p:pic>
      <p:pic>
        <p:nvPicPr>
          <p:cNvPr id="5" name="Picture 4"/>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3725947" y="1582319"/>
            <a:ext cx="1437794" cy="862676"/>
          </a:xfrm>
          <a:prstGeom prst="rect">
            <a:avLst/>
          </a:prstGeom>
        </p:spPr>
      </p:pic>
      <p:pic>
        <p:nvPicPr>
          <p:cNvPr id="7" name="Picture 6"/>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3762572" y="5719872"/>
            <a:ext cx="1473739" cy="1056643"/>
          </a:xfrm>
          <a:prstGeom prst="rect">
            <a:avLst/>
          </a:prstGeom>
        </p:spPr>
      </p:pic>
    </p:spTree>
    <p:extLst>
      <p:ext uri="{BB962C8B-B14F-4D97-AF65-F5344CB8AC3E}">
        <p14:creationId xmlns="" xmlns:p14="http://schemas.microsoft.com/office/powerpoint/2010/main" val="3999417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heel(1)">
                                      <p:cBhvr>
                                        <p:cTn id="14" dur="20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circle(in)">
                                      <p:cBhvr>
                                        <p:cTn id="19" dur="20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heel(1)">
                                      <p:cBhvr>
                                        <p:cTn id="24" dur="2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circle(in)">
                                      <p:cBhvr>
                                        <p:cTn id="29" dur="20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heel(1)">
                                      <p:cBhvr>
                                        <p:cTn id="34" dur="20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heel(1)">
                                      <p:cBhvr>
                                        <p:cTn id="39" dur="200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circle(in)">
                                      <p:cBhvr>
                                        <p:cTn id="44" dur="2000"/>
                                        <p:tgtEl>
                                          <p:spTgt spid="26"/>
                                        </p:tgtEl>
                                      </p:cBhvr>
                                    </p:animEffect>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wheel(1)">
                                      <p:cBhvr>
                                        <p:cTn id="49" dur="2000"/>
                                        <p:tgtEl>
                                          <p:spTgt spid="3"/>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circle(in)">
                                      <p:cBhvr>
                                        <p:cTn id="54" dur="2000"/>
                                        <p:tgtEl>
                                          <p:spTgt spid="31"/>
                                        </p:tgtEl>
                                      </p:cBhvr>
                                    </p:animEffect>
                                  </p:childTnLst>
                                </p:cTn>
                              </p:par>
                            </p:childTnLst>
                          </p:cTn>
                        </p:par>
                      </p:childTnLst>
                    </p:cTn>
                  </p:par>
                  <p:par>
                    <p:cTn id="55" fill="hold">
                      <p:stCondLst>
                        <p:cond delay="indefinite"/>
                      </p:stCondLst>
                      <p:childTnLst>
                        <p:par>
                          <p:cTn id="56" fill="hold">
                            <p:stCondLst>
                              <p:cond delay="0"/>
                            </p:stCondLst>
                            <p:childTnLst>
                              <p:par>
                                <p:cTn id="57" presetID="21" presetClass="entr" presetSubtype="1"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wheel(1)">
                                      <p:cBhvr>
                                        <p:cTn id="59" dur="2000"/>
                                        <p:tgtEl>
                                          <p:spTgt spid="24"/>
                                        </p:tgtEl>
                                      </p:cBhvr>
                                    </p:animEffect>
                                  </p:childTnLst>
                                </p:cTn>
                              </p:par>
                            </p:childTnLst>
                          </p:cTn>
                        </p:par>
                      </p:childTnLst>
                    </p:cTn>
                  </p:par>
                  <p:par>
                    <p:cTn id="60" fill="hold">
                      <p:stCondLst>
                        <p:cond delay="indefinite"/>
                      </p:stCondLst>
                      <p:childTnLst>
                        <p:par>
                          <p:cTn id="61" fill="hold">
                            <p:stCondLst>
                              <p:cond delay="0"/>
                            </p:stCondLst>
                            <p:childTnLst>
                              <p:par>
                                <p:cTn id="62" presetID="21" presetClass="entr" presetSubtype="1" fill="hold" grpId="0" nodeType="click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wheel(1)">
                                      <p:cBhvr>
                                        <p:cTn id="64" dur="2000"/>
                                        <p:tgtEl>
                                          <p:spTgt spid="20"/>
                                        </p:tgtEl>
                                      </p:cBhvr>
                                    </p:animEffect>
                                  </p:childTnLst>
                                </p:cTn>
                              </p:par>
                            </p:childTnLst>
                          </p:cTn>
                        </p:par>
                      </p:childTnLst>
                    </p:cTn>
                  </p:par>
                  <p:par>
                    <p:cTn id="65" fill="hold">
                      <p:stCondLst>
                        <p:cond delay="indefinite"/>
                      </p:stCondLst>
                      <p:childTnLst>
                        <p:par>
                          <p:cTn id="66" fill="hold">
                            <p:stCondLst>
                              <p:cond delay="0"/>
                            </p:stCondLst>
                            <p:childTnLst>
                              <p:par>
                                <p:cTn id="67" presetID="6" presetClass="entr" presetSubtype="16"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circle(in)">
                                      <p:cBhvr>
                                        <p:cTn id="69" dur="2000"/>
                                        <p:tgtEl>
                                          <p:spTgt spid="28"/>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4"/>
                                        </p:tgtEl>
                                        <p:attrNameLst>
                                          <p:attrName>style.visibility</p:attrName>
                                        </p:attrNameLst>
                                      </p:cBhvr>
                                      <p:to>
                                        <p:strVal val="visible"/>
                                      </p:to>
                                    </p:set>
                                    <p:animEffect transition="in" filter="wipe(down)">
                                      <p:cBhvr>
                                        <p:cTn id="74" dur="500"/>
                                        <p:tgtEl>
                                          <p:spTgt spid="4"/>
                                        </p:tgtEl>
                                      </p:cBhvr>
                                    </p:animEffect>
                                  </p:childTnLst>
                                </p:cTn>
                              </p:par>
                            </p:childTnLst>
                          </p:cTn>
                        </p:par>
                      </p:childTnLst>
                    </p:cTn>
                  </p:par>
                  <p:par>
                    <p:cTn id="75" fill="hold">
                      <p:stCondLst>
                        <p:cond delay="indefinite"/>
                      </p:stCondLst>
                      <p:childTnLst>
                        <p:par>
                          <p:cTn id="76" fill="hold">
                            <p:stCondLst>
                              <p:cond delay="0"/>
                            </p:stCondLst>
                            <p:childTnLst>
                              <p:par>
                                <p:cTn id="77" presetID="6" presetClass="entr" presetSubtype="16" fill="hold" grpId="0" nodeType="click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circle(in)">
                                      <p:cBhvr>
                                        <p:cTn id="79" dur="2000"/>
                                        <p:tgtEl>
                                          <p:spTgt spid="30"/>
                                        </p:tgtEl>
                                      </p:cBhvr>
                                    </p:animEffect>
                                  </p:childTnLst>
                                </p:cTn>
                              </p:par>
                            </p:childTnLst>
                          </p:cTn>
                        </p:par>
                      </p:childTnLst>
                    </p:cTn>
                  </p:par>
                  <p:par>
                    <p:cTn id="80" fill="hold">
                      <p:stCondLst>
                        <p:cond delay="indefinite"/>
                      </p:stCondLst>
                      <p:childTnLst>
                        <p:par>
                          <p:cTn id="81" fill="hold">
                            <p:stCondLst>
                              <p:cond delay="0"/>
                            </p:stCondLst>
                            <p:childTnLst>
                              <p:par>
                                <p:cTn id="82" presetID="21" presetClass="entr" presetSubtype="1" fill="hold" grpId="0" nodeType="click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wheel(1)">
                                      <p:cBhvr>
                                        <p:cTn id="84" dur="2000"/>
                                        <p:tgtEl>
                                          <p:spTgt spid="19"/>
                                        </p:tgtEl>
                                      </p:cBhvr>
                                    </p:animEffect>
                                  </p:childTnLst>
                                </p:cTn>
                              </p:par>
                            </p:childTnLst>
                          </p:cTn>
                        </p:par>
                      </p:childTnLst>
                    </p:cTn>
                  </p:par>
                  <p:par>
                    <p:cTn id="85" fill="hold">
                      <p:stCondLst>
                        <p:cond delay="indefinite"/>
                      </p:stCondLst>
                      <p:childTnLst>
                        <p:par>
                          <p:cTn id="86" fill="hold">
                            <p:stCondLst>
                              <p:cond delay="0"/>
                            </p:stCondLst>
                            <p:childTnLst>
                              <p:par>
                                <p:cTn id="87" presetID="21" presetClass="entr" presetSubtype="1" fill="hold" grpId="0" nodeType="click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wheel(1)">
                                      <p:cBhvr>
                                        <p:cTn id="89" dur="2000"/>
                                        <p:tgtEl>
                                          <p:spTgt spid="22"/>
                                        </p:tgtEl>
                                      </p:cBhvr>
                                    </p:animEffect>
                                  </p:childTnLst>
                                </p:cTn>
                              </p:par>
                            </p:childTnLst>
                          </p:cTn>
                        </p:par>
                      </p:childTnLst>
                    </p:cTn>
                  </p:par>
                  <p:par>
                    <p:cTn id="90" fill="hold">
                      <p:stCondLst>
                        <p:cond delay="indefinite"/>
                      </p:stCondLst>
                      <p:childTnLst>
                        <p:par>
                          <p:cTn id="91" fill="hold">
                            <p:stCondLst>
                              <p:cond delay="0"/>
                            </p:stCondLst>
                            <p:childTnLst>
                              <p:par>
                                <p:cTn id="92" presetID="6" presetClass="entr" presetSubtype="16" fill="hold" grpId="0" nodeType="clickEffect">
                                  <p:stCondLst>
                                    <p:cond delay="0"/>
                                  </p:stCondLst>
                                  <p:childTnLst>
                                    <p:set>
                                      <p:cBhvr>
                                        <p:cTn id="93" dur="1" fill="hold">
                                          <p:stCondLst>
                                            <p:cond delay="0"/>
                                          </p:stCondLst>
                                        </p:cTn>
                                        <p:tgtEl>
                                          <p:spTgt spid="27"/>
                                        </p:tgtEl>
                                        <p:attrNameLst>
                                          <p:attrName>style.visibility</p:attrName>
                                        </p:attrNameLst>
                                      </p:cBhvr>
                                      <p:to>
                                        <p:strVal val="visible"/>
                                      </p:to>
                                    </p:set>
                                    <p:animEffect transition="in" filter="circle(in)">
                                      <p:cBhvr>
                                        <p:cTn id="94" dur="2000"/>
                                        <p:tgtEl>
                                          <p:spTgt spid="27"/>
                                        </p:tgtEl>
                                      </p:cBhvr>
                                    </p:animEffect>
                                  </p:childTnLst>
                                </p:cTn>
                              </p:par>
                            </p:childTnLst>
                          </p:cTn>
                        </p:par>
                      </p:childTnLst>
                    </p:cTn>
                  </p:par>
                  <p:par>
                    <p:cTn id="95" fill="hold">
                      <p:stCondLst>
                        <p:cond delay="indefinite"/>
                      </p:stCondLst>
                      <p:childTnLst>
                        <p:par>
                          <p:cTn id="96" fill="hold">
                            <p:stCondLst>
                              <p:cond delay="0"/>
                            </p:stCondLst>
                            <p:childTnLst>
                              <p:par>
                                <p:cTn id="97" presetID="21" presetClass="entr" presetSubtype="1" fill="hold" nodeType="clickEffect">
                                  <p:stCondLst>
                                    <p:cond delay="0"/>
                                  </p:stCondLst>
                                  <p:childTnLst>
                                    <p:set>
                                      <p:cBhvr>
                                        <p:cTn id="98" dur="1" fill="hold">
                                          <p:stCondLst>
                                            <p:cond delay="0"/>
                                          </p:stCondLst>
                                        </p:cTn>
                                        <p:tgtEl>
                                          <p:spTgt spid="7"/>
                                        </p:tgtEl>
                                        <p:attrNameLst>
                                          <p:attrName>style.visibility</p:attrName>
                                        </p:attrNameLst>
                                      </p:cBhvr>
                                      <p:to>
                                        <p:strVal val="visible"/>
                                      </p:to>
                                    </p:set>
                                    <p:animEffect transition="in" filter="wheel(1)">
                                      <p:cBhvr>
                                        <p:cTn id="99" dur="2000"/>
                                        <p:tgtEl>
                                          <p:spTgt spid="7"/>
                                        </p:tgtEl>
                                      </p:cBhvr>
                                    </p:animEffect>
                                  </p:childTnLst>
                                </p:cTn>
                              </p:par>
                            </p:childTnLst>
                          </p:cTn>
                        </p:par>
                      </p:childTnLst>
                    </p:cTn>
                  </p:par>
                  <p:par>
                    <p:cTn id="100" fill="hold">
                      <p:stCondLst>
                        <p:cond delay="indefinite"/>
                      </p:stCondLst>
                      <p:childTnLst>
                        <p:par>
                          <p:cTn id="101" fill="hold">
                            <p:stCondLst>
                              <p:cond delay="0"/>
                            </p:stCondLst>
                            <p:childTnLst>
                              <p:par>
                                <p:cTn id="102" presetID="6" presetClass="entr" presetSubtype="16" fill="hold" grpId="0" nodeType="clickEffect">
                                  <p:stCondLst>
                                    <p:cond delay="0"/>
                                  </p:stCondLst>
                                  <p:childTnLst>
                                    <p:set>
                                      <p:cBhvr>
                                        <p:cTn id="103" dur="1" fill="hold">
                                          <p:stCondLst>
                                            <p:cond delay="0"/>
                                          </p:stCondLst>
                                        </p:cTn>
                                        <p:tgtEl>
                                          <p:spTgt spid="29"/>
                                        </p:tgtEl>
                                        <p:attrNameLst>
                                          <p:attrName>style.visibility</p:attrName>
                                        </p:attrNameLst>
                                      </p:cBhvr>
                                      <p:to>
                                        <p:strVal val="visible"/>
                                      </p:to>
                                    </p:set>
                                    <p:animEffect transition="in" filter="circle(in)">
                                      <p:cBhvr>
                                        <p:cTn id="104" dur="2000"/>
                                        <p:tgtEl>
                                          <p:spTgt spid="29"/>
                                        </p:tgtEl>
                                      </p:cBhvr>
                                    </p:animEffect>
                                  </p:childTnLst>
                                </p:cTn>
                              </p:par>
                            </p:childTnLst>
                          </p:cTn>
                        </p:par>
                      </p:childTnLst>
                    </p:cTn>
                  </p:par>
                  <p:par>
                    <p:cTn id="105" fill="hold">
                      <p:stCondLst>
                        <p:cond delay="indefinite"/>
                      </p:stCondLst>
                      <p:childTnLst>
                        <p:par>
                          <p:cTn id="106" fill="hold">
                            <p:stCondLst>
                              <p:cond delay="0"/>
                            </p:stCondLst>
                            <p:childTnLst>
                              <p:par>
                                <p:cTn id="107" presetID="21" presetClass="entr" presetSubtype="1" fill="hold" grpId="0" nodeType="clickEffect">
                                  <p:stCondLst>
                                    <p:cond delay="0"/>
                                  </p:stCondLst>
                                  <p:childTnLst>
                                    <p:set>
                                      <p:cBhvr>
                                        <p:cTn id="108" dur="1" fill="hold">
                                          <p:stCondLst>
                                            <p:cond delay="0"/>
                                          </p:stCondLst>
                                        </p:cTn>
                                        <p:tgtEl>
                                          <p:spTgt spid="21"/>
                                        </p:tgtEl>
                                        <p:attrNameLst>
                                          <p:attrName>style.visibility</p:attrName>
                                        </p:attrNameLst>
                                      </p:cBhvr>
                                      <p:to>
                                        <p:strVal val="visible"/>
                                      </p:to>
                                    </p:set>
                                    <p:animEffect transition="in" filter="wheel(1)">
                                      <p:cBhvr>
                                        <p:cTn id="109"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animBg="1"/>
      <p:bldP spid="18" grpId="0" animBg="1"/>
      <p:bldP spid="19" grpId="0" animBg="1"/>
      <p:bldP spid="20" grpId="0" animBg="1"/>
      <p:bldP spid="21" grpId="0" animBg="1"/>
      <p:bldP spid="22" grpId="0" animBg="1"/>
      <p:bldP spid="23" grpId="0" animBg="1"/>
      <p:bldP spid="24" grpId="0" animBg="1"/>
      <p:bldP spid="26" grpId="0" animBg="1"/>
      <p:bldP spid="27" grpId="0" animBg="1"/>
      <p:bldP spid="28" grpId="0" animBg="1"/>
      <p:bldP spid="29" grpId="0" animBg="1"/>
      <p:bldP spid="30" grpId="0" animBg="1"/>
      <p:bldP spid="31" grpId="0" animBg="1"/>
      <p:bldP spid="32" grpId="0" animBg="1"/>
      <p:bldP spid="3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 xmlns:a14="http://schemas.microsoft.com/office/drawing/2010/main" val="0"/>
              </a:ext>
            </a:extLst>
          </a:blip>
          <a:srcRect l="32923"/>
          <a:stretch/>
        </p:blipFill>
        <p:spPr>
          <a:xfrm>
            <a:off x="6830503" y="1106993"/>
            <a:ext cx="2618297" cy="2312253"/>
          </a:xfrm>
          <a:prstGeom prst="rect">
            <a:avLst/>
          </a:prstGeom>
        </p:spPr>
      </p:pic>
      <p:pic>
        <p:nvPicPr>
          <p:cNvPr id="3" name="Picture 2"/>
          <p:cNvPicPr>
            <a:picLocks noChangeAspect="1"/>
          </p:cNvPicPr>
          <p:nvPr/>
        </p:nvPicPr>
        <p:blipFill rotWithShape="1">
          <a:blip r:embed="rId4">
            <a:extLst>
              <a:ext uri="{28A0092B-C50C-407E-A947-70E740481C1C}">
                <a14:useLocalDpi xmlns="" xmlns:a14="http://schemas.microsoft.com/office/drawing/2010/main" val="0"/>
              </a:ext>
            </a:extLst>
          </a:blip>
          <a:srcRect l="27732" r="8193"/>
          <a:stretch/>
        </p:blipFill>
        <p:spPr>
          <a:xfrm>
            <a:off x="9752967" y="1259949"/>
            <a:ext cx="2177775" cy="2312252"/>
          </a:xfrm>
          <a:prstGeom prst="rect">
            <a:avLst/>
          </a:prstGeom>
        </p:spPr>
      </p:pic>
      <p:pic>
        <p:nvPicPr>
          <p:cNvPr id="4" name="Picture 3"/>
          <p:cNvPicPr>
            <a:picLocks noChangeAspect="1"/>
          </p:cNvPicPr>
          <p:nvPr/>
        </p:nvPicPr>
        <p:blipFill rotWithShape="1">
          <a:blip r:embed="rId5">
            <a:extLst>
              <a:ext uri="{28A0092B-C50C-407E-A947-70E740481C1C}">
                <a14:useLocalDpi xmlns="" xmlns:a14="http://schemas.microsoft.com/office/drawing/2010/main" val="0"/>
              </a:ext>
            </a:extLst>
          </a:blip>
          <a:srcRect l="25214"/>
          <a:stretch/>
        </p:blipFill>
        <p:spPr>
          <a:xfrm>
            <a:off x="3309257" y="1092479"/>
            <a:ext cx="3127118" cy="2312252"/>
          </a:xfrm>
          <a:prstGeom prst="rect">
            <a:avLst/>
          </a:prstGeom>
        </p:spPr>
      </p:pic>
      <p:sp>
        <p:nvSpPr>
          <p:cNvPr id="5" name="TextBox 4"/>
          <p:cNvSpPr txBox="1"/>
          <p:nvPr/>
        </p:nvSpPr>
        <p:spPr>
          <a:xfrm>
            <a:off x="0" y="4035694"/>
            <a:ext cx="12191999" cy="2308324"/>
          </a:xfrm>
          <a:prstGeom prst="rect">
            <a:avLst/>
          </a:prstGeom>
          <a:solidFill>
            <a:schemeClr val="accent2">
              <a:lumMod val="20000"/>
              <a:lumOff val="80000"/>
            </a:schemeClr>
          </a:solidFill>
          <a:ln>
            <a:solidFill>
              <a:schemeClr val="accent5"/>
            </a:solidFill>
          </a:ln>
        </p:spPr>
        <p:txBody>
          <a:bodyPr wrap="square" rtlCol="0">
            <a:spAutoFit/>
          </a:bodyPr>
          <a:lstStyle/>
          <a:p>
            <a:r>
              <a:rPr lang="bn-BD" sz="4800" dirty="0" smtClean="0">
                <a:latin typeface="NikoshBAN" pitchFamily="2" charset="0"/>
                <a:cs typeface="NikoshBAN" pitchFamily="2" charset="0"/>
              </a:rPr>
              <a:t>সুভার অন্তরঙ্গ বন্ধুর দল। সর্বশী ও পাংগুলী। ইহা  ছাড়া ছাগল এবং বিড়াল শাবকও তাহার যথেষ্ট আনুগত্য করিত।  </a:t>
            </a:r>
            <a:endParaRPr lang="en-US" sz="4800" dirty="0">
              <a:latin typeface="NikoshBAN" pitchFamily="2" charset="0"/>
              <a:cs typeface="NikoshBAN" pitchFamily="2" charset="0"/>
            </a:endParaRPr>
          </a:p>
        </p:txBody>
      </p:sp>
      <p:pic>
        <p:nvPicPr>
          <p:cNvPr id="6" name="Picture 5"/>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163760" y="1034421"/>
            <a:ext cx="2042412" cy="2262007"/>
          </a:xfrm>
          <a:prstGeom prst="rect">
            <a:avLst/>
          </a:prstGeom>
        </p:spPr>
      </p:pic>
      <p:sp>
        <p:nvSpPr>
          <p:cNvPr id="7" name="TextBox 6"/>
          <p:cNvSpPr txBox="1"/>
          <p:nvPr/>
        </p:nvSpPr>
        <p:spPr>
          <a:xfrm>
            <a:off x="783771" y="2526988"/>
            <a:ext cx="1422400" cy="769441"/>
          </a:xfrm>
          <a:prstGeom prst="rect">
            <a:avLst/>
          </a:prstGeom>
          <a:noFill/>
        </p:spPr>
        <p:txBody>
          <a:bodyPr wrap="square" rtlCol="0">
            <a:spAutoFit/>
          </a:bodyPr>
          <a:lstStyle/>
          <a:p>
            <a:r>
              <a:rPr lang="bn-BD" sz="4400" dirty="0" smtClean="0">
                <a:latin typeface="NikoshBAN" pitchFamily="2" charset="0"/>
                <a:cs typeface="NikoshBAN" pitchFamily="2" charset="0"/>
              </a:rPr>
              <a:t>সুভা</a:t>
            </a:r>
            <a:endParaRPr lang="en-US" sz="4400" dirty="0">
              <a:latin typeface="NikoshBAN" pitchFamily="2" charset="0"/>
              <a:cs typeface="NikoshBAN" pitchFamily="2" charset="0"/>
            </a:endParaRPr>
          </a:p>
        </p:txBody>
      </p:sp>
      <p:sp>
        <p:nvSpPr>
          <p:cNvPr id="8" name="Rectangle 7"/>
          <p:cNvSpPr/>
          <p:nvPr/>
        </p:nvSpPr>
        <p:spPr>
          <a:xfrm>
            <a:off x="3738082" y="210420"/>
            <a:ext cx="2271776" cy="707886"/>
          </a:xfrm>
          <a:prstGeom prst="rect">
            <a:avLst/>
          </a:prstGeom>
          <a:solidFill>
            <a:schemeClr val="accent5">
              <a:lumMod val="20000"/>
              <a:lumOff val="80000"/>
            </a:schemeClr>
          </a:solidFill>
        </p:spPr>
        <p:txBody>
          <a:bodyPr wrap="none" lIns="91440" tIns="45720" rIns="91440" bIns="45720">
            <a:spAutoFit/>
          </a:bodyPr>
          <a:lstStyle/>
          <a:p>
            <a:pPr algn="ctr"/>
            <a:r>
              <a:rPr lang="bn-BD" sz="4000" b="1" cap="none" spc="0" dirty="0" smtClean="0">
                <a:ln w="18000">
                  <a:solidFill>
                    <a:schemeClr val="accent2">
                      <a:satMod val="140000"/>
                    </a:schemeClr>
                  </a:solidFill>
                  <a:prstDash val="solid"/>
                  <a:miter lim="800000"/>
                </a:ln>
                <a:solidFill>
                  <a:srgbClr val="00B050"/>
                </a:solidFill>
                <a:effectLst>
                  <a:outerShdw blurRad="25500" dist="23000" dir="7020000" algn="tl">
                    <a:srgbClr val="000000">
                      <a:alpha val="50000"/>
                    </a:srgbClr>
                  </a:outerShdw>
                </a:effectLst>
                <a:latin typeface="NikoshBAN" pitchFamily="2" charset="0"/>
                <a:cs typeface="NikoshBAN" pitchFamily="2" charset="0"/>
              </a:rPr>
              <a:t>পাঠ বিশ্লেষন </a:t>
            </a:r>
            <a:endParaRPr lang="en-US" sz="4000" b="1" cap="none" spc="0" dirty="0">
              <a:ln w="18000">
                <a:solidFill>
                  <a:schemeClr val="accent2">
                    <a:satMod val="140000"/>
                  </a:schemeClr>
                </a:solidFill>
                <a:prstDash val="solid"/>
                <a:miter lim="800000"/>
              </a:ln>
              <a:solidFill>
                <a:srgbClr val="00B050"/>
              </a:solidFill>
              <a:effectLst>
                <a:outerShdw blurRad="25500" dist="23000" dir="7020000" algn="tl">
                  <a:srgbClr val="000000">
                    <a:alpha val="50000"/>
                  </a:srgbClr>
                </a:outerShdw>
              </a:effectLst>
              <a:latin typeface="NikoshBAN" pitchFamily="2" charset="0"/>
              <a:cs typeface="NikoshBAN" pitchFamily="2" charset="0"/>
            </a:endParaRPr>
          </a:p>
        </p:txBody>
      </p:sp>
    </p:spTree>
    <p:extLst>
      <p:ext uri="{BB962C8B-B14F-4D97-AF65-F5344CB8AC3E}">
        <p14:creationId xmlns="" xmlns:p14="http://schemas.microsoft.com/office/powerpoint/2010/main" val="117377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circle(in)">
                                      <p:cBhvr>
                                        <p:cTn id="30" dur="20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2000"/>
                                        <p:tgtEl>
                                          <p:spTgt spid="6"/>
                                        </p:tgtEl>
                                      </p:cBhvr>
                                    </p:animEffect>
                                    <p:anim calcmode="lin" valueType="num">
                                      <p:cBhvr>
                                        <p:cTn id="36" dur="2000" fill="hold"/>
                                        <p:tgtEl>
                                          <p:spTgt spid="6"/>
                                        </p:tgtEl>
                                        <p:attrNameLst>
                                          <p:attrName>ppt_w</p:attrName>
                                        </p:attrNameLst>
                                      </p:cBhvr>
                                      <p:tavLst>
                                        <p:tav tm="0" fmla="#ppt_w*sin(2.5*pi*$)">
                                          <p:val>
                                            <p:fltVal val="0"/>
                                          </p:val>
                                        </p:tav>
                                        <p:tav tm="100000">
                                          <p:val>
                                            <p:fltVal val="1"/>
                                          </p:val>
                                        </p:tav>
                                      </p:tavLst>
                                    </p:anim>
                                    <p:anim calcmode="lin" valueType="num">
                                      <p:cBhvr>
                                        <p:cTn id="37"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circle(in)">
                                      <p:cBhvr>
                                        <p:cTn id="42" dur="20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heel(1)">
                                      <p:cBhvr>
                                        <p:cTn id="47" dur="2000"/>
                                        <p:tgtEl>
                                          <p:spTgt spid="2"/>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circle(in)">
                                      <p:cBhvr>
                                        <p:cTn id="52" dur="2000"/>
                                        <p:tgtEl>
                                          <p:spTgt spid="3"/>
                                        </p:tgtEl>
                                      </p:cBhvr>
                                    </p:animEffec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anim calcmode="lin" valueType="num">
                                      <p:cBhvr>
                                        <p:cTn id="57" dur="1000" fill="hold"/>
                                        <p:tgtEl>
                                          <p:spTgt spid="5"/>
                                        </p:tgtEl>
                                        <p:attrNameLst>
                                          <p:attrName>ppt_w</p:attrName>
                                        </p:attrNameLst>
                                      </p:cBhvr>
                                      <p:tavLst>
                                        <p:tav tm="0">
                                          <p:val>
                                            <p:fltVal val="0"/>
                                          </p:val>
                                        </p:tav>
                                        <p:tav tm="100000">
                                          <p:val>
                                            <p:strVal val="#ppt_w"/>
                                          </p:val>
                                        </p:tav>
                                      </p:tavLst>
                                    </p:anim>
                                    <p:anim calcmode="lin" valueType="num">
                                      <p:cBhvr>
                                        <p:cTn id="58" dur="1000" fill="hold"/>
                                        <p:tgtEl>
                                          <p:spTgt spid="5"/>
                                        </p:tgtEl>
                                        <p:attrNameLst>
                                          <p:attrName>ppt_h</p:attrName>
                                        </p:attrNameLst>
                                      </p:cBhvr>
                                      <p:tavLst>
                                        <p:tav tm="0">
                                          <p:val>
                                            <p:fltVal val="0"/>
                                          </p:val>
                                        </p:tav>
                                        <p:tav tm="100000">
                                          <p:val>
                                            <p:strVal val="#ppt_h"/>
                                          </p:val>
                                        </p:tav>
                                      </p:tavLst>
                                    </p:anim>
                                    <p:anim calcmode="lin" valueType="num">
                                      <p:cBhvr>
                                        <p:cTn id="59" dur="1000" fill="hold"/>
                                        <p:tgtEl>
                                          <p:spTgt spid="5"/>
                                        </p:tgtEl>
                                        <p:attrNameLst>
                                          <p:attrName>style.rotation</p:attrName>
                                        </p:attrNameLst>
                                      </p:cBhvr>
                                      <p:tavLst>
                                        <p:tav tm="0">
                                          <p:val>
                                            <p:fltVal val="90"/>
                                          </p:val>
                                        </p:tav>
                                        <p:tav tm="100000">
                                          <p:val>
                                            <p:fltVal val="0"/>
                                          </p:val>
                                        </p:tav>
                                      </p:tavLst>
                                    </p:anim>
                                    <p:animEffect transition="in" filter="fade">
                                      <p:cBhvr>
                                        <p:cTn id="6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797287" y="404192"/>
            <a:ext cx="2358887" cy="830997"/>
          </a:xfrm>
          <a:prstGeom prst="rect">
            <a:avLst/>
          </a:prstGeom>
          <a:noFill/>
        </p:spPr>
        <p:txBody>
          <a:bodyPr wrap="square" rtlCol="0">
            <a:prstTxWarp prst="textPlain">
              <a:avLst/>
            </a:prstTxWarp>
            <a:spAutoFit/>
            <a:scene3d>
              <a:camera prst="orthographicFront"/>
              <a:lightRig rig="threePt" dir="t"/>
            </a:scene3d>
            <a:sp3d extrusionH="57150">
              <a:bevelT w="38100" h="38100"/>
            </a:sp3d>
          </a:bodyPr>
          <a:lstStyle/>
          <a:p>
            <a:r>
              <a:rPr lang="en-US" sz="4800" dirty="0" smtClean="0">
                <a:solidFill>
                  <a:srgbClr val="FF0000"/>
                </a:solidFill>
                <a:effectLst>
                  <a:glow rad="63500">
                    <a:schemeClr val="accent4">
                      <a:satMod val="175000"/>
                      <a:alpha val="40000"/>
                    </a:schemeClr>
                  </a:glow>
                  <a:outerShdw blurRad="50800" dist="38100" dir="2700000" algn="tl" rotWithShape="0">
                    <a:prstClr val="black">
                      <a:alpha val="40000"/>
                    </a:prstClr>
                  </a:outerShdw>
                </a:effectLst>
                <a:latin typeface="NikoshBAN" panose="02000000000000000000" pitchFamily="2" charset="0"/>
                <a:cs typeface="NikoshBAN" panose="02000000000000000000" pitchFamily="2" charset="0"/>
              </a:rPr>
              <a:t>একক কাজ </a:t>
            </a:r>
            <a:endParaRPr lang="en-US" dirty="0">
              <a:solidFill>
                <a:srgbClr val="FF0000"/>
              </a:solidFill>
              <a:effectLst>
                <a:glow rad="63500">
                  <a:schemeClr val="accent4">
                    <a:satMod val="175000"/>
                    <a:alpha val="40000"/>
                  </a:schemeClr>
                </a:glow>
                <a:outerShdw blurRad="50800" dist="38100" dir="2700000" algn="tl" rotWithShape="0">
                  <a:prstClr val="black">
                    <a:alpha val="40000"/>
                  </a:prstClr>
                </a:outerShdw>
              </a:effectLst>
              <a:latin typeface="NikoshBAN" panose="02000000000000000000" pitchFamily="2" charset="0"/>
              <a:cs typeface="NikoshBAN" panose="02000000000000000000" pitchFamily="2" charset="0"/>
            </a:endParaRPr>
          </a:p>
        </p:txBody>
      </p:sp>
      <p:sp>
        <p:nvSpPr>
          <p:cNvPr id="4" name="TextBox 3"/>
          <p:cNvSpPr txBox="1"/>
          <p:nvPr/>
        </p:nvSpPr>
        <p:spPr>
          <a:xfrm>
            <a:off x="0" y="4388925"/>
            <a:ext cx="12192000" cy="3785652"/>
          </a:xfrm>
          <a:prstGeom prst="rect">
            <a:avLst/>
          </a:prstGeom>
          <a:solidFill>
            <a:schemeClr val="accent4">
              <a:lumMod val="20000"/>
              <a:lumOff val="80000"/>
            </a:schemeClr>
          </a:solidFill>
          <a:ln>
            <a:solidFill>
              <a:schemeClr val="accent5"/>
            </a:solidFill>
          </a:ln>
        </p:spPr>
        <p:txBody>
          <a:bodyPr wrap="square" rtlCol="0">
            <a:spAutoFit/>
          </a:bodyPr>
          <a:lstStyle/>
          <a:p>
            <a:r>
              <a:rPr lang="en-US" sz="4000" dirty="0" smtClean="0">
                <a:solidFill>
                  <a:srgbClr val="0070C0"/>
                </a:solidFill>
                <a:latin typeface="NikoshBAN" panose="02000000000000000000" pitchFamily="2" charset="0"/>
                <a:cs typeface="NikoshBAN" panose="02000000000000000000" pitchFamily="2" charset="0"/>
              </a:rPr>
              <a:t>১)  </a:t>
            </a:r>
            <a:r>
              <a:rPr lang="en-US" sz="4000" dirty="0" smtClean="0">
                <a:solidFill>
                  <a:srgbClr val="0070C0"/>
                </a:solidFill>
                <a:latin typeface="NikoshBAN" panose="02000000000000000000" pitchFamily="2" charset="0"/>
                <a:cs typeface="NikoshBAN" panose="02000000000000000000" pitchFamily="2" charset="0"/>
              </a:rPr>
              <a:t> </a:t>
            </a:r>
            <a:r>
              <a:rPr lang="bn-BD" sz="4000" dirty="0" smtClean="0">
                <a:solidFill>
                  <a:srgbClr val="0070C0"/>
                </a:solidFill>
                <a:latin typeface="NikoshBAN" panose="02000000000000000000" pitchFamily="2" charset="0"/>
                <a:cs typeface="NikoshBAN" panose="02000000000000000000" pitchFamily="2" charset="0"/>
              </a:rPr>
              <a:t>কপোল অর্থ কী</a:t>
            </a:r>
            <a:r>
              <a:rPr lang="en-US" sz="4000" dirty="0" smtClean="0">
                <a:solidFill>
                  <a:srgbClr val="0070C0"/>
                </a:solidFill>
                <a:latin typeface="NikoshBAN" panose="02000000000000000000" pitchFamily="2" charset="0"/>
                <a:cs typeface="NikoshBAN" panose="02000000000000000000" pitchFamily="2" charset="0"/>
              </a:rPr>
              <a:t> </a:t>
            </a:r>
            <a:r>
              <a:rPr lang="en-US" sz="8000" dirty="0" smtClean="0">
                <a:solidFill>
                  <a:srgbClr val="0070C0"/>
                </a:solidFill>
                <a:latin typeface="NikoshBAN" panose="02000000000000000000" pitchFamily="2" charset="0"/>
                <a:cs typeface="NikoshBAN" panose="02000000000000000000" pitchFamily="2" charset="0"/>
              </a:rPr>
              <a:t>?</a:t>
            </a:r>
          </a:p>
          <a:p>
            <a:r>
              <a:rPr lang="bn-BD" sz="4000" dirty="0" smtClean="0">
                <a:solidFill>
                  <a:srgbClr val="C00000"/>
                </a:solidFill>
                <a:latin typeface="NikoshBAN" panose="02000000000000000000" pitchFamily="2" charset="0"/>
                <a:cs typeface="NikoshBAN" panose="02000000000000000000" pitchFamily="2" charset="0"/>
              </a:rPr>
              <a:t>২</a:t>
            </a:r>
            <a:r>
              <a:rPr lang="en-US" sz="4000" dirty="0" smtClean="0">
                <a:solidFill>
                  <a:srgbClr val="C00000"/>
                </a:solidFill>
                <a:latin typeface="NikoshBAN" panose="02000000000000000000" pitchFamily="2" charset="0"/>
                <a:cs typeface="NikoshBAN" panose="02000000000000000000" pitchFamily="2" charset="0"/>
              </a:rPr>
              <a:t>)   </a:t>
            </a:r>
            <a:r>
              <a:rPr lang="bn-BD" sz="4000" dirty="0" smtClean="0">
                <a:solidFill>
                  <a:srgbClr val="C00000"/>
                </a:solidFill>
                <a:latin typeface="NikoshBAN" panose="02000000000000000000" pitchFamily="2" charset="0"/>
                <a:cs typeface="NikoshBAN" panose="02000000000000000000" pitchFamily="2" charset="0"/>
              </a:rPr>
              <a:t> </a:t>
            </a:r>
            <a:r>
              <a:rPr lang="bn-BD" sz="4000" dirty="0" smtClean="0">
                <a:solidFill>
                  <a:srgbClr val="C00000"/>
                </a:solidFill>
                <a:latin typeface="NikoshBAN" panose="02000000000000000000" pitchFamily="2" charset="0"/>
                <a:cs typeface="NikoshBAN" panose="02000000000000000000" pitchFamily="2" charset="0"/>
              </a:rPr>
              <a:t>শুক্লা দ্বাদশী অর্থ</a:t>
            </a:r>
            <a:r>
              <a:rPr lang="en-US" sz="4000" dirty="0" smtClean="0">
                <a:solidFill>
                  <a:srgbClr val="C00000"/>
                </a:solidFill>
                <a:latin typeface="NikoshBAN" panose="02000000000000000000" pitchFamily="2" charset="0"/>
                <a:cs typeface="NikoshBAN" panose="02000000000000000000" pitchFamily="2" charset="0"/>
              </a:rPr>
              <a:t> কী</a:t>
            </a:r>
            <a:r>
              <a:rPr lang="en-US" sz="8000" dirty="0" smtClean="0">
                <a:solidFill>
                  <a:srgbClr val="C00000"/>
                </a:solidFill>
                <a:latin typeface="NikoshBAN" panose="02000000000000000000" pitchFamily="2" charset="0"/>
                <a:cs typeface="NikoshBAN" panose="02000000000000000000" pitchFamily="2" charset="0"/>
              </a:rPr>
              <a:t>? </a:t>
            </a:r>
            <a:r>
              <a:rPr lang="bn-BD" sz="4000" dirty="0" smtClean="0">
                <a:solidFill>
                  <a:srgbClr val="C00000"/>
                </a:solidFill>
                <a:latin typeface="NikoshBAN" panose="02000000000000000000" pitchFamily="2" charset="0"/>
                <a:cs typeface="NikoshBAN" panose="02000000000000000000" pitchFamily="2" charset="0"/>
              </a:rPr>
              <a:t> </a:t>
            </a:r>
            <a:endParaRPr lang="en-US" sz="4000" dirty="0" smtClean="0">
              <a:solidFill>
                <a:srgbClr val="C00000"/>
              </a:solidFill>
              <a:latin typeface="NikoshBAN" panose="02000000000000000000" pitchFamily="2" charset="0"/>
              <a:cs typeface="NikoshBAN" panose="02000000000000000000" pitchFamily="2" charset="0"/>
            </a:endParaRPr>
          </a:p>
          <a:p>
            <a:r>
              <a:rPr lang="bn-BD" sz="4000" dirty="0" smtClean="0">
                <a:solidFill>
                  <a:srgbClr val="7030A0"/>
                </a:solidFill>
                <a:latin typeface="NikoshBAN" panose="02000000000000000000" pitchFamily="2" charset="0"/>
                <a:cs typeface="NikoshBAN" panose="02000000000000000000" pitchFamily="2" charset="0"/>
              </a:rPr>
              <a:t>৩</a:t>
            </a:r>
            <a:r>
              <a:rPr lang="en-US" sz="4000" dirty="0" smtClean="0">
                <a:solidFill>
                  <a:srgbClr val="7030A0"/>
                </a:solidFill>
                <a:latin typeface="NikoshBAN" panose="02000000000000000000" pitchFamily="2" charset="0"/>
                <a:cs typeface="NikoshBAN" panose="02000000000000000000" pitchFamily="2" charset="0"/>
              </a:rPr>
              <a:t>)  </a:t>
            </a:r>
            <a:r>
              <a:rPr lang="bn-BD" sz="4000" dirty="0" smtClean="0">
                <a:solidFill>
                  <a:srgbClr val="7030A0"/>
                </a:solidFill>
                <a:latin typeface="NikoshBAN" panose="02000000000000000000" pitchFamily="2" charset="0"/>
                <a:cs typeface="NikoshBAN" panose="02000000000000000000" pitchFamily="2" charset="0"/>
              </a:rPr>
              <a:t> </a:t>
            </a:r>
            <a:r>
              <a:rPr lang="bn-BD" sz="4000" dirty="0" smtClean="0">
                <a:solidFill>
                  <a:srgbClr val="7030A0"/>
                </a:solidFill>
                <a:latin typeface="NikoshBAN" panose="02000000000000000000" pitchFamily="2" charset="0"/>
                <a:cs typeface="NikoshBAN" panose="02000000000000000000" pitchFamily="2" charset="0"/>
              </a:rPr>
              <a:t>গাভী দুটির নাম কী কী</a:t>
            </a:r>
            <a:r>
              <a:rPr lang="en-US" sz="8000" dirty="0" smtClean="0">
                <a:solidFill>
                  <a:srgbClr val="7030A0"/>
                </a:solidFill>
                <a:latin typeface="NikoshBAN" panose="02000000000000000000" pitchFamily="2" charset="0"/>
                <a:cs typeface="NikoshBAN" panose="02000000000000000000" pitchFamily="2" charset="0"/>
              </a:rPr>
              <a:t>?</a:t>
            </a:r>
          </a:p>
        </p:txBody>
      </p:sp>
      <p:pic>
        <p:nvPicPr>
          <p:cNvPr id="12" name="Picture 1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34522" y="1443065"/>
            <a:ext cx="5383809" cy="2734791"/>
          </a:xfrm>
          <a:prstGeom prst="rect">
            <a:avLst/>
          </a:prstGeom>
        </p:spPr>
      </p:pic>
    </p:spTree>
    <p:extLst>
      <p:ext uri="{BB962C8B-B14F-4D97-AF65-F5344CB8AC3E}">
        <p14:creationId xmlns="" xmlns:p14="http://schemas.microsoft.com/office/powerpoint/2010/main" val="3630362838"/>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heel(1)">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000"/>
                                        <p:tgtEl>
                                          <p:spTgt spid="4"/>
                                        </p:tgtEl>
                                      </p:cBhvr>
                                    </p:animEffect>
                                    <p:anim calcmode="lin" valueType="num">
                                      <p:cBhvr>
                                        <p:cTn id="18" dur="2000" fill="hold"/>
                                        <p:tgtEl>
                                          <p:spTgt spid="4"/>
                                        </p:tgtEl>
                                        <p:attrNameLst>
                                          <p:attrName>ppt_w</p:attrName>
                                        </p:attrNameLst>
                                      </p:cBhvr>
                                      <p:tavLst>
                                        <p:tav tm="0" fmla="#ppt_w*sin(2.5*pi*$)">
                                          <p:val>
                                            <p:fltVal val="0"/>
                                          </p:val>
                                        </p:tav>
                                        <p:tav tm="100000">
                                          <p:val>
                                            <p:fltVal val="1"/>
                                          </p:val>
                                        </p:tav>
                                      </p:tavLst>
                                    </p:anim>
                                    <p:anim calcmode="lin" valueType="num">
                                      <p:cBhvr>
                                        <p:cTn id="1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wheel(1)">
                                      <p:cBhvr>
                                        <p:cTn id="24" dur="2000"/>
                                        <p:tgtEl>
                                          <p:spTgt spid="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Effect transition="in" filter="circle(in)">
                                      <p:cBhvr>
                                        <p:cTn id="29" dur="2000"/>
                                        <p:tgtEl>
                                          <p:spTgt spid="4">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Effect transition="in" filter="fade">
                                      <p:cBhvr>
                                        <p:cTn id="34" dur="1000"/>
                                        <p:tgtEl>
                                          <p:spTgt spid="4">
                                            <p:txEl>
                                              <p:pRg st="2" end="2"/>
                                            </p:txEl>
                                          </p:spTgt>
                                        </p:tgtEl>
                                      </p:cBhvr>
                                    </p:animEffect>
                                    <p:anim calcmode="lin" valueType="num">
                                      <p:cBhvr>
                                        <p:cTn id="3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193142"/>
            <a:ext cx="12192000" cy="1938992"/>
          </a:xfrm>
          <a:prstGeom prst="rect">
            <a:avLst/>
          </a:prstGeom>
          <a:solidFill>
            <a:schemeClr val="accent2">
              <a:lumMod val="20000"/>
              <a:lumOff val="80000"/>
            </a:schemeClr>
          </a:solidFill>
          <a:ln>
            <a:solidFill>
              <a:schemeClr val="accent5"/>
            </a:solidFill>
          </a:ln>
        </p:spPr>
        <p:txBody>
          <a:bodyPr wrap="square" rtlCol="0">
            <a:spAutoFit/>
          </a:bodyPr>
          <a:lstStyle/>
          <a:p>
            <a:r>
              <a:rPr lang="bn-BD" sz="4000" dirty="0" smtClean="0">
                <a:latin typeface="NikoshBAN" pitchFamily="2" charset="0"/>
                <a:cs typeface="NikoshBAN" pitchFamily="2" charset="0"/>
              </a:rPr>
              <a:t>প্রতাপ। লোকটি নিতান্ত অকর্মণ্য ।বড়শী দিয়ে নদী তীরে মাছ ধরে। সুভা তেঁতুল তলায় বসিয়া থাকে। প্রতাপের জন্য একটি করিয়া পান বরাদ্দ ছিল,সুভা তাহা নিজ হাতে সাজিয়া আনিত। </a:t>
            </a:r>
            <a:endParaRPr lang="en-US" sz="4000" dirty="0">
              <a:latin typeface="NikoshBAN" pitchFamily="2" charset="0"/>
              <a:cs typeface="NikoshBAN" pitchFamily="2" charset="0"/>
            </a:endParaRPr>
          </a:p>
        </p:txBody>
      </p:sp>
      <p:pic>
        <p:nvPicPr>
          <p:cNvPr id="3" name="Picture 2"/>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74397" y="125625"/>
            <a:ext cx="3369837" cy="2524125"/>
          </a:xfrm>
          <a:prstGeom prst="rect">
            <a:avLst/>
          </a:prstGeom>
        </p:spPr>
      </p:pic>
      <p:pic>
        <p:nvPicPr>
          <p:cNvPr id="4" name="Picture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8343253" y="125624"/>
            <a:ext cx="3471376" cy="2524125"/>
          </a:xfrm>
          <a:prstGeom prst="rect">
            <a:avLst/>
          </a:prstGeom>
        </p:spPr>
      </p:pic>
      <p:pic>
        <p:nvPicPr>
          <p:cNvPr id="5" name="Picture 4"/>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3711371" y="159177"/>
            <a:ext cx="4376924" cy="2490573"/>
          </a:xfrm>
          <a:prstGeom prst="rect">
            <a:avLst/>
          </a:prstGeom>
        </p:spPr>
      </p:pic>
    </p:spTree>
    <p:extLst>
      <p:ext uri="{BB962C8B-B14F-4D97-AF65-F5344CB8AC3E}">
        <p14:creationId xmlns="" xmlns:p14="http://schemas.microsoft.com/office/powerpoint/2010/main" val="1397569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80">
                                          <p:stCondLst>
                                            <p:cond delay="0"/>
                                          </p:stCondLst>
                                        </p:cTn>
                                        <p:tgtEl>
                                          <p:spTgt spid="5"/>
                                        </p:tgtEl>
                                      </p:cBhvr>
                                    </p:animEffect>
                                    <p:anim calcmode="lin" valueType="num">
                                      <p:cBhvr>
                                        <p:cTn id="1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gtEl>
                                      </p:cBhvr>
                                      <p:to x="100000" y="60000"/>
                                    </p:animScale>
                                    <p:animScale>
                                      <p:cBhvr>
                                        <p:cTn id="19" dur="166" decel="50000">
                                          <p:stCondLst>
                                            <p:cond delay="676"/>
                                          </p:stCondLst>
                                        </p:cTn>
                                        <p:tgtEl>
                                          <p:spTgt spid="5"/>
                                        </p:tgtEl>
                                      </p:cBhvr>
                                      <p:to x="100000" y="100000"/>
                                    </p:animScale>
                                    <p:animScale>
                                      <p:cBhvr>
                                        <p:cTn id="20" dur="26">
                                          <p:stCondLst>
                                            <p:cond delay="1312"/>
                                          </p:stCondLst>
                                        </p:cTn>
                                        <p:tgtEl>
                                          <p:spTgt spid="5"/>
                                        </p:tgtEl>
                                      </p:cBhvr>
                                      <p:to x="100000" y="80000"/>
                                    </p:animScale>
                                    <p:animScale>
                                      <p:cBhvr>
                                        <p:cTn id="21" dur="166" decel="50000">
                                          <p:stCondLst>
                                            <p:cond delay="1338"/>
                                          </p:stCondLst>
                                        </p:cTn>
                                        <p:tgtEl>
                                          <p:spTgt spid="5"/>
                                        </p:tgtEl>
                                      </p:cBhvr>
                                      <p:to x="100000" y="100000"/>
                                    </p:animScale>
                                    <p:animScale>
                                      <p:cBhvr>
                                        <p:cTn id="22" dur="26">
                                          <p:stCondLst>
                                            <p:cond delay="1642"/>
                                          </p:stCondLst>
                                        </p:cTn>
                                        <p:tgtEl>
                                          <p:spTgt spid="5"/>
                                        </p:tgtEl>
                                      </p:cBhvr>
                                      <p:to x="100000" y="90000"/>
                                    </p:animScale>
                                    <p:animScale>
                                      <p:cBhvr>
                                        <p:cTn id="23" dur="166" decel="50000">
                                          <p:stCondLst>
                                            <p:cond delay="1668"/>
                                          </p:stCondLst>
                                        </p:cTn>
                                        <p:tgtEl>
                                          <p:spTgt spid="5"/>
                                        </p:tgtEl>
                                      </p:cBhvr>
                                      <p:to x="100000" y="100000"/>
                                    </p:animScale>
                                    <p:animScale>
                                      <p:cBhvr>
                                        <p:cTn id="24" dur="26">
                                          <p:stCondLst>
                                            <p:cond delay="1808"/>
                                          </p:stCondLst>
                                        </p:cTn>
                                        <p:tgtEl>
                                          <p:spTgt spid="5"/>
                                        </p:tgtEl>
                                      </p:cBhvr>
                                      <p:to x="100000" y="95000"/>
                                    </p:animScale>
                                    <p:animScale>
                                      <p:cBhvr>
                                        <p:cTn id="25" dur="166" decel="50000">
                                          <p:stCondLst>
                                            <p:cond delay="1834"/>
                                          </p:stCondLst>
                                        </p:cTn>
                                        <p:tgtEl>
                                          <p:spTgt spid="5"/>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circle(in)">
                                      <p:cBhvr>
                                        <p:cTn id="30" dur="20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1000" fill="hold"/>
                                        <p:tgtEl>
                                          <p:spTgt spid="2"/>
                                        </p:tgtEl>
                                        <p:attrNameLst>
                                          <p:attrName>ppt_w</p:attrName>
                                        </p:attrNameLst>
                                      </p:cBhvr>
                                      <p:tavLst>
                                        <p:tav tm="0">
                                          <p:val>
                                            <p:fltVal val="0"/>
                                          </p:val>
                                        </p:tav>
                                        <p:tav tm="100000">
                                          <p:val>
                                            <p:strVal val="#ppt_w"/>
                                          </p:val>
                                        </p:tav>
                                      </p:tavLst>
                                    </p:anim>
                                    <p:anim calcmode="lin" valueType="num">
                                      <p:cBhvr>
                                        <p:cTn id="36" dur="1000" fill="hold"/>
                                        <p:tgtEl>
                                          <p:spTgt spid="2"/>
                                        </p:tgtEl>
                                        <p:attrNameLst>
                                          <p:attrName>ppt_h</p:attrName>
                                        </p:attrNameLst>
                                      </p:cBhvr>
                                      <p:tavLst>
                                        <p:tav tm="0">
                                          <p:val>
                                            <p:fltVal val="0"/>
                                          </p:val>
                                        </p:tav>
                                        <p:tav tm="100000">
                                          <p:val>
                                            <p:strVal val="#ppt_h"/>
                                          </p:val>
                                        </p:tav>
                                      </p:tavLst>
                                    </p:anim>
                                    <p:anim calcmode="lin" valueType="num">
                                      <p:cBhvr>
                                        <p:cTn id="37" dur="1000" fill="hold"/>
                                        <p:tgtEl>
                                          <p:spTgt spid="2"/>
                                        </p:tgtEl>
                                        <p:attrNameLst>
                                          <p:attrName>style.rotation</p:attrName>
                                        </p:attrNameLst>
                                      </p:cBhvr>
                                      <p:tavLst>
                                        <p:tav tm="0">
                                          <p:val>
                                            <p:fltVal val="90"/>
                                          </p:val>
                                        </p:tav>
                                        <p:tav tm="100000">
                                          <p:val>
                                            <p:fltVal val="0"/>
                                          </p:val>
                                        </p:tav>
                                      </p:tavLst>
                                    </p:anim>
                                    <p:animEffect transition="in" filter="fade">
                                      <p:cBhvr>
                                        <p:cTn id="3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1552</TotalTime>
  <Words>612</Words>
  <Application>Microsoft Office PowerPoint</Application>
  <PresentationFormat>Custom</PresentationFormat>
  <Paragraphs>66</Paragraphs>
  <Slides>23</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5" baseType="lpstr">
      <vt:lpstr>Office Theme</vt:lpstr>
      <vt:lpstr>Package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Pc</cp:lastModifiedBy>
  <cp:revision>274</cp:revision>
  <dcterms:created xsi:type="dcterms:W3CDTF">2017-03-30T01:12:59Z</dcterms:created>
  <dcterms:modified xsi:type="dcterms:W3CDTF">2019-06-18T09:57:05Z</dcterms:modified>
</cp:coreProperties>
</file>