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79" r:id="rId8"/>
    <p:sldId id="263" r:id="rId9"/>
    <p:sldId id="278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52B1D9-2E3F-434C-BFF8-586357A8238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CD8C417-5229-474D-BBAF-665DEEF7777F}">
      <dgm:prSet/>
      <dgm:spPr/>
      <dgm:t>
        <a:bodyPr/>
        <a:lstStyle/>
        <a:p>
          <a:pPr rtl="0"/>
          <a:r>
            <a:rPr lang="en-US" dirty="0" smtClean="0"/>
            <a:t>Learning outcomes</a:t>
          </a:r>
          <a:endParaRPr lang="en-US" dirty="0"/>
        </a:p>
      </dgm:t>
    </dgm:pt>
    <dgm:pt modelId="{E9AA0994-17ED-4471-8B79-8F52FBEEAE91}" type="parTrans" cxnId="{4A980571-7151-4A0F-844F-9E5F6728E6E3}">
      <dgm:prSet/>
      <dgm:spPr/>
      <dgm:t>
        <a:bodyPr/>
        <a:lstStyle/>
        <a:p>
          <a:endParaRPr lang="en-US"/>
        </a:p>
      </dgm:t>
    </dgm:pt>
    <dgm:pt modelId="{FA1FD153-D6A6-4438-B629-408FD57970A4}" type="sibTrans" cxnId="{4A980571-7151-4A0F-844F-9E5F6728E6E3}">
      <dgm:prSet/>
      <dgm:spPr/>
      <dgm:t>
        <a:bodyPr/>
        <a:lstStyle/>
        <a:p>
          <a:endParaRPr lang="en-US"/>
        </a:p>
      </dgm:t>
    </dgm:pt>
    <dgm:pt modelId="{91FCA593-F381-4F61-8C04-0F2D47E31B4C}" type="pres">
      <dgm:prSet presAssocID="{CC52B1D9-2E3F-434C-BFF8-586357A8238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3842BE8-7D74-4848-A184-1DE8673149C5}" type="pres">
      <dgm:prSet presAssocID="{ACD8C417-5229-474D-BBAF-665DEEF7777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980571-7151-4A0F-844F-9E5F6728E6E3}" srcId="{CC52B1D9-2E3F-434C-BFF8-586357A82388}" destId="{ACD8C417-5229-474D-BBAF-665DEEF7777F}" srcOrd="0" destOrd="0" parTransId="{E9AA0994-17ED-4471-8B79-8F52FBEEAE91}" sibTransId="{FA1FD153-D6A6-4438-B629-408FD57970A4}"/>
    <dgm:cxn modelId="{4E85792D-E639-44CE-86BC-99C58D358195}" type="presOf" srcId="{ACD8C417-5229-474D-BBAF-665DEEF7777F}" destId="{83842BE8-7D74-4848-A184-1DE8673149C5}" srcOrd="0" destOrd="0" presId="urn:microsoft.com/office/officeart/2005/8/layout/vList2"/>
    <dgm:cxn modelId="{4187230D-27EB-4A7E-A57C-21E6A57881BE}" type="presOf" srcId="{CC52B1D9-2E3F-434C-BFF8-586357A82388}" destId="{91FCA593-F381-4F61-8C04-0F2D47E31B4C}" srcOrd="0" destOrd="0" presId="urn:microsoft.com/office/officeart/2005/8/layout/vList2"/>
    <dgm:cxn modelId="{B698076E-F8DD-43EA-A5EB-2967BC6FF31F}" type="presParOf" srcId="{91FCA593-F381-4F61-8C04-0F2D47E31B4C}" destId="{83842BE8-7D74-4848-A184-1DE8673149C5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4DF94E-BDF7-4BF7-96FD-553C1E0DEDF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D8E65ED-1922-4E00-82FC-F59176421764}">
      <dgm:prSet/>
      <dgm:spPr/>
      <dgm:t>
        <a:bodyPr/>
        <a:lstStyle/>
        <a:p>
          <a:pPr rtl="0"/>
          <a:r>
            <a:rPr lang="en-US" dirty="0" smtClean="0"/>
            <a:t>After the lesson they will able to-</a:t>
          </a:r>
          <a:endParaRPr lang="en-US" dirty="0"/>
        </a:p>
      </dgm:t>
    </dgm:pt>
    <dgm:pt modelId="{66AEEFAF-02DF-480A-B574-B06B4324545C}" type="parTrans" cxnId="{42C9CD50-AD21-44DB-9273-10857577501C}">
      <dgm:prSet/>
      <dgm:spPr/>
      <dgm:t>
        <a:bodyPr/>
        <a:lstStyle/>
        <a:p>
          <a:endParaRPr lang="en-US"/>
        </a:p>
      </dgm:t>
    </dgm:pt>
    <dgm:pt modelId="{945954F0-3780-4A64-A01B-7E2726F871C7}" type="sibTrans" cxnId="{42C9CD50-AD21-44DB-9273-10857577501C}">
      <dgm:prSet/>
      <dgm:spPr/>
      <dgm:t>
        <a:bodyPr/>
        <a:lstStyle/>
        <a:p>
          <a:endParaRPr lang="en-US"/>
        </a:p>
      </dgm:t>
    </dgm:pt>
    <dgm:pt modelId="{56634BE7-D37B-4DAB-A8EE-EEBA9C4FB0E3}">
      <dgm:prSet/>
      <dgm:spPr/>
      <dgm:t>
        <a:bodyPr/>
        <a:lstStyle/>
        <a:p>
          <a:pPr rtl="0"/>
          <a:r>
            <a:rPr lang="en-US" dirty="0" smtClean="0"/>
            <a:t>1.Define noun</a:t>
          </a:r>
          <a:endParaRPr lang="en-US" dirty="0"/>
        </a:p>
      </dgm:t>
    </dgm:pt>
    <dgm:pt modelId="{72F981AB-D688-4A1D-9893-0783781C6F56}" type="parTrans" cxnId="{E1C2DD79-82F7-4C38-98CD-AA118A36D411}">
      <dgm:prSet/>
      <dgm:spPr/>
      <dgm:t>
        <a:bodyPr/>
        <a:lstStyle/>
        <a:p>
          <a:endParaRPr lang="en-US"/>
        </a:p>
      </dgm:t>
    </dgm:pt>
    <dgm:pt modelId="{946B1748-20CC-4AF6-ABD9-89B8326EFBBD}" type="sibTrans" cxnId="{E1C2DD79-82F7-4C38-98CD-AA118A36D411}">
      <dgm:prSet/>
      <dgm:spPr/>
      <dgm:t>
        <a:bodyPr/>
        <a:lstStyle/>
        <a:p>
          <a:endParaRPr lang="en-US"/>
        </a:p>
      </dgm:t>
    </dgm:pt>
    <dgm:pt modelId="{AC4C9EA9-93AB-4DEC-9217-B7FB5C2E89FB}">
      <dgm:prSet/>
      <dgm:spPr/>
      <dgm:t>
        <a:bodyPr/>
        <a:lstStyle/>
        <a:p>
          <a:pPr rtl="0"/>
          <a:r>
            <a:rPr lang="en-US" dirty="0" smtClean="0"/>
            <a:t>2.Describe noun</a:t>
          </a:r>
          <a:endParaRPr lang="en-US" dirty="0"/>
        </a:p>
      </dgm:t>
    </dgm:pt>
    <dgm:pt modelId="{821FE2E1-7557-4CA4-ADF6-A4AB181C55A5}" type="parTrans" cxnId="{EA97CAC4-F577-46CB-9965-5B6EA82776F8}">
      <dgm:prSet/>
      <dgm:spPr/>
      <dgm:t>
        <a:bodyPr/>
        <a:lstStyle/>
        <a:p>
          <a:endParaRPr lang="en-US"/>
        </a:p>
      </dgm:t>
    </dgm:pt>
    <dgm:pt modelId="{E2F064A3-3140-4D59-B52D-4264E012EA24}" type="sibTrans" cxnId="{EA97CAC4-F577-46CB-9965-5B6EA82776F8}">
      <dgm:prSet/>
      <dgm:spPr/>
      <dgm:t>
        <a:bodyPr/>
        <a:lstStyle/>
        <a:p>
          <a:endParaRPr lang="en-US"/>
        </a:p>
      </dgm:t>
    </dgm:pt>
    <dgm:pt modelId="{B1BDC8BA-8C87-4D0E-AD9A-73AB0A3FC65A}">
      <dgm:prSet/>
      <dgm:spPr/>
      <dgm:t>
        <a:bodyPr/>
        <a:lstStyle/>
        <a:p>
          <a:pPr rtl="0"/>
          <a:r>
            <a:rPr lang="en-US" dirty="0" smtClean="0"/>
            <a:t>3.Identify noun</a:t>
          </a:r>
          <a:endParaRPr lang="en-US" dirty="0"/>
        </a:p>
      </dgm:t>
    </dgm:pt>
    <dgm:pt modelId="{4E371335-1B8C-45B0-AE3A-D369CD18571E}" type="parTrans" cxnId="{5C0D03FC-8CB4-4DB8-8274-880E504D55EA}">
      <dgm:prSet/>
      <dgm:spPr/>
      <dgm:t>
        <a:bodyPr/>
        <a:lstStyle/>
        <a:p>
          <a:endParaRPr lang="en-US"/>
        </a:p>
      </dgm:t>
    </dgm:pt>
    <dgm:pt modelId="{B04A2802-1012-49E1-A619-16C71074443C}" type="sibTrans" cxnId="{5C0D03FC-8CB4-4DB8-8274-880E504D55EA}">
      <dgm:prSet/>
      <dgm:spPr/>
      <dgm:t>
        <a:bodyPr/>
        <a:lstStyle/>
        <a:p>
          <a:endParaRPr lang="en-US"/>
        </a:p>
      </dgm:t>
    </dgm:pt>
    <dgm:pt modelId="{1C24BB73-98F7-45C3-AB6E-C35CF41BB520}" type="pres">
      <dgm:prSet presAssocID="{954DF94E-BDF7-4BF7-96FD-553C1E0DEDF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3C25DE-73FA-4E67-9FB3-836DD7DE6F6E}" type="pres">
      <dgm:prSet presAssocID="{AD8E65ED-1922-4E00-82FC-F5917642176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4CD37-1272-4EF9-989D-F534DFE0365B}" type="pres">
      <dgm:prSet presAssocID="{945954F0-3780-4A64-A01B-7E2726F871C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1CB3FB3-0EC0-4451-BB28-F9274E98C227}" type="pres">
      <dgm:prSet presAssocID="{945954F0-3780-4A64-A01B-7E2726F871C7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2745F057-7931-4E50-8736-25A72244BB06}" type="pres">
      <dgm:prSet presAssocID="{56634BE7-D37B-4DAB-A8EE-EEBA9C4FB0E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4E8891-3469-440F-BC59-3F3C3E0DDCB0}" type="pres">
      <dgm:prSet presAssocID="{946B1748-20CC-4AF6-ABD9-89B8326EFBB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0A8F9326-F509-479F-A1B3-3E71EFD0D683}" type="pres">
      <dgm:prSet presAssocID="{946B1748-20CC-4AF6-ABD9-89B8326EFBBD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FD9C152F-5721-414B-AAEA-6C7800EE3771}" type="pres">
      <dgm:prSet presAssocID="{AC4C9EA9-93AB-4DEC-9217-B7FB5C2E89F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01AC5-0C70-48B2-A62A-3B0EB0F20F5D}" type="pres">
      <dgm:prSet presAssocID="{E2F064A3-3140-4D59-B52D-4264E012EA24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0117A56-3766-4ADE-98D2-BC99F8B1018D}" type="pres">
      <dgm:prSet presAssocID="{E2F064A3-3140-4D59-B52D-4264E012EA24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BFCC0151-F9C1-457B-940A-A91FD727E191}" type="pres">
      <dgm:prSet presAssocID="{B1BDC8BA-8C87-4D0E-AD9A-73AB0A3FC65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E9A83F-C46B-4D0B-B6F2-49DABCBC4D22}" type="presOf" srcId="{946B1748-20CC-4AF6-ABD9-89B8326EFBBD}" destId="{404E8891-3469-440F-BC59-3F3C3E0DDCB0}" srcOrd="0" destOrd="0" presId="urn:microsoft.com/office/officeart/2005/8/layout/process1"/>
    <dgm:cxn modelId="{F43670E3-5CEE-4500-AB19-0E71069B761F}" type="presOf" srcId="{AC4C9EA9-93AB-4DEC-9217-B7FB5C2E89FB}" destId="{FD9C152F-5721-414B-AAEA-6C7800EE3771}" srcOrd="0" destOrd="0" presId="urn:microsoft.com/office/officeart/2005/8/layout/process1"/>
    <dgm:cxn modelId="{6496BE4A-9C55-4C60-B9AE-119E12779190}" type="presOf" srcId="{954DF94E-BDF7-4BF7-96FD-553C1E0DEDF1}" destId="{1C24BB73-98F7-45C3-AB6E-C35CF41BB520}" srcOrd="0" destOrd="0" presId="urn:microsoft.com/office/officeart/2005/8/layout/process1"/>
    <dgm:cxn modelId="{DFB5E4C9-DD81-4031-9375-D27D11FDA2C5}" type="presOf" srcId="{B1BDC8BA-8C87-4D0E-AD9A-73AB0A3FC65A}" destId="{BFCC0151-F9C1-457B-940A-A91FD727E191}" srcOrd="0" destOrd="0" presId="urn:microsoft.com/office/officeart/2005/8/layout/process1"/>
    <dgm:cxn modelId="{E1C2DD79-82F7-4C38-98CD-AA118A36D411}" srcId="{954DF94E-BDF7-4BF7-96FD-553C1E0DEDF1}" destId="{56634BE7-D37B-4DAB-A8EE-EEBA9C4FB0E3}" srcOrd="1" destOrd="0" parTransId="{72F981AB-D688-4A1D-9893-0783781C6F56}" sibTransId="{946B1748-20CC-4AF6-ABD9-89B8326EFBBD}"/>
    <dgm:cxn modelId="{271CD441-4263-4A34-8417-277ED3648246}" type="presOf" srcId="{945954F0-3780-4A64-A01B-7E2726F871C7}" destId="{8BD4CD37-1272-4EF9-989D-F534DFE0365B}" srcOrd="0" destOrd="0" presId="urn:microsoft.com/office/officeart/2005/8/layout/process1"/>
    <dgm:cxn modelId="{42C9CD50-AD21-44DB-9273-10857577501C}" srcId="{954DF94E-BDF7-4BF7-96FD-553C1E0DEDF1}" destId="{AD8E65ED-1922-4E00-82FC-F59176421764}" srcOrd="0" destOrd="0" parTransId="{66AEEFAF-02DF-480A-B574-B06B4324545C}" sibTransId="{945954F0-3780-4A64-A01B-7E2726F871C7}"/>
    <dgm:cxn modelId="{5C0D03FC-8CB4-4DB8-8274-880E504D55EA}" srcId="{954DF94E-BDF7-4BF7-96FD-553C1E0DEDF1}" destId="{B1BDC8BA-8C87-4D0E-AD9A-73AB0A3FC65A}" srcOrd="3" destOrd="0" parTransId="{4E371335-1B8C-45B0-AE3A-D369CD18571E}" sibTransId="{B04A2802-1012-49E1-A619-16C71074443C}"/>
    <dgm:cxn modelId="{92D56F4D-5470-4BC8-8698-8AC522025908}" type="presOf" srcId="{946B1748-20CC-4AF6-ABD9-89B8326EFBBD}" destId="{0A8F9326-F509-479F-A1B3-3E71EFD0D683}" srcOrd="1" destOrd="0" presId="urn:microsoft.com/office/officeart/2005/8/layout/process1"/>
    <dgm:cxn modelId="{14D2881B-3E53-48C8-8AF4-063C067CA648}" type="presOf" srcId="{E2F064A3-3140-4D59-B52D-4264E012EA24}" destId="{80117A56-3766-4ADE-98D2-BC99F8B1018D}" srcOrd="1" destOrd="0" presId="urn:microsoft.com/office/officeart/2005/8/layout/process1"/>
    <dgm:cxn modelId="{EA97CAC4-F577-46CB-9965-5B6EA82776F8}" srcId="{954DF94E-BDF7-4BF7-96FD-553C1E0DEDF1}" destId="{AC4C9EA9-93AB-4DEC-9217-B7FB5C2E89FB}" srcOrd="2" destOrd="0" parTransId="{821FE2E1-7557-4CA4-ADF6-A4AB181C55A5}" sibTransId="{E2F064A3-3140-4D59-B52D-4264E012EA24}"/>
    <dgm:cxn modelId="{E015E88F-5347-411E-AACE-4A06DE0DC677}" type="presOf" srcId="{E2F064A3-3140-4D59-B52D-4264E012EA24}" destId="{AA901AC5-0C70-48B2-A62A-3B0EB0F20F5D}" srcOrd="0" destOrd="0" presId="urn:microsoft.com/office/officeart/2005/8/layout/process1"/>
    <dgm:cxn modelId="{8A14E93B-7C35-4757-9BD5-DF755DC57839}" type="presOf" srcId="{AD8E65ED-1922-4E00-82FC-F59176421764}" destId="{473C25DE-73FA-4E67-9FB3-836DD7DE6F6E}" srcOrd="0" destOrd="0" presId="urn:microsoft.com/office/officeart/2005/8/layout/process1"/>
    <dgm:cxn modelId="{A01ACAF2-3003-48FA-B1BA-66BE2CDFCAD9}" type="presOf" srcId="{56634BE7-D37B-4DAB-A8EE-EEBA9C4FB0E3}" destId="{2745F057-7931-4E50-8736-25A72244BB06}" srcOrd="0" destOrd="0" presId="urn:microsoft.com/office/officeart/2005/8/layout/process1"/>
    <dgm:cxn modelId="{F969ACA4-37A3-4614-8D3D-12A235D910F0}" type="presOf" srcId="{945954F0-3780-4A64-A01B-7E2726F871C7}" destId="{11CB3FB3-0EC0-4451-BB28-F9274E98C227}" srcOrd="1" destOrd="0" presId="urn:microsoft.com/office/officeart/2005/8/layout/process1"/>
    <dgm:cxn modelId="{F8D62F09-7C0A-43CC-AB1A-0108FACB1824}" type="presParOf" srcId="{1C24BB73-98F7-45C3-AB6E-C35CF41BB520}" destId="{473C25DE-73FA-4E67-9FB3-836DD7DE6F6E}" srcOrd="0" destOrd="0" presId="urn:microsoft.com/office/officeart/2005/8/layout/process1"/>
    <dgm:cxn modelId="{0D9EAD19-4F39-4C80-8D04-FF7188AA73A9}" type="presParOf" srcId="{1C24BB73-98F7-45C3-AB6E-C35CF41BB520}" destId="{8BD4CD37-1272-4EF9-989D-F534DFE0365B}" srcOrd="1" destOrd="0" presId="urn:microsoft.com/office/officeart/2005/8/layout/process1"/>
    <dgm:cxn modelId="{F443D86E-F7E5-4FBE-A6C2-E1FF48EDF502}" type="presParOf" srcId="{8BD4CD37-1272-4EF9-989D-F534DFE0365B}" destId="{11CB3FB3-0EC0-4451-BB28-F9274E98C227}" srcOrd="0" destOrd="0" presId="urn:microsoft.com/office/officeart/2005/8/layout/process1"/>
    <dgm:cxn modelId="{401E6875-DFB2-492A-9056-4D40F5B0F320}" type="presParOf" srcId="{1C24BB73-98F7-45C3-AB6E-C35CF41BB520}" destId="{2745F057-7931-4E50-8736-25A72244BB06}" srcOrd="2" destOrd="0" presId="urn:microsoft.com/office/officeart/2005/8/layout/process1"/>
    <dgm:cxn modelId="{B643B82D-5D88-4C2F-8523-B98F8A37CC2D}" type="presParOf" srcId="{1C24BB73-98F7-45C3-AB6E-C35CF41BB520}" destId="{404E8891-3469-440F-BC59-3F3C3E0DDCB0}" srcOrd="3" destOrd="0" presId="urn:microsoft.com/office/officeart/2005/8/layout/process1"/>
    <dgm:cxn modelId="{5EC28407-DC4E-46FE-8651-F9DFAE90F6DF}" type="presParOf" srcId="{404E8891-3469-440F-BC59-3F3C3E0DDCB0}" destId="{0A8F9326-F509-479F-A1B3-3E71EFD0D683}" srcOrd="0" destOrd="0" presId="urn:microsoft.com/office/officeart/2005/8/layout/process1"/>
    <dgm:cxn modelId="{A2C3FC02-FB20-4825-8B0B-7739A8DCC722}" type="presParOf" srcId="{1C24BB73-98F7-45C3-AB6E-C35CF41BB520}" destId="{FD9C152F-5721-414B-AAEA-6C7800EE3771}" srcOrd="4" destOrd="0" presId="urn:microsoft.com/office/officeart/2005/8/layout/process1"/>
    <dgm:cxn modelId="{BF8C2A2A-6D34-43A1-A319-B65480BDE3A4}" type="presParOf" srcId="{1C24BB73-98F7-45C3-AB6E-C35CF41BB520}" destId="{AA901AC5-0C70-48B2-A62A-3B0EB0F20F5D}" srcOrd="5" destOrd="0" presId="urn:microsoft.com/office/officeart/2005/8/layout/process1"/>
    <dgm:cxn modelId="{F4E145CA-9AE2-4791-A2B5-39F440FD7F1F}" type="presParOf" srcId="{AA901AC5-0C70-48B2-A62A-3B0EB0F20F5D}" destId="{80117A56-3766-4ADE-98D2-BC99F8B1018D}" srcOrd="0" destOrd="0" presId="urn:microsoft.com/office/officeart/2005/8/layout/process1"/>
    <dgm:cxn modelId="{DDEECCC3-CDFE-427E-B5E8-38302891142B}" type="presParOf" srcId="{1C24BB73-98F7-45C3-AB6E-C35CF41BB520}" destId="{BFCC0151-F9C1-457B-940A-A91FD727E191}" srcOrd="6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E70864-0D5E-432A-BFCD-15F23600D28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F58E3D0-3863-4B7F-8421-F0FA2B1298A0}">
      <dgm:prSet/>
      <dgm:spPr/>
      <dgm:t>
        <a:bodyPr/>
        <a:lstStyle/>
        <a:p>
          <a:pPr rtl="0"/>
          <a:r>
            <a:rPr lang="en-US" dirty="0" smtClean="0"/>
            <a:t>Presentation</a:t>
          </a:r>
          <a:endParaRPr lang="en-US" dirty="0"/>
        </a:p>
      </dgm:t>
    </dgm:pt>
    <dgm:pt modelId="{82278025-6934-4103-9A8F-F1B0C577BE9E}" type="parTrans" cxnId="{3F77E33E-8DCB-41B5-8725-66F8486359E9}">
      <dgm:prSet/>
      <dgm:spPr/>
      <dgm:t>
        <a:bodyPr/>
        <a:lstStyle/>
        <a:p>
          <a:endParaRPr lang="en-US"/>
        </a:p>
      </dgm:t>
    </dgm:pt>
    <dgm:pt modelId="{E92D7A01-F717-4004-9548-D292CAFBB976}" type="sibTrans" cxnId="{3F77E33E-8DCB-41B5-8725-66F8486359E9}">
      <dgm:prSet/>
      <dgm:spPr/>
      <dgm:t>
        <a:bodyPr/>
        <a:lstStyle/>
        <a:p>
          <a:endParaRPr lang="en-US"/>
        </a:p>
      </dgm:t>
    </dgm:pt>
    <dgm:pt modelId="{F2C02AE1-AAA7-4DE2-8D9F-9B1FDA160558}" type="pres">
      <dgm:prSet presAssocID="{D7E70864-0D5E-432A-BFCD-15F23600D28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AB8DC4-EB4A-49D5-9BD1-2FB69E6CCC00}" type="pres">
      <dgm:prSet presAssocID="{DF58E3D0-3863-4B7F-8421-F0FA2B1298A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7626395-F405-4B2F-BEB4-688619542039}" type="presOf" srcId="{D7E70864-0D5E-432A-BFCD-15F23600D28C}" destId="{F2C02AE1-AAA7-4DE2-8D9F-9B1FDA160558}" srcOrd="0" destOrd="0" presId="urn:microsoft.com/office/officeart/2005/8/layout/vList2"/>
    <dgm:cxn modelId="{3F77E33E-8DCB-41B5-8725-66F8486359E9}" srcId="{D7E70864-0D5E-432A-BFCD-15F23600D28C}" destId="{DF58E3D0-3863-4B7F-8421-F0FA2B1298A0}" srcOrd="0" destOrd="0" parTransId="{82278025-6934-4103-9A8F-F1B0C577BE9E}" sibTransId="{E92D7A01-F717-4004-9548-D292CAFBB976}"/>
    <dgm:cxn modelId="{C38E66DA-0513-4833-9C34-94769C6140BD}" type="presOf" srcId="{DF58E3D0-3863-4B7F-8421-F0FA2B1298A0}" destId="{FAAB8DC4-EB4A-49D5-9BD1-2FB69E6CCC00}" srcOrd="0" destOrd="0" presId="urn:microsoft.com/office/officeart/2005/8/layout/vList2"/>
    <dgm:cxn modelId="{2A63A9E0-E71C-43C9-B681-02D263FC92A5}" type="presParOf" srcId="{F2C02AE1-AAA7-4DE2-8D9F-9B1FDA160558}" destId="{FAAB8DC4-EB4A-49D5-9BD1-2FB69E6CCC00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337FF26-5D72-46AC-8415-C62412D8084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91DB709-C7EF-4DFA-BA58-30622DC4602C}">
      <dgm:prSet/>
      <dgm:spPr/>
      <dgm:t>
        <a:bodyPr/>
        <a:lstStyle/>
        <a:p>
          <a:pPr algn="ctr" rtl="0"/>
          <a:r>
            <a:rPr lang="en-US" dirty="0" smtClean="0"/>
            <a:t>Pair work</a:t>
          </a:r>
          <a:endParaRPr lang="en-US" dirty="0"/>
        </a:p>
      </dgm:t>
    </dgm:pt>
    <dgm:pt modelId="{2A939E88-A342-4850-A23E-7B554D876DC9}" type="parTrans" cxnId="{E4A7544F-81B5-474D-93E8-389E228A3EBF}">
      <dgm:prSet/>
      <dgm:spPr/>
      <dgm:t>
        <a:bodyPr/>
        <a:lstStyle/>
        <a:p>
          <a:endParaRPr lang="en-US"/>
        </a:p>
      </dgm:t>
    </dgm:pt>
    <dgm:pt modelId="{4EA38A89-7B94-4B07-A410-BC83FAB98F6A}" type="sibTrans" cxnId="{E4A7544F-81B5-474D-93E8-389E228A3EBF}">
      <dgm:prSet/>
      <dgm:spPr/>
      <dgm:t>
        <a:bodyPr/>
        <a:lstStyle/>
        <a:p>
          <a:endParaRPr lang="en-US"/>
        </a:p>
      </dgm:t>
    </dgm:pt>
    <dgm:pt modelId="{FF8D5E80-DDAD-44AB-ACFA-7B97825F079C}" type="pres">
      <dgm:prSet presAssocID="{1337FF26-5D72-46AC-8415-C62412D8084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3DE678-26B2-4FBB-B2BA-0E6F79334681}" type="pres">
      <dgm:prSet presAssocID="{691DB709-C7EF-4DFA-BA58-30622DC4602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AB1A46-5FB9-4C02-9D87-CF1E9332C3E1}" type="presOf" srcId="{1337FF26-5D72-46AC-8415-C62412D8084E}" destId="{FF8D5E80-DDAD-44AB-ACFA-7B97825F079C}" srcOrd="0" destOrd="0" presId="urn:microsoft.com/office/officeart/2005/8/layout/vList2"/>
    <dgm:cxn modelId="{E4A7544F-81B5-474D-93E8-389E228A3EBF}" srcId="{1337FF26-5D72-46AC-8415-C62412D8084E}" destId="{691DB709-C7EF-4DFA-BA58-30622DC4602C}" srcOrd="0" destOrd="0" parTransId="{2A939E88-A342-4850-A23E-7B554D876DC9}" sibTransId="{4EA38A89-7B94-4B07-A410-BC83FAB98F6A}"/>
    <dgm:cxn modelId="{B185EDDA-35D1-498D-9684-2C5EA0F1412A}" type="presOf" srcId="{691DB709-C7EF-4DFA-BA58-30622DC4602C}" destId="{DF3DE678-26B2-4FBB-B2BA-0E6F79334681}" srcOrd="0" destOrd="0" presId="urn:microsoft.com/office/officeart/2005/8/layout/vList2"/>
    <dgm:cxn modelId="{73349BD1-7F89-4076-A117-165088D1DC1B}" type="presParOf" srcId="{FF8D5E80-DDAD-44AB-ACFA-7B97825F079C}" destId="{DF3DE678-26B2-4FBB-B2BA-0E6F79334681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BBE6AC-E607-4526-BDE5-4F925869848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46416AC-ADBF-4935-BCC7-32DDB3C9ED00}">
      <dgm:prSet/>
      <dgm:spPr/>
      <dgm:t>
        <a:bodyPr/>
        <a:lstStyle/>
        <a:p>
          <a:pPr rtl="0"/>
          <a:r>
            <a:rPr lang="en-US" dirty="0" smtClean="0"/>
            <a:t>Identify the types of the following nouns--</a:t>
          </a:r>
          <a:endParaRPr lang="en-US" dirty="0"/>
        </a:p>
      </dgm:t>
    </dgm:pt>
    <dgm:pt modelId="{2E32FFD3-D58C-4C0E-B7DF-BE92725DE97B}" type="parTrans" cxnId="{0165D6A0-647D-4966-8D88-D97C82B54614}">
      <dgm:prSet/>
      <dgm:spPr/>
      <dgm:t>
        <a:bodyPr/>
        <a:lstStyle/>
        <a:p>
          <a:endParaRPr lang="en-US"/>
        </a:p>
      </dgm:t>
    </dgm:pt>
    <dgm:pt modelId="{99D05B87-874D-4CC1-8E87-10038A29C551}" type="sibTrans" cxnId="{0165D6A0-647D-4966-8D88-D97C82B54614}">
      <dgm:prSet/>
      <dgm:spPr/>
      <dgm:t>
        <a:bodyPr/>
        <a:lstStyle/>
        <a:p>
          <a:endParaRPr lang="en-US"/>
        </a:p>
      </dgm:t>
    </dgm:pt>
    <dgm:pt modelId="{81B248BD-3C5A-42AA-B354-354A9BA0C2B2}" type="pres">
      <dgm:prSet presAssocID="{53BBE6AC-E607-4526-BDE5-4F925869848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4A048C-5548-4E33-B03E-DE65E0B90DBB}" type="pres">
      <dgm:prSet presAssocID="{246416AC-ADBF-4935-BCC7-32DDB3C9ED0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65D6A0-647D-4966-8D88-D97C82B54614}" srcId="{53BBE6AC-E607-4526-BDE5-4F9258698483}" destId="{246416AC-ADBF-4935-BCC7-32DDB3C9ED00}" srcOrd="0" destOrd="0" parTransId="{2E32FFD3-D58C-4C0E-B7DF-BE92725DE97B}" sibTransId="{99D05B87-874D-4CC1-8E87-10038A29C551}"/>
    <dgm:cxn modelId="{B0793BAD-5F0C-4721-984E-BCE3293F0F3F}" type="presOf" srcId="{53BBE6AC-E607-4526-BDE5-4F9258698483}" destId="{81B248BD-3C5A-42AA-B354-354A9BA0C2B2}" srcOrd="0" destOrd="0" presId="urn:microsoft.com/office/officeart/2005/8/layout/vList2"/>
    <dgm:cxn modelId="{449CB78C-2B78-4217-A570-007DE301205E}" type="presOf" srcId="{246416AC-ADBF-4935-BCC7-32DDB3C9ED00}" destId="{D64A048C-5548-4E33-B03E-DE65E0B90DBB}" srcOrd="0" destOrd="0" presId="urn:microsoft.com/office/officeart/2005/8/layout/vList2"/>
    <dgm:cxn modelId="{A9A421D3-516C-4983-AD43-7E9D042D31AD}" type="presParOf" srcId="{81B248BD-3C5A-42AA-B354-354A9BA0C2B2}" destId="{D64A048C-5548-4E33-B03E-DE65E0B90DBB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0FF78B-47C2-4C6D-8BA5-1DCBC8F9741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CB61F66-236A-48CD-B48D-A52DED03C71F}">
      <dgm:prSet/>
      <dgm:spPr/>
      <dgm:t>
        <a:bodyPr/>
        <a:lstStyle/>
        <a:p>
          <a:pPr algn="ctr" rtl="0"/>
          <a:r>
            <a:rPr lang="en-US" dirty="0" smtClean="0"/>
            <a:t>Answers</a:t>
          </a:r>
          <a:endParaRPr lang="en-US" dirty="0"/>
        </a:p>
      </dgm:t>
    </dgm:pt>
    <dgm:pt modelId="{74CC1210-7BFD-4FB5-960E-659395BCFDB1}" type="parTrans" cxnId="{3C14B122-3EC7-4C42-8959-24E1AED3781D}">
      <dgm:prSet/>
      <dgm:spPr/>
      <dgm:t>
        <a:bodyPr/>
        <a:lstStyle/>
        <a:p>
          <a:endParaRPr lang="en-US"/>
        </a:p>
      </dgm:t>
    </dgm:pt>
    <dgm:pt modelId="{2CF6945B-75FB-46CE-9190-0F6F6A0E63DA}" type="sibTrans" cxnId="{3C14B122-3EC7-4C42-8959-24E1AED3781D}">
      <dgm:prSet/>
      <dgm:spPr/>
      <dgm:t>
        <a:bodyPr/>
        <a:lstStyle/>
        <a:p>
          <a:endParaRPr lang="en-US"/>
        </a:p>
      </dgm:t>
    </dgm:pt>
    <dgm:pt modelId="{FCA1592C-D0AA-40EB-805C-853BC7DC3065}" type="pres">
      <dgm:prSet presAssocID="{AF0FF78B-47C2-4C6D-8BA5-1DCBC8F9741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588455-D73A-4BC8-A8EE-48DAC7DA0BDD}" type="pres">
      <dgm:prSet presAssocID="{CCB61F66-236A-48CD-B48D-A52DED03C71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F83523-A845-4509-A4EF-D5261377E51E}" type="presOf" srcId="{AF0FF78B-47C2-4C6D-8BA5-1DCBC8F97410}" destId="{FCA1592C-D0AA-40EB-805C-853BC7DC3065}" srcOrd="0" destOrd="0" presId="urn:microsoft.com/office/officeart/2005/8/layout/vList2"/>
    <dgm:cxn modelId="{3C14B122-3EC7-4C42-8959-24E1AED3781D}" srcId="{AF0FF78B-47C2-4C6D-8BA5-1DCBC8F97410}" destId="{CCB61F66-236A-48CD-B48D-A52DED03C71F}" srcOrd="0" destOrd="0" parTransId="{74CC1210-7BFD-4FB5-960E-659395BCFDB1}" sibTransId="{2CF6945B-75FB-46CE-9190-0F6F6A0E63DA}"/>
    <dgm:cxn modelId="{6679362D-EBC2-46C3-8A14-614740DAD730}" type="presOf" srcId="{CCB61F66-236A-48CD-B48D-A52DED03C71F}" destId="{E2588455-D73A-4BC8-A8EE-48DAC7DA0BDD}" srcOrd="0" destOrd="0" presId="urn:microsoft.com/office/officeart/2005/8/layout/vList2"/>
    <dgm:cxn modelId="{25FED17C-8786-4EB1-9D0E-CCF1AE1A8D63}" type="presParOf" srcId="{FCA1592C-D0AA-40EB-805C-853BC7DC3065}" destId="{E2588455-D73A-4BC8-A8EE-48DAC7DA0BDD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AF03181-F81A-45A9-95E6-F1A17E658B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DF3138C-DD29-43DF-A646-9014716AE528}">
      <dgm:prSet/>
      <dgm:spPr/>
      <dgm:t>
        <a:bodyPr/>
        <a:lstStyle/>
        <a:p>
          <a:pPr algn="ctr" rtl="0"/>
          <a:r>
            <a:rPr lang="en-US" dirty="0" smtClean="0"/>
            <a:t>Evaluation</a:t>
          </a:r>
          <a:endParaRPr lang="en-US" dirty="0"/>
        </a:p>
      </dgm:t>
    </dgm:pt>
    <dgm:pt modelId="{98344FC2-79D4-4572-82A1-4E65D2B54965}" type="parTrans" cxnId="{C990FFA3-E487-4E7F-BB58-0C8FDC92A3BE}">
      <dgm:prSet/>
      <dgm:spPr/>
      <dgm:t>
        <a:bodyPr/>
        <a:lstStyle/>
        <a:p>
          <a:endParaRPr lang="en-US"/>
        </a:p>
      </dgm:t>
    </dgm:pt>
    <dgm:pt modelId="{152A6B64-5C8E-4E1B-8910-BF87C104C0A6}" type="sibTrans" cxnId="{C990FFA3-E487-4E7F-BB58-0C8FDC92A3BE}">
      <dgm:prSet/>
      <dgm:spPr/>
      <dgm:t>
        <a:bodyPr/>
        <a:lstStyle/>
        <a:p>
          <a:endParaRPr lang="en-US"/>
        </a:p>
      </dgm:t>
    </dgm:pt>
    <dgm:pt modelId="{33B43546-3505-40B5-84E6-1F5FB8DC608F}" type="pres">
      <dgm:prSet presAssocID="{1AF03181-F81A-45A9-95E6-F1A17E658B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9F6166-0149-4B76-A21B-927392593599}" type="pres">
      <dgm:prSet presAssocID="{CDF3138C-DD29-43DF-A646-9014716AE52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C323DD-4144-47DA-88DB-D8A01C6FEFB0}" type="presOf" srcId="{1AF03181-F81A-45A9-95E6-F1A17E658BB0}" destId="{33B43546-3505-40B5-84E6-1F5FB8DC608F}" srcOrd="0" destOrd="0" presId="urn:microsoft.com/office/officeart/2005/8/layout/vList2"/>
    <dgm:cxn modelId="{4957D622-F8E7-4277-B62B-58E57CB01E71}" type="presOf" srcId="{CDF3138C-DD29-43DF-A646-9014716AE528}" destId="{1D9F6166-0149-4B76-A21B-927392593599}" srcOrd="0" destOrd="0" presId="urn:microsoft.com/office/officeart/2005/8/layout/vList2"/>
    <dgm:cxn modelId="{C990FFA3-E487-4E7F-BB58-0C8FDC92A3BE}" srcId="{1AF03181-F81A-45A9-95E6-F1A17E658BB0}" destId="{CDF3138C-DD29-43DF-A646-9014716AE528}" srcOrd="0" destOrd="0" parTransId="{98344FC2-79D4-4572-82A1-4E65D2B54965}" sibTransId="{152A6B64-5C8E-4E1B-8910-BF87C104C0A6}"/>
    <dgm:cxn modelId="{02B9699C-E8A0-40E0-A983-1F32CB71C546}" type="presParOf" srcId="{33B43546-3505-40B5-84E6-1F5FB8DC608F}" destId="{1D9F6166-0149-4B76-A21B-927392593599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D45799F-298B-43C1-877F-812384EC501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880E82C-3638-435D-AB36-B0B215F30180}">
      <dgm:prSet/>
      <dgm:spPr/>
      <dgm:t>
        <a:bodyPr/>
        <a:lstStyle/>
        <a:p>
          <a:pPr algn="ctr" rtl="0"/>
          <a:r>
            <a:rPr lang="en-US" dirty="0" smtClean="0"/>
            <a:t>Homework</a:t>
          </a:r>
          <a:endParaRPr lang="en-US" dirty="0"/>
        </a:p>
      </dgm:t>
    </dgm:pt>
    <dgm:pt modelId="{79ACB6C3-9299-4165-B2CF-29FC131FB9B9}" type="parTrans" cxnId="{D654E669-C2D7-4F92-8F2D-FD3ADBBAA64D}">
      <dgm:prSet/>
      <dgm:spPr/>
      <dgm:t>
        <a:bodyPr/>
        <a:lstStyle/>
        <a:p>
          <a:endParaRPr lang="en-US"/>
        </a:p>
      </dgm:t>
    </dgm:pt>
    <dgm:pt modelId="{972BA004-9F53-4742-8C53-FD0E0FC7D1C4}" type="sibTrans" cxnId="{D654E669-C2D7-4F92-8F2D-FD3ADBBAA64D}">
      <dgm:prSet/>
      <dgm:spPr/>
      <dgm:t>
        <a:bodyPr/>
        <a:lstStyle/>
        <a:p>
          <a:endParaRPr lang="en-US"/>
        </a:p>
      </dgm:t>
    </dgm:pt>
    <dgm:pt modelId="{CA3BBBF0-C19E-4BAB-BE1C-4AB64623FDDD}" type="pres">
      <dgm:prSet presAssocID="{DD45799F-298B-43C1-877F-812384EC501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0B5C05-D7FC-4C04-9244-A972B92B339B}" type="pres">
      <dgm:prSet presAssocID="{7880E82C-3638-435D-AB36-B0B215F30180}" presName="parentText" presStyleLbl="node1" presStyleIdx="0" presStyleCnt="1" custLinFactY="-4184" custLinFactNeighborX="800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54E669-C2D7-4F92-8F2D-FD3ADBBAA64D}" srcId="{DD45799F-298B-43C1-877F-812384EC5017}" destId="{7880E82C-3638-435D-AB36-B0B215F30180}" srcOrd="0" destOrd="0" parTransId="{79ACB6C3-9299-4165-B2CF-29FC131FB9B9}" sibTransId="{972BA004-9F53-4742-8C53-FD0E0FC7D1C4}"/>
    <dgm:cxn modelId="{0D8C640F-8E26-418B-817C-A945307C8468}" type="presOf" srcId="{DD45799F-298B-43C1-877F-812384EC5017}" destId="{CA3BBBF0-C19E-4BAB-BE1C-4AB64623FDDD}" srcOrd="0" destOrd="0" presId="urn:microsoft.com/office/officeart/2005/8/layout/vList2"/>
    <dgm:cxn modelId="{94790B65-6FE7-4FFE-BFF5-6C2EC959D613}" type="presOf" srcId="{7880E82C-3638-435D-AB36-B0B215F30180}" destId="{DD0B5C05-D7FC-4C04-9244-A972B92B339B}" srcOrd="0" destOrd="0" presId="urn:microsoft.com/office/officeart/2005/8/layout/vList2"/>
    <dgm:cxn modelId="{F3B8E39F-51A8-45A2-8A57-38103F044867}" type="presParOf" srcId="{CA3BBBF0-C19E-4BAB-BE1C-4AB64623FDDD}" destId="{DD0B5C05-D7FC-4C04-9244-A972B92B339B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842BE8-7D74-4848-A184-1DE8673149C5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smtClean="0"/>
            <a:t>Learning outcomes</a:t>
          </a:r>
          <a:endParaRPr lang="en-US" sz="6100" kern="1200" dirty="0"/>
        </a:p>
      </dsp:txBody>
      <dsp:txXfrm>
        <a:off x="71422" y="74891"/>
        <a:ext cx="7629556" cy="13202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3C25DE-73FA-4E67-9FB3-836DD7DE6F6E}">
      <dsp:nvSpPr>
        <dsp:cNvPr id="0" name=""/>
        <dsp:cNvSpPr/>
      </dsp:nvSpPr>
      <dsp:spPr>
        <a:xfrm>
          <a:off x="2812" y="265222"/>
          <a:ext cx="1229841" cy="1222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After the lesson they will able to-</a:t>
          </a:r>
          <a:endParaRPr lang="en-US" sz="1800" kern="1200"/>
        </a:p>
      </dsp:txBody>
      <dsp:txXfrm>
        <a:off x="38608" y="301018"/>
        <a:ext cx="1158249" cy="1150562"/>
      </dsp:txXfrm>
    </dsp:sp>
    <dsp:sp modelId="{8BD4CD37-1272-4EF9-989D-F534DFE0365B}">
      <dsp:nvSpPr>
        <dsp:cNvPr id="0" name=""/>
        <dsp:cNvSpPr/>
      </dsp:nvSpPr>
      <dsp:spPr>
        <a:xfrm>
          <a:off x="1355638" y="723799"/>
          <a:ext cx="260726" cy="3050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355638" y="784799"/>
        <a:ext cx="182508" cy="183000"/>
      </dsp:txXfrm>
    </dsp:sp>
    <dsp:sp modelId="{2745F057-7931-4E50-8736-25A72244BB06}">
      <dsp:nvSpPr>
        <dsp:cNvPr id="0" name=""/>
        <dsp:cNvSpPr/>
      </dsp:nvSpPr>
      <dsp:spPr>
        <a:xfrm>
          <a:off x="1724590" y="265222"/>
          <a:ext cx="1229841" cy="1222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1.Define noun</a:t>
          </a:r>
          <a:endParaRPr lang="en-US" sz="1800" kern="1200"/>
        </a:p>
      </dsp:txBody>
      <dsp:txXfrm>
        <a:off x="1760386" y="301018"/>
        <a:ext cx="1158249" cy="1150562"/>
      </dsp:txXfrm>
    </dsp:sp>
    <dsp:sp modelId="{404E8891-3469-440F-BC59-3F3C3E0DDCB0}">
      <dsp:nvSpPr>
        <dsp:cNvPr id="0" name=""/>
        <dsp:cNvSpPr/>
      </dsp:nvSpPr>
      <dsp:spPr>
        <a:xfrm>
          <a:off x="3077415" y="723799"/>
          <a:ext cx="260726" cy="3050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3077415" y="784799"/>
        <a:ext cx="182508" cy="183000"/>
      </dsp:txXfrm>
    </dsp:sp>
    <dsp:sp modelId="{FD9C152F-5721-414B-AAEA-6C7800EE3771}">
      <dsp:nvSpPr>
        <dsp:cNvPr id="0" name=""/>
        <dsp:cNvSpPr/>
      </dsp:nvSpPr>
      <dsp:spPr>
        <a:xfrm>
          <a:off x="3446368" y="265222"/>
          <a:ext cx="1229841" cy="1222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2.Describe noun</a:t>
          </a:r>
          <a:endParaRPr lang="en-US" sz="1800" kern="1200"/>
        </a:p>
      </dsp:txBody>
      <dsp:txXfrm>
        <a:off x="3482164" y="301018"/>
        <a:ext cx="1158249" cy="1150562"/>
      </dsp:txXfrm>
    </dsp:sp>
    <dsp:sp modelId="{AA901AC5-0C70-48B2-A62A-3B0EB0F20F5D}">
      <dsp:nvSpPr>
        <dsp:cNvPr id="0" name=""/>
        <dsp:cNvSpPr/>
      </dsp:nvSpPr>
      <dsp:spPr>
        <a:xfrm>
          <a:off x="4799193" y="723799"/>
          <a:ext cx="260726" cy="3050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799193" y="784799"/>
        <a:ext cx="182508" cy="183000"/>
      </dsp:txXfrm>
    </dsp:sp>
    <dsp:sp modelId="{BFCC0151-F9C1-457B-940A-A91FD727E191}">
      <dsp:nvSpPr>
        <dsp:cNvPr id="0" name=""/>
        <dsp:cNvSpPr/>
      </dsp:nvSpPr>
      <dsp:spPr>
        <a:xfrm>
          <a:off x="5168145" y="265222"/>
          <a:ext cx="1229841" cy="1222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3.Identify noun</a:t>
          </a:r>
          <a:endParaRPr lang="en-US" sz="1800" kern="1200"/>
        </a:p>
      </dsp:txBody>
      <dsp:txXfrm>
        <a:off x="5203941" y="301018"/>
        <a:ext cx="1158249" cy="11505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B8DC4-EB4A-49D5-9BD1-2FB69E6CCC00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smtClean="0"/>
            <a:t>Presentation</a:t>
          </a:r>
          <a:endParaRPr lang="en-US" sz="6100" kern="1200" dirty="0"/>
        </a:p>
      </dsp:txBody>
      <dsp:txXfrm>
        <a:off x="71422" y="74891"/>
        <a:ext cx="7629556" cy="13202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3DE678-26B2-4FBB-B2BA-0E6F79334681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smtClean="0"/>
            <a:t>Pair work</a:t>
          </a:r>
          <a:endParaRPr lang="en-US" sz="6100" kern="1200" dirty="0"/>
        </a:p>
      </dsp:txBody>
      <dsp:txXfrm>
        <a:off x="71422" y="74891"/>
        <a:ext cx="7629556" cy="13202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4A048C-5548-4E33-B03E-DE65E0B90DBB}">
      <dsp:nvSpPr>
        <dsp:cNvPr id="0" name=""/>
        <dsp:cNvSpPr/>
      </dsp:nvSpPr>
      <dsp:spPr>
        <a:xfrm>
          <a:off x="0" y="18972"/>
          <a:ext cx="7772400" cy="143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Identify the types of the following nouns--</a:t>
          </a:r>
          <a:endParaRPr lang="en-US" sz="3600" kern="1200" dirty="0"/>
        </a:p>
      </dsp:txBody>
      <dsp:txXfrm>
        <a:off x="69908" y="88880"/>
        <a:ext cx="7632584" cy="12922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88455-D73A-4BC8-A8EE-48DAC7DA0BDD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smtClean="0"/>
            <a:t>Answers</a:t>
          </a:r>
          <a:endParaRPr lang="en-US" sz="6100" kern="1200" dirty="0"/>
        </a:p>
      </dsp:txBody>
      <dsp:txXfrm>
        <a:off x="71422" y="74891"/>
        <a:ext cx="7629556" cy="13202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F6166-0149-4B76-A21B-927392593599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smtClean="0"/>
            <a:t>Evaluation</a:t>
          </a:r>
          <a:endParaRPr lang="en-US" sz="6100" kern="1200" dirty="0"/>
        </a:p>
      </dsp:txBody>
      <dsp:txXfrm>
        <a:off x="71422" y="74891"/>
        <a:ext cx="7629556" cy="132024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B5C05-D7FC-4C04-9244-A972B92B339B}">
      <dsp:nvSpPr>
        <dsp:cNvPr id="0" name=""/>
        <dsp:cNvSpPr/>
      </dsp:nvSpPr>
      <dsp:spPr>
        <a:xfrm>
          <a:off x="0" y="3177"/>
          <a:ext cx="7772400" cy="146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kern="1200" dirty="0" smtClean="0"/>
            <a:t>Homework</a:t>
          </a:r>
          <a:endParaRPr lang="en-US" sz="6100" kern="1200" dirty="0"/>
        </a:p>
      </dsp:txBody>
      <dsp:txXfrm>
        <a:off x="71422" y="74599"/>
        <a:ext cx="7629556" cy="13202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48A73-18EB-4B1C-8DE7-8ECB35C51CAA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1548D2-321E-4C39-ABBB-C1FAC49ADB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1548D2-321E-4C39-ABBB-C1FAC49ADB6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0"/>
            <a:ext cx="3200400" cy="990600"/>
          </a:xfrm>
          <a:noFill/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Welcome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1905000" y="1143000"/>
            <a:ext cx="5105400" cy="3235265"/>
          </a:xfrm>
          <a:prstGeom prst="rect">
            <a:avLst/>
          </a:prstGeom>
          <a:ln>
            <a:solidFill>
              <a:srgbClr val="FF00FF">
                <a:alpha val="61176"/>
              </a:srgbClr>
            </a:solidFill>
          </a:ln>
        </p:spPr>
      </p:pic>
    </p:spTree>
    <p:extLst>
      <p:ext uri="{BB962C8B-B14F-4D97-AF65-F5344CB8AC3E}">
        <p14:creationId xmlns="" xmlns:p14="http://schemas.microsoft.com/office/powerpoint/2010/main" val="172365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Definition:Noun means person, thing,place,idea,quality and action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Mojib was a great leader.(person)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677" y="4953000"/>
            <a:ext cx="723900" cy="8953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6228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2.This is our natinal flag.(thing)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038600"/>
            <a:ext cx="2381250" cy="14287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5453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3.Dhaka is a big city.(place)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29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19399" y="-1529788"/>
            <a:ext cx="12048226" cy="80829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1872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4.Love is devine/Heaven (Idea)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352800"/>
            <a:ext cx="7239000" cy="33527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51275" y="55354"/>
            <a:ext cx="2286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0"/>
              </a:spcBef>
            </a:pPr>
            <a:endParaRPr lang="en-US" sz="4400" dirty="0">
              <a:solidFill>
                <a:srgbClr val="FF0000"/>
              </a:solidFill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endParaRPr lang="en-US" sz="4400" dirty="0">
              <a:solidFill>
                <a:srgbClr val="FF0000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183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5.Honesty is a noble virtue.(Quality)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581400"/>
            <a:ext cx="5714999" cy="2819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941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6.Swimming is good for health.(Action)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547" y="3657600"/>
            <a:ext cx="3346026" cy="2133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2399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3044932087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6407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Football is a popular game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Kindness makes a man great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We live in Bangladesh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Messy  is my favorite player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Walking is a good exercise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Devotion  to  parents  makes  a  man  great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853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3752918274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Thing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Quality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Place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Person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Action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Idea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002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862" y="0"/>
            <a:ext cx="9378462" cy="6858000"/>
          </a:xfrm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Class-Eight</a:t>
            </a: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>
                <a:solidFill>
                  <a:srgbClr val="00B0F0"/>
                </a:solidFill>
              </a:rPr>
              <a:t>Sub-Eng 2</a:t>
            </a:r>
            <a:r>
              <a:rPr lang="en-US" baseline="30000" dirty="0">
                <a:solidFill>
                  <a:srgbClr val="00B0F0"/>
                </a:solidFill>
              </a:rPr>
              <a:t>nd</a:t>
            </a:r>
            <a:r>
              <a:rPr lang="en-US" dirty="0">
                <a:solidFill>
                  <a:srgbClr val="00B0F0"/>
                </a:solidFill>
              </a:rPr>
              <a:t> </a:t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 smtClean="0">
                <a:solidFill>
                  <a:srgbClr val="00B0F0"/>
                </a:solidFill>
              </a:rPr>
              <a:t>Time-50m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4452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3865022078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4500" dirty="0" smtClean="0">
                <a:solidFill>
                  <a:srgbClr val="FF0000"/>
                </a:solidFill>
              </a:rPr>
              <a:t>What type of nouns are the following---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Tiger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The moon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Purity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Wisdom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Kapasia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Affection</a:t>
            </a:r>
          </a:p>
          <a:p>
            <a:pPr marL="457200" indent="-45720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2723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454723587"/>
              </p:ext>
            </p:extLst>
          </p:nvPr>
        </p:nvGraphicFramePr>
        <p:xfrm>
          <a:off x="685800" y="2130425"/>
          <a:ext cx="57150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Write six names that indicate the definition of noun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970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500" dirty="0" smtClean="0">
                <a:solidFill>
                  <a:srgbClr val="FF0000"/>
                </a:solidFill>
              </a:rPr>
              <a:t>Thanks a lot</a:t>
            </a:r>
            <a:br>
              <a:rPr lang="en-US" sz="11500" dirty="0" smtClean="0">
                <a:solidFill>
                  <a:srgbClr val="FF0000"/>
                </a:solidFill>
              </a:rPr>
            </a:br>
            <a:r>
              <a:rPr lang="en-US" sz="11500" dirty="0">
                <a:solidFill>
                  <a:srgbClr val="FF0000"/>
                </a:solidFill>
              </a:rPr>
              <a:t/>
            </a:r>
            <a:br>
              <a:rPr lang="en-US" sz="11500" dirty="0">
                <a:solidFill>
                  <a:srgbClr val="FF0000"/>
                </a:solidFill>
              </a:rPr>
            </a:br>
            <a:endParaRPr lang="en-US" sz="115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048000"/>
            <a:ext cx="4269559" cy="26704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5397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296400" cy="7391400"/>
          </a:xfrm>
          <a:noFill/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 Presented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by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>
                <a:solidFill>
                  <a:srgbClr val="00B0F0"/>
                </a:solidFill>
              </a:rPr>
              <a:t>Solaiman</a:t>
            </a:r>
            <a:br>
              <a:rPr lang="en-US" sz="3600" dirty="0" smtClean="0">
                <a:solidFill>
                  <a:srgbClr val="00B0F0"/>
                </a:solidFill>
              </a:rPr>
            </a:br>
            <a:r>
              <a:rPr lang="en-US" sz="3600" dirty="0" smtClean="0">
                <a:solidFill>
                  <a:srgbClr val="00B0F0"/>
                </a:solidFill>
              </a:rPr>
              <a:t>English teacher</a:t>
            </a:r>
            <a:br>
              <a:rPr lang="en-US" sz="3600" dirty="0" smtClean="0">
                <a:solidFill>
                  <a:srgbClr val="00B0F0"/>
                </a:solidFill>
              </a:rPr>
            </a:br>
            <a:r>
              <a:rPr lang="en-US" sz="3600" dirty="0" smtClean="0">
                <a:solidFill>
                  <a:srgbClr val="00B0F0"/>
                </a:solidFill>
              </a:rPr>
              <a:t>Kapasia Horimonjury pilot Girls’ High School</a:t>
            </a:r>
            <a:br>
              <a:rPr lang="en-US" sz="3600" dirty="0" smtClean="0">
                <a:solidFill>
                  <a:srgbClr val="00B0F0"/>
                </a:solidFill>
              </a:rPr>
            </a:br>
            <a:r>
              <a:rPr lang="en-US" sz="3600" dirty="0" smtClean="0">
                <a:solidFill>
                  <a:srgbClr val="00B0F0"/>
                </a:solidFill>
              </a:rPr>
              <a:t>Kapasia Gazipur.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5" name="Picture 4" descr="DSC_00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6602090" y="1475112"/>
            <a:ext cx="2907069" cy="193804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744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09600" y="-228600"/>
            <a:ext cx="10744200" cy="7924799"/>
          </a:xfrm>
          <a:noFill/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Look at the following pictures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7494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85726"/>
            <a:ext cx="9144000" cy="6943725"/>
          </a:xfrm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04800"/>
            <a:ext cx="1956881" cy="16135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28600"/>
            <a:ext cx="2257425" cy="15144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391016"/>
            <a:ext cx="2827116" cy="1768233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62200"/>
            <a:ext cx="2381250" cy="14287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1760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81000" y="-76200"/>
            <a:ext cx="9906000" cy="6934200"/>
          </a:xfrm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Which parts of speeches are they</a:t>
            </a:r>
            <a:r>
              <a:rPr lang="en-US" sz="10700" dirty="0" smtClean="0">
                <a:solidFill>
                  <a:srgbClr val="FF0000"/>
                </a:solidFill>
              </a:rPr>
              <a:t>?</a:t>
            </a:r>
            <a:endParaRPr lang="en-US" sz="107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07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0000"/>
                </a:solidFill>
              </a:rPr>
              <a:t>T0day’s lesson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11500" dirty="0" smtClean="0">
                <a:solidFill>
                  <a:srgbClr val="0070C0"/>
                </a:solidFill>
              </a:rPr>
              <a:t>Noun</a:t>
            </a:r>
            <a:endParaRPr lang="en-US" sz="115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3839604226"/>
              </p:ext>
            </p:extLst>
          </p:nvPr>
        </p:nvGraphicFramePr>
        <p:xfrm>
          <a:off x="304800" y="1828800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599559858"/>
              </p:ext>
            </p:extLst>
          </p:nvPr>
        </p:nvGraphicFramePr>
        <p:xfrm>
          <a:off x="990600" y="3584575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="" xmlns:p14="http://schemas.microsoft.com/office/powerpoint/2010/main" val="3329675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246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168</Words>
  <Application>Microsoft Office PowerPoint</Application>
  <PresentationFormat>On-screen Show (4:3)</PresentationFormat>
  <Paragraphs>47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Welcome </vt:lpstr>
      <vt:lpstr>Class-Eight Sub-Eng 2nd  Time-50m </vt:lpstr>
      <vt:lpstr> Presented by Solaiman English teacher Kapasia Horimonjury pilot Girls’ High School Kapasia Gazipur.</vt:lpstr>
      <vt:lpstr>Look at the following pictures</vt:lpstr>
      <vt:lpstr>Slide 5</vt:lpstr>
      <vt:lpstr>Which parts of speeches are they?</vt:lpstr>
      <vt:lpstr>T0day’s lesson</vt:lpstr>
      <vt:lpstr>Slide 8</vt:lpstr>
      <vt:lpstr>Slide 9</vt:lpstr>
      <vt:lpstr>Definition:Noun means person, thing,place,idea,quality and action.</vt:lpstr>
      <vt:lpstr>2.This is our natinal flag.(thing)</vt:lpstr>
      <vt:lpstr>3.Dhaka is a big city.(place)</vt:lpstr>
      <vt:lpstr>Slide 13</vt:lpstr>
      <vt:lpstr>4.Love is devine/Heaven (Idea)</vt:lpstr>
      <vt:lpstr>5.Honesty is a noble virtue.(Quality)</vt:lpstr>
      <vt:lpstr>6.Swimming is good for health.(Action)</vt:lpstr>
      <vt:lpstr>Slide 17</vt:lpstr>
      <vt:lpstr>Slide 18</vt:lpstr>
      <vt:lpstr>Slide 19</vt:lpstr>
      <vt:lpstr>Slide 20</vt:lpstr>
      <vt:lpstr>Slide 21</vt:lpstr>
      <vt:lpstr>Thanks a lot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English Class</dc:title>
  <dc:creator>PC</dc:creator>
  <cp:lastModifiedBy>RISHA.COM</cp:lastModifiedBy>
  <cp:revision>71</cp:revision>
  <dcterms:created xsi:type="dcterms:W3CDTF">2006-08-16T00:00:00Z</dcterms:created>
  <dcterms:modified xsi:type="dcterms:W3CDTF">2018-04-23T15:39:53Z</dcterms:modified>
</cp:coreProperties>
</file>