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7" r:id="rId1"/>
    <p:sldMasterId id="2147484539" r:id="rId2"/>
  </p:sldMasterIdLst>
  <p:sldIdLst>
    <p:sldId id="262" r:id="rId3"/>
    <p:sldId id="281" r:id="rId4"/>
    <p:sldId id="264" r:id="rId5"/>
    <p:sldId id="259" r:id="rId6"/>
    <p:sldId id="257" r:id="rId7"/>
    <p:sldId id="256" r:id="rId8"/>
    <p:sldId id="276" r:id="rId9"/>
    <p:sldId id="273" r:id="rId10"/>
    <p:sldId id="269" r:id="rId11"/>
    <p:sldId id="271" r:id="rId12"/>
    <p:sldId id="261" r:id="rId13"/>
    <p:sldId id="278" r:id="rId14"/>
    <p:sldId id="280" r:id="rId15"/>
    <p:sldId id="263" r:id="rId16"/>
    <p:sldId id="277" r:id="rId17"/>
    <p:sldId id="272" r:id="rId18"/>
    <p:sldId id="279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66"/>
    <a:srgbClr val="FF9966"/>
    <a:srgbClr val="FF0066"/>
    <a:srgbClr val="FF7C80"/>
    <a:srgbClr val="66FF33"/>
    <a:srgbClr val="E797E3"/>
    <a:srgbClr val="008000"/>
    <a:srgbClr val="CC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1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62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3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88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10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54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4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5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67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2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6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18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4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37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15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3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69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6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5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6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0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35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8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5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5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2" r:id="rId15"/>
    <p:sldLayoutId id="2147484423" r:id="rId16"/>
    <p:sldLayoutId id="21474844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D266624-F118-4C2E-B17F-22381D7AE9EE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26F03D6-8E89-4685-99E0-1F6B6C3CCB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18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dalamin355535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gif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31" y="3424237"/>
            <a:ext cx="447737" cy="9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8904" y="1169232"/>
            <a:ext cx="10084157" cy="450892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7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87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&quot;No&quot; Symbol 1"/>
          <p:cNvSpPr/>
          <p:nvPr/>
        </p:nvSpPr>
        <p:spPr>
          <a:xfrm>
            <a:off x="8865802" y="3539061"/>
            <a:ext cx="1700013" cy="1671035"/>
          </a:xfrm>
          <a:prstGeom prst="noSmoking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4561524" y="3726031"/>
            <a:ext cx="1737360" cy="1737360"/>
          </a:xfrm>
          <a:prstGeom prst="smileyFace">
            <a:avLst/>
          </a:prstGeom>
          <a:solidFill>
            <a:schemeClr val="accent2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T prst="angle"/>
            <a:bevelB w="101600" prst="riblet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99066" y="3814895"/>
            <a:ext cx="1712892" cy="16484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2184730" y="3641030"/>
            <a:ext cx="1822360" cy="1822360"/>
          </a:xfrm>
          <a:prstGeom prst="donut">
            <a:avLst/>
          </a:prstGeom>
          <a:solidFill>
            <a:srgbClr val="00B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Or 6"/>
          <p:cNvSpPr/>
          <p:nvPr/>
        </p:nvSpPr>
        <p:spPr>
          <a:xfrm>
            <a:off x="8446919" y="1871717"/>
            <a:ext cx="1712890" cy="1648496"/>
          </a:xfrm>
          <a:prstGeom prst="flowChartOr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umming Junction 7"/>
          <p:cNvSpPr/>
          <p:nvPr/>
        </p:nvSpPr>
        <p:spPr>
          <a:xfrm>
            <a:off x="2784239" y="1828251"/>
            <a:ext cx="1777285" cy="1648496"/>
          </a:xfrm>
          <a:prstGeom prst="flowChartSummingJunction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6039538" y="1802484"/>
            <a:ext cx="2118575" cy="1957588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4095" y="463639"/>
            <a:ext cx="11140225" cy="1200329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এই আকৃতি গুলো চিনো ?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9408" y="5692462"/>
            <a:ext cx="7340958" cy="830997"/>
          </a:xfrm>
          <a:prstGeom prst="rect">
            <a:avLst/>
          </a:prstGeom>
          <a:solidFill>
            <a:srgbClr val="CC00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রকম গোল আকৃতিকে বৃত্ত বলে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27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70" y="1425604"/>
            <a:ext cx="4448796" cy="50203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168202" y="154545"/>
            <a:ext cx="6259133" cy="923330"/>
          </a:xfrm>
          <a:prstGeom prst="rect">
            <a:avLst/>
          </a:prstGeom>
          <a:solidFill>
            <a:srgbClr val="E797E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১১৪ পৃষ্ঠা দেখঃ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50763" y="1802674"/>
            <a:ext cx="4232365" cy="2599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" name="Diagonal Stripe 2"/>
          <p:cNvSpPr/>
          <p:nvPr/>
        </p:nvSpPr>
        <p:spPr>
          <a:xfrm flipH="1">
            <a:off x="2599508" y="1802674"/>
            <a:ext cx="261257" cy="444137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3419" y="448574"/>
            <a:ext cx="7729268" cy="83099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বৃত্ত আঁকা অনুশীলন করিঃ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32 -0.03218 C 0.23515 -0.03218 0.31302 0.05255 0.31302 0.15694 C 0.31302 0.26157 0.23515 0.34676 0.13932 0.34676 C 0.04349 0.34676 -0.03425 0.26157 -0.03425 0.15694 C -0.03425 0.05255 0.04349 -0.03218 0.13932 -0.03218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7" y="1170870"/>
            <a:ext cx="5499279" cy="4907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341" y="268694"/>
            <a:ext cx="7727324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 ও পেন্সিল ব্যাবহার করে একটি বৃত্ত আঁকি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6372" y="6272011"/>
            <a:ext cx="7057622" cy="584775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বিন্দুকে কেন্দ্র করে বৃত্ত আঁকা হয় তাকে কেন্দ্র বলে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7" y="1946759"/>
            <a:ext cx="10892680" cy="5070764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1726873" y="1177318"/>
            <a:ext cx="7598535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*</a:t>
            </a:r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ডটগুলো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সংযুক্ত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করে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আকৃতি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তৈরি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করঃ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7562" y="177044"/>
            <a:ext cx="3911775" cy="923330"/>
          </a:xfrm>
          <a:prstGeom prst="rect">
            <a:avLst/>
          </a:prstGeom>
          <a:solidFill>
            <a:srgbClr val="E797E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24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74188" y="226974"/>
            <a:ext cx="7470476" cy="2622429"/>
          </a:xfrm>
          <a:prstGeom prst="downArrowCallout">
            <a:avLst/>
          </a:prstGeom>
          <a:solidFill>
            <a:srgbClr val="CC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2211" y="17252"/>
            <a:ext cx="73324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2370" y="2849403"/>
            <a:ext cx="9972136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*গোলাকার বস্তু ব্যাবহার করে একটি বৃত্ত অংকন কর ।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87" y="3982835"/>
            <a:ext cx="3365761" cy="25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851" y="1458118"/>
            <a:ext cx="1609859" cy="1642058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59852" y="3403244"/>
            <a:ext cx="1609859" cy="1477848"/>
          </a:xfrm>
          <a:prstGeom prst="ellipse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850004" y="5184160"/>
            <a:ext cx="1725769" cy="1532586"/>
          </a:xfrm>
          <a:prstGeom prst="triangle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2915" y="3588170"/>
            <a:ext cx="2369713" cy="11079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চতুর্ভূজ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2915" y="5396455"/>
            <a:ext cx="2369713" cy="1107996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2915" y="1771315"/>
            <a:ext cx="2369713" cy="101566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ত্রিভূজ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8216" y="147696"/>
            <a:ext cx="5228824" cy="923330"/>
          </a:xfrm>
          <a:prstGeom prst="rect">
            <a:avLst/>
          </a:prstGeom>
          <a:solidFill>
            <a:srgbClr val="E797E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রেখা টেনে মিল করঃ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012" y="55363"/>
            <a:ext cx="3108961" cy="1107996"/>
          </a:xfrm>
          <a:prstGeom prst="rect">
            <a:avLst/>
          </a:prstGeom>
          <a:solidFill>
            <a:srgbClr val="CC00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32487 0.2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33437 0.218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33907 -0.516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53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30310" y="283335"/>
            <a:ext cx="9878096" cy="3129565"/>
          </a:xfrm>
          <a:prstGeom prst="roundRect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15166" y="901521"/>
            <a:ext cx="7688688" cy="183291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11500" dirty="0" smtClean="0">
                <a:solidFill>
                  <a:srgbClr val="FF7C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11500" dirty="0">
              <a:solidFill>
                <a:srgbClr val="FF7C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5087" y="4031086"/>
            <a:ext cx="8628845" cy="1446550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*কাগজে একটি বৃত্ত অংকন করে বৃত্তটি কেটে তার কেন্দ্র বের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7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15702"/>
            <a:ext cx="10522040" cy="66422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TextBox 11"/>
          <p:cNvSpPr txBox="1"/>
          <p:nvPr/>
        </p:nvSpPr>
        <p:spPr>
          <a:xfrm>
            <a:off x="1365162" y="1339403"/>
            <a:ext cx="964627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287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87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1128114"/>
            <a:ext cx="2531165" cy="264959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01135" y="420228"/>
            <a:ext cx="337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565" y="3777709"/>
            <a:ext cx="5751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মোঃ আল- আমিন মন্ডল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তামাই বাজার সরকারি প্রাথমিক বিদ্যালয়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বেলকুচি,সিরাজগঞ্জ।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mdalamin355535@gmail.com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01620-355535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3" y="543339"/>
            <a:ext cx="354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0162" y="2007993"/>
            <a:ext cx="5733038" cy="3170099"/>
          </a:xfrm>
          <a:prstGeom prst="rect">
            <a:avLst/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তৃতীয়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বিষয়ঃ  গণিত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শিরোনামঃজ্যামিতি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বৃত্ত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 ৪০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0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15" y="3409947"/>
            <a:ext cx="133369" cy="38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1642" y="373487"/>
            <a:ext cx="6555346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0661" y="2176530"/>
            <a:ext cx="5177307" cy="3170099"/>
          </a:xfrm>
          <a:prstGeom prst="rect">
            <a:avLst/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তৃতীয়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বিষয়ঃ  গণিত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শিরোনামঃজ্যামিতি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 বৃত্ত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 ৪০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2376" y="928048"/>
            <a:ext cx="234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00299" y="1455535"/>
            <a:ext cx="31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5391" y="1824867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24259" y="928049"/>
            <a:ext cx="7225048" cy="172499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1248" y="3338925"/>
            <a:ext cx="380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Internal Storage 1"/>
          <p:cNvSpPr/>
          <p:nvPr/>
        </p:nvSpPr>
        <p:spPr>
          <a:xfrm>
            <a:off x="4172755" y="1455535"/>
            <a:ext cx="3966428" cy="1030087"/>
          </a:xfrm>
          <a:prstGeom prst="flowChartInternalStorage">
            <a:avLst/>
          </a:prstGeom>
          <a:solidFill>
            <a:schemeClr val="bg2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8000" dirty="0" err="1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n>
                <a:solidFill>
                  <a:srgbClr val="00B0F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3346" y="3528811"/>
            <a:ext cx="8706119" cy="1938992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২৯.২.১ বৃত্ত চিনে বলতে পারবে ।</a:t>
            </a:r>
          </a:p>
          <a:p>
            <a:r>
              <a:rPr lang="bn-BD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২৯.২.২ বৃত্ত আকঁতে পারবে । </a:t>
            </a:r>
            <a:endParaRPr lang="en-US" sz="6000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6" y="720319"/>
            <a:ext cx="5504276" cy="5451351"/>
          </a:xfrm>
          <a:prstGeom prst="rect">
            <a:avLst/>
          </a:prstGeom>
          <a:solidFill>
            <a:srgbClr val="E797E3"/>
          </a:solidFill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1760561" y="2606721"/>
            <a:ext cx="8079475" cy="1862048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0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4" y="2142698"/>
            <a:ext cx="802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75019" y="425003"/>
            <a:ext cx="5525037" cy="5306097"/>
          </a:xfrm>
          <a:prstGeom prst="ellipse">
            <a:avLst/>
          </a:prstGeom>
          <a:solidFill>
            <a:srgbClr val="FF00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53060" y="2318197"/>
            <a:ext cx="266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92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1056069" y="502276"/>
            <a:ext cx="9543244" cy="3915178"/>
          </a:xfrm>
          <a:prstGeom prst="downArrowCallout">
            <a:avLst/>
          </a:prstGeom>
          <a:solidFill>
            <a:srgbClr val="FF0066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6069" y="682579"/>
            <a:ext cx="9543243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2536" y="1251352"/>
            <a:ext cx="9368287" cy="1107996"/>
          </a:xfrm>
          <a:prstGeom prst="rect">
            <a:avLst/>
          </a:prstGeom>
          <a:solidFill>
            <a:srgbClr val="E797E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*এসো  এবার সবাই কিছু বস্তু দেখিঃ  </a:t>
            </a:r>
            <a:endParaRPr lang="en-US" sz="66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6936" y="3096368"/>
            <a:ext cx="7539486" cy="1107996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মার্বেল,বল,চুড়ি,গোলক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8261" y="4847255"/>
            <a:ext cx="8296835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*এগুলোর আ</a:t>
            </a:r>
            <a:r>
              <a:rPr lang="en-US" sz="6000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en-US" sz="60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0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60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04" y="1638300"/>
            <a:ext cx="1044869" cy="1887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98" y="1638300"/>
            <a:ext cx="1785294" cy="1887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52" y="1638300"/>
            <a:ext cx="1887224" cy="188722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97" y="3992181"/>
            <a:ext cx="1753003" cy="175300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3936033"/>
            <a:ext cx="1571221" cy="189576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17" y="3992180"/>
            <a:ext cx="1561770" cy="178346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95" y="3992180"/>
            <a:ext cx="1725233" cy="175300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259300" y="166006"/>
            <a:ext cx="2703152" cy="1107996"/>
          </a:xfrm>
          <a:prstGeom prst="rect">
            <a:avLst/>
          </a:prstGeom>
          <a:solidFill>
            <a:srgbClr val="00B0F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দেখিঃ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2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1070</TotalTime>
  <Words>179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Schoolbook</vt:lpstr>
      <vt:lpstr>Corbel</vt:lpstr>
      <vt:lpstr>NikoshBAN</vt:lpstr>
      <vt:lpstr>Trebuchet MS</vt:lpstr>
      <vt:lpstr>Tw Cen MT</vt:lpstr>
      <vt:lpstr>Circuit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Computer</cp:lastModifiedBy>
  <cp:revision>139</cp:revision>
  <dcterms:created xsi:type="dcterms:W3CDTF">2019-03-14T09:26:54Z</dcterms:created>
  <dcterms:modified xsi:type="dcterms:W3CDTF">2020-09-30T03:03:53Z</dcterms:modified>
</cp:coreProperties>
</file>