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3" r:id="rId5"/>
    <p:sldId id="278" r:id="rId6"/>
    <p:sldId id="277" r:id="rId7"/>
    <p:sldId id="260" r:id="rId8"/>
    <p:sldId id="261" r:id="rId9"/>
    <p:sldId id="265" r:id="rId10"/>
    <p:sldId id="267" r:id="rId11"/>
    <p:sldId id="268" r:id="rId12"/>
    <p:sldId id="269" r:id="rId13"/>
    <p:sldId id="271" r:id="rId14"/>
    <p:sldId id="275" r:id="rId15"/>
    <p:sldId id="276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AFAD14-AFD3-4696-9CD0-DAED8638EBA2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545198-E7DE-4EDA-8D2E-9438F97ED0DB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/>
            <a:t>সুন্দরবন</a:t>
          </a:r>
          <a:endParaRPr lang="en-US" dirty="0"/>
        </a:p>
      </dgm:t>
    </dgm:pt>
    <dgm:pt modelId="{3584E282-309E-4979-BA66-2BA4E886714A}" type="parTrans" cxnId="{58E0100C-E636-4E9C-9BAD-13C1ACEE7B66}">
      <dgm:prSet/>
      <dgm:spPr/>
      <dgm:t>
        <a:bodyPr/>
        <a:lstStyle/>
        <a:p>
          <a:endParaRPr lang="en-US"/>
        </a:p>
      </dgm:t>
    </dgm:pt>
    <dgm:pt modelId="{1ADF9665-BC50-4986-85DC-8DEAC83E0BF8}" type="sibTrans" cxnId="{58E0100C-E636-4E9C-9BAD-13C1ACEE7B66}">
      <dgm:prSet/>
      <dgm:spPr/>
      <dgm:t>
        <a:bodyPr/>
        <a:lstStyle/>
        <a:p>
          <a:endParaRPr lang="en-US"/>
        </a:p>
      </dgm:t>
    </dgm:pt>
    <dgm:pt modelId="{59CCD3F0-4BBC-4EB3-BE52-E3C5A25B093E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/>
            <a:t>গাছ</a:t>
          </a:r>
          <a:endParaRPr lang="en-US" dirty="0"/>
        </a:p>
      </dgm:t>
    </dgm:pt>
    <dgm:pt modelId="{FDD86E73-43D5-409E-A7EA-0464A9138D2A}" type="parTrans" cxnId="{CF321E1D-DD39-43FF-818D-8D9C6EFD7D93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EDA9671-C9C2-4472-8814-DB141B6FE29D}" type="sibTrans" cxnId="{CF321E1D-DD39-43FF-818D-8D9C6EFD7D93}">
      <dgm:prSet/>
      <dgm:spPr/>
      <dgm:t>
        <a:bodyPr/>
        <a:lstStyle/>
        <a:p>
          <a:endParaRPr lang="en-US"/>
        </a:p>
      </dgm:t>
    </dgm:pt>
    <dgm:pt modelId="{78D1F62A-062C-4F09-98A7-B9F6C1D8DC4C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/>
            <a:t>পাখি</a:t>
          </a:r>
          <a:endParaRPr lang="en-US" dirty="0"/>
        </a:p>
      </dgm:t>
    </dgm:pt>
    <dgm:pt modelId="{B04FE530-F38B-472C-AA01-73981B822B3E}" type="parTrans" cxnId="{F3329ECC-8E07-442C-8D3D-C2BA1AD878A9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F0674D4-0051-4445-B898-C819A51EA449}" type="sibTrans" cxnId="{F3329ECC-8E07-442C-8D3D-C2BA1AD878A9}">
      <dgm:prSet/>
      <dgm:spPr/>
      <dgm:t>
        <a:bodyPr/>
        <a:lstStyle/>
        <a:p>
          <a:endParaRPr lang="en-US"/>
        </a:p>
      </dgm:t>
    </dgm:pt>
    <dgm:pt modelId="{5E7E60CA-B52F-44BD-A16E-46566F6E4893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/>
            <a:t>কুমির</a:t>
          </a:r>
          <a:endParaRPr lang="en-US" dirty="0"/>
        </a:p>
      </dgm:t>
    </dgm:pt>
    <dgm:pt modelId="{E0C3042E-DF33-4CB6-A3D2-4102C21E73D7}" type="parTrans" cxnId="{2B142A0A-F008-457C-A488-4AC95DC7DFD7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B665C65-A099-4026-99BC-09F5A2289B02}" type="sibTrans" cxnId="{2B142A0A-F008-457C-A488-4AC95DC7DFD7}">
      <dgm:prSet/>
      <dgm:spPr/>
      <dgm:t>
        <a:bodyPr/>
        <a:lstStyle/>
        <a:p>
          <a:endParaRPr lang="en-US"/>
        </a:p>
      </dgm:t>
    </dgm:pt>
    <dgm:pt modelId="{CFB40C57-1E63-40ED-BDE4-0474FBBA7931}" type="pres">
      <dgm:prSet presAssocID="{46AFAD14-AFD3-4696-9CD0-DAED8638EBA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A1FC583-E90F-462F-A9BC-0949ED49CF16}" type="pres">
      <dgm:prSet presAssocID="{8A545198-E7DE-4EDA-8D2E-9438F97ED0DB}" presName="singleCycle" presStyleCnt="0"/>
      <dgm:spPr/>
    </dgm:pt>
    <dgm:pt modelId="{118B3A35-7F50-45CF-A16E-0CCCCDA1BFDD}" type="pres">
      <dgm:prSet presAssocID="{8A545198-E7DE-4EDA-8D2E-9438F97ED0DB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152D0A0-A5EC-4AE1-9397-D157E38C8F24}" type="pres">
      <dgm:prSet presAssocID="{FDD86E73-43D5-409E-A7EA-0464A9138D2A}" presName="Name56" presStyleLbl="parChTrans1D2" presStyleIdx="0" presStyleCnt="3"/>
      <dgm:spPr/>
      <dgm:t>
        <a:bodyPr/>
        <a:lstStyle/>
        <a:p>
          <a:endParaRPr lang="en-US"/>
        </a:p>
      </dgm:t>
    </dgm:pt>
    <dgm:pt modelId="{F471671D-FA84-4888-A98C-F578328C8D4F}" type="pres">
      <dgm:prSet presAssocID="{59CCD3F0-4BBC-4EB3-BE52-E3C5A25B093E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A0CD6-99D1-4D6E-9209-AB00D981D1B0}" type="pres">
      <dgm:prSet presAssocID="{B04FE530-F38B-472C-AA01-73981B822B3E}" presName="Name56" presStyleLbl="parChTrans1D2" presStyleIdx="1" presStyleCnt="3"/>
      <dgm:spPr/>
      <dgm:t>
        <a:bodyPr/>
        <a:lstStyle/>
        <a:p>
          <a:endParaRPr lang="en-US"/>
        </a:p>
      </dgm:t>
    </dgm:pt>
    <dgm:pt modelId="{4E875D63-DAD3-4C80-874F-B422ABA729E5}" type="pres">
      <dgm:prSet presAssocID="{78D1F62A-062C-4F09-98A7-B9F6C1D8DC4C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51E96-00D2-422E-BCF9-6C4CDD4FC281}" type="pres">
      <dgm:prSet presAssocID="{E0C3042E-DF33-4CB6-A3D2-4102C21E73D7}" presName="Name56" presStyleLbl="parChTrans1D2" presStyleIdx="2" presStyleCnt="3"/>
      <dgm:spPr/>
      <dgm:t>
        <a:bodyPr/>
        <a:lstStyle/>
        <a:p>
          <a:endParaRPr lang="en-US"/>
        </a:p>
      </dgm:t>
    </dgm:pt>
    <dgm:pt modelId="{988E7D9C-BCE6-425F-ABF6-DB97C0D9C664}" type="pres">
      <dgm:prSet presAssocID="{5E7E60CA-B52F-44BD-A16E-46566F6E4893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E0100C-E636-4E9C-9BAD-13C1ACEE7B66}" srcId="{46AFAD14-AFD3-4696-9CD0-DAED8638EBA2}" destId="{8A545198-E7DE-4EDA-8D2E-9438F97ED0DB}" srcOrd="0" destOrd="0" parTransId="{3584E282-309E-4979-BA66-2BA4E886714A}" sibTransId="{1ADF9665-BC50-4986-85DC-8DEAC83E0BF8}"/>
    <dgm:cxn modelId="{804F1EAA-D70D-4DB3-80B4-1C972A5D4128}" type="presOf" srcId="{8A545198-E7DE-4EDA-8D2E-9438F97ED0DB}" destId="{118B3A35-7F50-45CF-A16E-0CCCCDA1BFDD}" srcOrd="0" destOrd="0" presId="urn:microsoft.com/office/officeart/2008/layout/RadialCluster"/>
    <dgm:cxn modelId="{2B142A0A-F008-457C-A488-4AC95DC7DFD7}" srcId="{8A545198-E7DE-4EDA-8D2E-9438F97ED0DB}" destId="{5E7E60CA-B52F-44BD-A16E-46566F6E4893}" srcOrd="2" destOrd="0" parTransId="{E0C3042E-DF33-4CB6-A3D2-4102C21E73D7}" sibTransId="{2B665C65-A099-4026-99BC-09F5A2289B02}"/>
    <dgm:cxn modelId="{0CD5CD0B-1B6B-45B5-88B8-3264708DDF0A}" type="presOf" srcId="{46AFAD14-AFD3-4696-9CD0-DAED8638EBA2}" destId="{CFB40C57-1E63-40ED-BDE4-0474FBBA7931}" srcOrd="0" destOrd="0" presId="urn:microsoft.com/office/officeart/2008/layout/RadialCluster"/>
    <dgm:cxn modelId="{CF321E1D-DD39-43FF-818D-8D9C6EFD7D93}" srcId="{8A545198-E7DE-4EDA-8D2E-9438F97ED0DB}" destId="{59CCD3F0-4BBC-4EB3-BE52-E3C5A25B093E}" srcOrd="0" destOrd="0" parTransId="{FDD86E73-43D5-409E-A7EA-0464A9138D2A}" sibTransId="{8EDA9671-C9C2-4472-8814-DB141B6FE29D}"/>
    <dgm:cxn modelId="{B59F7A59-DBFC-4B99-80A5-0A2EC32729AB}" type="presOf" srcId="{59CCD3F0-4BBC-4EB3-BE52-E3C5A25B093E}" destId="{F471671D-FA84-4888-A98C-F578328C8D4F}" srcOrd="0" destOrd="0" presId="urn:microsoft.com/office/officeart/2008/layout/RadialCluster"/>
    <dgm:cxn modelId="{4684C366-5A78-47CD-90B7-3A777950953A}" type="presOf" srcId="{FDD86E73-43D5-409E-A7EA-0464A9138D2A}" destId="{6152D0A0-A5EC-4AE1-9397-D157E38C8F24}" srcOrd="0" destOrd="0" presId="urn:microsoft.com/office/officeart/2008/layout/RadialCluster"/>
    <dgm:cxn modelId="{63CA7EB4-5014-48D8-B04B-F3458642F030}" type="presOf" srcId="{78D1F62A-062C-4F09-98A7-B9F6C1D8DC4C}" destId="{4E875D63-DAD3-4C80-874F-B422ABA729E5}" srcOrd="0" destOrd="0" presId="urn:microsoft.com/office/officeart/2008/layout/RadialCluster"/>
    <dgm:cxn modelId="{F3329ECC-8E07-442C-8D3D-C2BA1AD878A9}" srcId="{8A545198-E7DE-4EDA-8D2E-9438F97ED0DB}" destId="{78D1F62A-062C-4F09-98A7-B9F6C1D8DC4C}" srcOrd="1" destOrd="0" parTransId="{B04FE530-F38B-472C-AA01-73981B822B3E}" sibTransId="{8F0674D4-0051-4445-B898-C819A51EA449}"/>
    <dgm:cxn modelId="{F17DEE86-7899-4983-90D8-25D869558CE7}" type="presOf" srcId="{E0C3042E-DF33-4CB6-A3D2-4102C21E73D7}" destId="{C3351E96-00D2-422E-BCF9-6C4CDD4FC281}" srcOrd="0" destOrd="0" presId="urn:microsoft.com/office/officeart/2008/layout/RadialCluster"/>
    <dgm:cxn modelId="{4E39E51E-57B4-4802-9CFF-362F85B5619A}" type="presOf" srcId="{B04FE530-F38B-472C-AA01-73981B822B3E}" destId="{99FA0CD6-99D1-4D6E-9209-AB00D981D1B0}" srcOrd="0" destOrd="0" presId="urn:microsoft.com/office/officeart/2008/layout/RadialCluster"/>
    <dgm:cxn modelId="{FDD5397A-37D2-4AC3-9AD7-CBA1041B381D}" type="presOf" srcId="{5E7E60CA-B52F-44BD-A16E-46566F6E4893}" destId="{988E7D9C-BCE6-425F-ABF6-DB97C0D9C664}" srcOrd="0" destOrd="0" presId="urn:microsoft.com/office/officeart/2008/layout/RadialCluster"/>
    <dgm:cxn modelId="{752E3D64-41F0-4041-97EF-7990A4263EFA}" type="presParOf" srcId="{CFB40C57-1E63-40ED-BDE4-0474FBBA7931}" destId="{5A1FC583-E90F-462F-A9BC-0949ED49CF16}" srcOrd="0" destOrd="0" presId="urn:microsoft.com/office/officeart/2008/layout/RadialCluster"/>
    <dgm:cxn modelId="{274AC208-8E41-486C-A609-201D62C9BCC3}" type="presParOf" srcId="{5A1FC583-E90F-462F-A9BC-0949ED49CF16}" destId="{118B3A35-7F50-45CF-A16E-0CCCCDA1BFDD}" srcOrd="0" destOrd="0" presId="urn:microsoft.com/office/officeart/2008/layout/RadialCluster"/>
    <dgm:cxn modelId="{D2D0B45C-78C6-45E8-A98D-DD030DA9A804}" type="presParOf" srcId="{5A1FC583-E90F-462F-A9BC-0949ED49CF16}" destId="{6152D0A0-A5EC-4AE1-9397-D157E38C8F24}" srcOrd="1" destOrd="0" presId="urn:microsoft.com/office/officeart/2008/layout/RadialCluster"/>
    <dgm:cxn modelId="{352AFD07-6C69-46A7-995C-2104425E2781}" type="presParOf" srcId="{5A1FC583-E90F-462F-A9BC-0949ED49CF16}" destId="{F471671D-FA84-4888-A98C-F578328C8D4F}" srcOrd="2" destOrd="0" presId="urn:microsoft.com/office/officeart/2008/layout/RadialCluster"/>
    <dgm:cxn modelId="{18381FEA-1635-4BF8-9849-D5411E11E39A}" type="presParOf" srcId="{5A1FC583-E90F-462F-A9BC-0949ED49CF16}" destId="{99FA0CD6-99D1-4D6E-9209-AB00D981D1B0}" srcOrd="3" destOrd="0" presId="urn:microsoft.com/office/officeart/2008/layout/RadialCluster"/>
    <dgm:cxn modelId="{1C1D1161-FF25-45A9-9DAC-F279801809B8}" type="presParOf" srcId="{5A1FC583-E90F-462F-A9BC-0949ED49CF16}" destId="{4E875D63-DAD3-4C80-874F-B422ABA729E5}" srcOrd="4" destOrd="0" presId="urn:microsoft.com/office/officeart/2008/layout/RadialCluster"/>
    <dgm:cxn modelId="{ABF4D5C9-EC32-4E46-9FCE-036F77EB3673}" type="presParOf" srcId="{5A1FC583-E90F-462F-A9BC-0949ED49CF16}" destId="{C3351E96-00D2-422E-BCF9-6C4CDD4FC281}" srcOrd="5" destOrd="0" presId="urn:microsoft.com/office/officeart/2008/layout/RadialCluster"/>
    <dgm:cxn modelId="{DC112AC1-BB7C-43A3-A937-C6E92191EF00}" type="presParOf" srcId="{5A1FC583-E90F-462F-A9BC-0949ED49CF16}" destId="{988E7D9C-BCE6-425F-ABF6-DB97C0D9C66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250514-392B-483A-AFE8-DC4AA22CF6A9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A433A3-44A1-4143-8CEC-9D39FA94CCCB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গাছ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FF6E03-60AE-410E-98DD-4031EA06FAC4}" type="parTrans" cxnId="{122C191C-8DCF-448E-A7E6-90B8A354F97A}">
      <dgm:prSet/>
      <dgm:spPr/>
      <dgm:t>
        <a:bodyPr/>
        <a:lstStyle/>
        <a:p>
          <a:endParaRPr lang="en-US"/>
        </a:p>
      </dgm:t>
    </dgm:pt>
    <dgm:pt modelId="{F6649594-76C1-41CB-9DDA-A218059FED7E}" type="sibTrans" cxnId="{122C191C-8DCF-448E-A7E6-90B8A354F97A}">
      <dgm:prSet/>
      <dgm:spPr/>
      <dgm:t>
        <a:bodyPr/>
        <a:lstStyle/>
        <a:p>
          <a:endParaRPr lang="en-US"/>
        </a:p>
      </dgm:t>
    </dgm:pt>
    <dgm:pt modelId="{11CF8307-5B16-48CF-AD99-6B427FA9EC26}">
      <dgm:prSet phldrT="[Text]"/>
      <dgm:spPr>
        <a:solidFill>
          <a:schemeClr val="accent1">
            <a:lumMod val="75000"/>
          </a:schemeClr>
        </a:solidFill>
        <a:ln>
          <a:solidFill>
            <a:srgbClr val="C00000"/>
          </a:solidFill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কেওড়া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F36390-B8EE-4571-A233-578CFD2A1825}" type="parTrans" cxnId="{5E98107C-61FF-415E-8566-AAE18A75EE6C}">
      <dgm:prSet/>
      <dgm:spPr/>
      <dgm:t>
        <a:bodyPr/>
        <a:lstStyle/>
        <a:p>
          <a:endParaRPr lang="en-US"/>
        </a:p>
      </dgm:t>
    </dgm:pt>
    <dgm:pt modelId="{BAE517A6-729D-4EEC-BE10-4B53C036B859}" type="sibTrans" cxnId="{5E98107C-61FF-415E-8566-AAE18A75EE6C}">
      <dgm:prSet/>
      <dgm:spPr/>
      <dgm:t>
        <a:bodyPr/>
        <a:lstStyle/>
        <a:p>
          <a:endParaRPr lang="en-US"/>
        </a:p>
      </dgm:t>
    </dgm:pt>
    <dgm:pt modelId="{54D86739-D40C-4019-AB45-601650333A93}">
      <dgm:prSet phldrT="[Text]"/>
      <dgm:spPr>
        <a:solidFill>
          <a:schemeClr val="accent1">
            <a:lumMod val="75000"/>
          </a:schemeClr>
        </a:solidFill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সুন্দরী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FF2C2B-F21F-40E6-ABDE-31B958178B74}" type="parTrans" cxnId="{E9D57A07-4EF2-4481-8934-CE6DB5488810}">
      <dgm:prSet/>
      <dgm:spPr/>
      <dgm:t>
        <a:bodyPr/>
        <a:lstStyle/>
        <a:p>
          <a:endParaRPr lang="en-US"/>
        </a:p>
      </dgm:t>
    </dgm:pt>
    <dgm:pt modelId="{BD969D12-9F8A-4508-9DB1-633179D36E50}" type="sibTrans" cxnId="{E9D57A07-4EF2-4481-8934-CE6DB5488810}">
      <dgm:prSet/>
      <dgm:spPr/>
      <dgm:t>
        <a:bodyPr/>
        <a:lstStyle/>
        <a:p>
          <a:endParaRPr lang="en-US"/>
        </a:p>
      </dgm:t>
    </dgm:pt>
    <dgm:pt modelId="{F46FC107-7D95-470E-82DB-10B879C77368}">
      <dgm:prSet phldrT="[Text]"/>
      <dgm:spPr>
        <a:solidFill>
          <a:srgbClr val="00B0F0"/>
        </a:solidFill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হিজল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A82347-A9BD-46F8-AE4C-EC28FF5284BE}" type="parTrans" cxnId="{A259BA05-D985-4887-80BB-4DEBAE0629D2}">
      <dgm:prSet/>
      <dgm:spPr/>
      <dgm:t>
        <a:bodyPr/>
        <a:lstStyle/>
        <a:p>
          <a:endParaRPr lang="en-US"/>
        </a:p>
      </dgm:t>
    </dgm:pt>
    <dgm:pt modelId="{1F15B3D2-5102-49DE-A37C-2DAD423EA420}" type="sibTrans" cxnId="{A259BA05-D985-4887-80BB-4DEBAE0629D2}">
      <dgm:prSet/>
      <dgm:spPr/>
      <dgm:t>
        <a:bodyPr/>
        <a:lstStyle/>
        <a:p>
          <a:endParaRPr lang="en-US"/>
        </a:p>
      </dgm:t>
    </dgm:pt>
    <dgm:pt modelId="{C055FC76-C94D-4A19-BF8D-B2C0A28FF7CB}" type="pres">
      <dgm:prSet presAssocID="{5B250514-392B-483A-AFE8-DC4AA22CF6A9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F4B97FB-3AC9-4B12-956C-DD0C021EE2DF}" type="pres">
      <dgm:prSet presAssocID="{27A433A3-44A1-4143-8CEC-9D39FA94CCCB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A2ADB9EF-4480-43ED-A99F-34D82536FE56}" type="pres">
      <dgm:prSet presAssocID="{11CF8307-5B16-48CF-AD99-6B427FA9EC26}" presName="Accent" presStyleLbl="node1" presStyleIdx="1" presStyleCnt="2"/>
      <dgm:spPr/>
    </dgm:pt>
    <dgm:pt modelId="{9466C2BA-42ED-47A3-A396-9F2FF04F6638}" type="pres">
      <dgm:prSet presAssocID="{11CF8307-5B16-48CF-AD99-6B427FA9EC26}" presName="Image1" presStyleLbl="fgImgPlace1" presStyleIdx="0" presStyleCnt="3"/>
      <dgm:spPr/>
    </dgm:pt>
    <dgm:pt modelId="{1915CE30-67E3-4D6E-AC47-745EAE46659E}" type="pres">
      <dgm:prSet presAssocID="{11CF8307-5B16-48CF-AD99-6B427FA9EC26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3AAE3-1AF9-4825-9D9D-1BDDCF3D859B}" type="pres">
      <dgm:prSet presAssocID="{54D86739-D40C-4019-AB45-601650333A93}" presName="Image2" presStyleCnt="0"/>
      <dgm:spPr/>
    </dgm:pt>
    <dgm:pt modelId="{B316BAA3-7B86-4574-95DB-C9EAA1D3517E}" type="pres">
      <dgm:prSet presAssocID="{54D86739-D40C-4019-AB45-601650333A93}" presName="Image" presStyleLbl="fgImgPlace1" presStyleIdx="1" presStyleCnt="3"/>
      <dgm:spPr/>
    </dgm:pt>
    <dgm:pt modelId="{C778AB7F-E5F9-4FE3-B4D9-11DD4DF4C02F}" type="pres">
      <dgm:prSet presAssocID="{54D86739-D40C-4019-AB45-601650333A93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6962A-541A-4EDA-B948-9BA38A113E6B}" type="pres">
      <dgm:prSet presAssocID="{F46FC107-7D95-470E-82DB-10B879C77368}" presName="Image3" presStyleCnt="0"/>
      <dgm:spPr/>
    </dgm:pt>
    <dgm:pt modelId="{AF9CD956-1D52-466B-95E2-F9CB424FDC68}" type="pres">
      <dgm:prSet presAssocID="{F46FC107-7D95-470E-82DB-10B879C77368}" presName="Image" presStyleLbl="fgImgPlace1" presStyleIdx="2" presStyleCnt="3"/>
      <dgm:spPr/>
    </dgm:pt>
    <dgm:pt modelId="{45DC9641-CED8-4813-9C24-1B5DF28347C8}" type="pres">
      <dgm:prSet presAssocID="{F46FC107-7D95-470E-82DB-10B879C77368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2C191C-8DCF-448E-A7E6-90B8A354F97A}" srcId="{5B250514-392B-483A-AFE8-DC4AA22CF6A9}" destId="{27A433A3-44A1-4143-8CEC-9D39FA94CCCB}" srcOrd="0" destOrd="0" parTransId="{F1FF6E03-60AE-410E-98DD-4031EA06FAC4}" sibTransId="{F6649594-76C1-41CB-9DDA-A218059FED7E}"/>
    <dgm:cxn modelId="{D302EDFF-2F2D-488C-83AD-4E1C8B5FF36A}" type="presOf" srcId="{27A433A3-44A1-4143-8CEC-9D39FA94CCCB}" destId="{CF4B97FB-3AC9-4B12-956C-DD0C021EE2DF}" srcOrd="0" destOrd="0" presId="urn:microsoft.com/office/officeart/2011/layout/RadialPictureList"/>
    <dgm:cxn modelId="{D78435F2-F50D-491E-8766-E5E9093E9469}" type="presOf" srcId="{11CF8307-5B16-48CF-AD99-6B427FA9EC26}" destId="{1915CE30-67E3-4D6E-AC47-745EAE46659E}" srcOrd="0" destOrd="0" presId="urn:microsoft.com/office/officeart/2011/layout/RadialPictureList"/>
    <dgm:cxn modelId="{02EC8C87-744A-4533-93CA-7B0AD66DB13F}" type="presOf" srcId="{F46FC107-7D95-470E-82DB-10B879C77368}" destId="{45DC9641-CED8-4813-9C24-1B5DF28347C8}" srcOrd="0" destOrd="0" presId="urn:microsoft.com/office/officeart/2011/layout/RadialPictureList"/>
    <dgm:cxn modelId="{5E98107C-61FF-415E-8566-AAE18A75EE6C}" srcId="{27A433A3-44A1-4143-8CEC-9D39FA94CCCB}" destId="{11CF8307-5B16-48CF-AD99-6B427FA9EC26}" srcOrd="0" destOrd="0" parTransId="{F7F36390-B8EE-4571-A233-578CFD2A1825}" sibTransId="{BAE517A6-729D-4EEC-BE10-4B53C036B859}"/>
    <dgm:cxn modelId="{BD9A9E30-B1B8-4062-B43E-2ECA98844B1F}" type="presOf" srcId="{5B250514-392B-483A-AFE8-DC4AA22CF6A9}" destId="{C055FC76-C94D-4A19-BF8D-B2C0A28FF7CB}" srcOrd="0" destOrd="0" presId="urn:microsoft.com/office/officeart/2011/layout/RadialPictureList"/>
    <dgm:cxn modelId="{E9D57A07-4EF2-4481-8934-CE6DB5488810}" srcId="{27A433A3-44A1-4143-8CEC-9D39FA94CCCB}" destId="{54D86739-D40C-4019-AB45-601650333A93}" srcOrd="1" destOrd="0" parTransId="{2FFF2C2B-F21F-40E6-ABDE-31B958178B74}" sibTransId="{BD969D12-9F8A-4508-9DB1-633179D36E50}"/>
    <dgm:cxn modelId="{A259BA05-D985-4887-80BB-4DEBAE0629D2}" srcId="{27A433A3-44A1-4143-8CEC-9D39FA94CCCB}" destId="{F46FC107-7D95-470E-82DB-10B879C77368}" srcOrd="2" destOrd="0" parTransId="{ECA82347-A9BD-46F8-AE4C-EC28FF5284BE}" sibTransId="{1F15B3D2-5102-49DE-A37C-2DAD423EA420}"/>
    <dgm:cxn modelId="{B9B0A98B-B8A9-4C13-90BA-A985D9D1FA7B}" type="presOf" srcId="{54D86739-D40C-4019-AB45-601650333A93}" destId="{C778AB7F-E5F9-4FE3-B4D9-11DD4DF4C02F}" srcOrd="0" destOrd="0" presId="urn:microsoft.com/office/officeart/2011/layout/RadialPictureList"/>
    <dgm:cxn modelId="{0AD6D11A-A2D4-40A3-A1FE-85DD6FFD71FB}" type="presParOf" srcId="{C055FC76-C94D-4A19-BF8D-B2C0A28FF7CB}" destId="{CF4B97FB-3AC9-4B12-956C-DD0C021EE2DF}" srcOrd="0" destOrd="0" presId="urn:microsoft.com/office/officeart/2011/layout/RadialPictureList"/>
    <dgm:cxn modelId="{AA7A6C2A-7B2B-42CF-8E69-E8BD0ABA4985}" type="presParOf" srcId="{C055FC76-C94D-4A19-BF8D-B2C0A28FF7CB}" destId="{A2ADB9EF-4480-43ED-A99F-34D82536FE56}" srcOrd="1" destOrd="0" presId="urn:microsoft.com/office/officeart/2011/layout/RadialPictureList"/>
    <dgm:cxn modelId="{45DB57E7-510A-4239-9F8B-41D8F7222137}" type="presParOf" srcId="{C055FC76-C94D-4A19-BF8D-B2C0A28FF7CB}" destId="{9466C2BA-42ED-47A3-A396-9F2FF04F6638}" srcOrd="2" destOrd="0" presId="urn:microsoft.com/office/officeart/2011/layout/RadialPictureList"/>
    <dgm:cxn modelId="{F3663A79-79C6-4811-BAC5-417AFE8C24FA}" type="presParOf" srcId="{C055FC76-C94D-4A19-BF8D-B2C0A28FF7CB}" destId="{1915CE30-67E3-4D6E-AC47-745EAE46659E}" srcOrd="3" destOrd="0" presId="urn:microsoft.com/office/officeart/2011/layout/RadialPictureList"/>
    <dgm:cxn modelId="{072DABC0-0204-4F3D-BDA3-600E7131DF7E}" type="presParOf" srcId="{C055FC76-C94D-4A19-BF8D-B2C0A28FF7CB}" destId="{BE43AAE3-1AF9-4825-9D9D-1BDDCF3D859B}" srcOrd="4" destOrd="0" presId="urn:microsoft.com/office/officeart/2011/layout/RadialPictureList"/>
    <dgm:cxn modelId="{A1F9344C-B274-44C7-A76C-38C94341DDE7}" type="presParOf" srcId="{BE43AAE3-1AF9-4825-9D9D-1BDDCF3D859B}" destId="{B316BAA3-7B86-4574-95DB-C9EAA1D3517E}" srcOrd="0" destOrd="0" presId="urn:microsoft.com/office/officeart/2011/layout/RadialPictureList"/>
    <dgm:cxn modelId="{33A1A83A-AC06-4BF4-932E-E24361B47516}" type="presParOf" srcId="{C055FC76-C94D-4A19-BF8D-B2C0A28FF7CB}" destId="{C778AB7F-E5F9-4FE3-B4D9-11DD4DF4C02F}" srcOrd="5" destOrd="0" presId="urn:microsoft.com/office/officeart/2011/layout/RadialPictureList"/>
    <dgm:cxn modelId="{54EC712C-CCBA-44EC-BAAC-AFEC0012382A}" type="presParOf" srcId="{C055FC76-C94D-4A19-BF8D-B2C0A28FF7CB}" destId="{6E56962A-541A-4EDA-B948-9BA38A113E6B}" srcOrd="6" destOrd="0" presId="urn:microsoft.com/office/officeart/2011/layout/RadialPictureList"/>
    <dgm:cxn modelId="{8AD1CA91-9AEF-49B1-ABE0-825A0B68FB7C}" type="presParOf" srcId="{6E56962A-541A-4EDA-B948-9BA38A113E6B}" destId="{AF9CD956-1D52-466B-95E2-F9CB424FDC68}" srcOrd="0" destOrd="0" presId="urn:microsoft.com/office/officeart/2011/layout/RadialPictureList"/>
    <dgm:cxn modelId="{07491B37-9481-47E4-A14E-EE5EBB6E94AF}" type="presParOf" srcId="{C055FC76-C94D-4A19-BF8D-B2C0A28FF7CB}" destId="{45DC9641-CED8-4813-9C24-1B5DF28347C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02CE0-4C6E-43B1-ADD8-E337F3856D98}" type="datetimeFigureOut">
              <a:rPr lang="en-US" smtClean="0"/>
              <a:t>01-Oct-20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5CE7A-96DF-4E42-A821-6ADA108412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7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5CE7A-96DF-4E42-A821-6ADA108412C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8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9BF9-A796-4C93-9A2B-341E7F405F32}" type="datetimeFigureOut">
              <a:rPr lang="en-US" smtClean="0"/>
              <a:t>01-Oct-20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90D4-98A5-4555-BBA0-F8F4A9DA3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3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9BF9-A796-4C93-9A2B-341E7F405F32}" type="datetimeFigureOut">
              <a:rPr lang="en-US" smtClean="0"/>
              <a:t>01-Oct-20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90D4-98A5-4555-BBA0-F8F4A9DA3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7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9BF9-A796-4C93-9A2B-341E7F405F32}" type="datetimeFigureOut">
              <a:rPr lang="en-US" smtClean="0"/>
              <a:t>01-Oct-20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90D4-98A5-4555-BBA0-F8F4A9DA304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0342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9BF9-A796-4C93-9A2B-341E7F405F32}" type="datetimeFigureOut">
              <a:rPr lang="en-US" smtClean="0"/>
              <a:t>01-Oct-20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90D4-98A5-4555-BBA0-F8F4A9DA3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97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9BF9-A796-4C93-9A2B-341E7F405F32}" type="datetimeFigureOut">
              <a:rPr lang="en-US" smtClean="0"/>
              <a:t>01-Oct-20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90D4-98A5-4555-BBA0-F8F4A9DA304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7242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9BF9-A796-4C93-9A2B-341E7F405F32}" type="datetimeFigureOut">
              <a:rPr lang="en-US" smtClean="0"/>
              <a:t>01-Oct-20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90D4-98A5-4555-BBA0-F8F4A9DA3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3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9BF9-A796-4C93-9A2B-341E7F405F32}" type="datetimeFigureOut">
              <a:rPr lang="en-US" smtClean="0"/>
              <a:t>01-Oct-20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90D4-98A5-4555-BBA0-F8F4A9DA3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43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9BF9-A796-4C93-9A2B-341E7F405F32}" type="datetimeFigureOut">
              <a:rPr lang="en-US" smtClean="0"/>
              <a:t>01-Oct-20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90D4-98A5-4555-BBA0-F8F4A9DA3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7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9BF9-A796-4C93-9A2B-341E7F405F32}" type="datetimeFigureOut">
              <a:rPr lang="en-US" smtClean="0"/>
              <a:t>01-Oct-20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90D4-98A5-4555-BBA0-F8F4A9DA3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3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9BF9-A796-4C93-9A2B-341E7F405F32}" type="datetimeFigureOut">
              <a:rPr lang="en-US" smtClean="0"/>
              <a:t>01-Oct-20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90D4-98A5-4555-BBA0-F8F4A9DA3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7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9BF9-A796-4C93-9A2B-341E7F405F32}" type="datetimeFigureOut">
              <a:rPr lang="en-US" smtClean="0"/>
              <a:t>01-Oct-20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90D4-98A5-4555-BBA0-F8F4A9DA3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1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9BF9-A796-4C93-9A2B-341E7F405F32}" type="datetimeFigureOut">
              <a:rPr lang="en-US" smtClean="0"/>
              <a:t>01-Oct-20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90D4-98A5-4555-BBA0-F8F4A9DA3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0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9BF9-A796-4C93-9A2B-341E7F405F32}" type="datetimeFigureOut">
              <a:rPr lang="en-US" smtClean="0"/>
              <a:t>01-Oct-20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90D4-98A5-4555-BBA0-F8F4A9DA3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9BF9-A796-4C93-9A2B-341E7F405F32}" type="datetimeFigureOut">
              <a:rPr lang="en-US" smtClean="0"/>
              <a:t>01-Oct-20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90D4-98A5-4555-BBA0-F8F4A9DA3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8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9BF9-A796-4C93-9A2B-341E7F405F32}" type="datetimeFigureOut">
              <a:rPr lang="en-US" smtClean="0"/>
              <a:t>01-Oct-20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90D4-98A5-4555-BBA0-F8F4A9DA3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2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9BF9-A796-4C93-9A2B-341E7F405F32}" type="datetimeFigureOut">
              <a:rPr lang="en-US" smtClean="0"/>
              <a:t>01-Oct-20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90D4-98A5-4555-BBA0-F8F4A9DA3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0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49BF9-A796-4C93-9A2B-341E7F405F32}" type="datetimeFigureOut">
              <a:rPr lang="en-US" smtClean="0"/>
              <a:t>01-Oct-20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FA90D4-98A5-4555-BBA0-F8F4A9DA3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83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8674" y="464853"/>
            <a:ext cx="5418162" cy="156966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5146" y="2729552"/>
            <a:ext cx="6578221" cy="365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684" y="3409947"/>
            <a:ext cx="228632" cy="3810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48" y="2374710"/>
            <a:ext cx="6100549" cy="438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54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3127213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9054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674" y="69841"/>
            <a:ext cx="2879678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5516" y="846161"/>
            <a:ext cx="4940490" cy="3275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49" y="373153"/>
            <a:ext cx="5022375" cy="6286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685295"/>
            <a:ext cx="4037428" cy="1446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বাগেরহাট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74" y="5288340"/>
            <a:ext cx="4271749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874758" y="3516629"/>
            <a:ext cx="1828800" cy="15057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9894627" y="2818346"/>
            <a:ext cx="2297373" cy="11804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8884693" y="1835624"/>
            <a:ext cx="2429301" cy="98272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72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09" y="70292"/>
            <a:ext cx="4016992" cy="2010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39988" y="3945045"/>
            <a:ext cx="7328848" cy="234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09" y="2251881"/>
            <a:ext cx="4016993" cy="18712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27343" y="5117910"/>
            <a:ext cx="5813947" cy="154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09" y="4171082"/>
            <a:ext cx="3832746" cy="26468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3704" y="4715600"/>
            <a:ext cx="1910687" cy="1046498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483892"/>
            <a:ext cx="1910687" cy="830997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09181" y="70292"/>
            <a:ext cx="1501254" cy="1015663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7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4724 0.37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0" y="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44661 0.3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31" y="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42019 -0.60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3" y="-3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7609532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3380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2683" y="196948"/>
            <a:ext cx="2546252" cy="101287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6172" y="2630658"/>
            <a:ext cx="6499274" cy="16927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যূক্তবর্ণটি ভেঙ্গে লিখ এবং একটি নতুন শব্দ লিখ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সুন্দরবন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6172" y="5022167"/>
            <a:ext cx="7364437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২। তিনটি গাছের নাম লিখ।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38700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73206"/>
            <a:ext cx="6537278" cy="181588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তোমার পরিবেশে আছে এমন পাচঁটি গাছে নাম লিখ।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তোমার দেখা পাচঁটি পাখির নাম লিখ।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234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2065" y="368490"/>
            <a:ext cx="2538484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ধ্যনবাদ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5594" y="2620370"/>
            <a:ext cx="8693624" cy="1924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31" y="1516552"/>
            <a:ext cx="6646460" cy="5341447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51904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70" y="559555"/>
            <a:ext cx="11518710" cy="3416320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পরিচিতি: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আমির হোছাইন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রাজাখালী সরকারি প্রাথমিক বিদ্যালয়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পেকুয়া,কক্সবাজার।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471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" y="232013"/>
            <a:ext cx="10699845" cy="60016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ছবির গল্প সুন্দরবন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(অমি খুব... আছে কুমির)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৬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৩৫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২০২০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25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256" y="122829"/>
            <a:ext cx="8652678" cy="60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১.3.1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 শুনে পালন করতে পারবে।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১.3.2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অনুরো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 শুনে পালন করতে পারবে।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১.3.3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 শুনে বুঝতে পারবে।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৩.1.2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বর্ণনা শুনে বুঝতে পারবে।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১.3.1 অনু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রোধ করতে পারবে।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১.3.2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 প্রশ্ন করতে ও প্রশ্নের উত্তর দিতে পারবে।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২.4.2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জের ভাষায় গল্প সম্পর্কে প্রশ্নের উত্তর দিতে পারবে।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59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2824" y="286603"/>
            <a:ext cx="6387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 করঃ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62" y="1177776"/>
            <a:ext cx="4011447" cy="2506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77776"/>
            <a:ext cx="3766782" cy="2506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17" y="3863603"/>
            <a:ext cx="4025592" cy="2678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863603"/>
            <a:ext cx="3638622" cy="28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27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8" y="0"/>
            <a:ext cx="298886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48" y="3308682"/>
            <a:ext cx="230647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রবিবার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48" y="6150114"/>
            <a:ext cx="283873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9666" y="0"/>
            <a:ext cx="497233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reflection blurRad="6350" stA="50000" endA="300" endPos="55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 দেখতে সুন্দর।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72985" y="2723907"/>
            <a:ext cx="376678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প্রতিদিন স্কুলে যাই।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329683" y="5324703"/>
            <a:ext cx="386231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রবিবার আমি ছবি আঁকি।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72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-0.35507 0.9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4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275900"/>
                                  </p:stCondLst>
                                  <p:childTnLst>
                                    <p:animMotion origin="layout" path="M 1.04167E-6 -4.81481E-6 L -0.43516 -0.387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8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-0.47657 -0.290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28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266" y="696036"/>
            <a:ext cx="5240740" cy="1937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0" y="1146413"/>
            <a:ext cx="11609496" cy="48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57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0746" y="423080"/>
            <a:ext cx="4026090" cy="110799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34370" y="2674962"/>
            <a:ext cx="3603009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95833" y="2852382"/>
            <a:ext cx="5732060" cy="232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4542" y="2644726"/>
            <a:ext cx="7061981" cy="2855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12" y="1747602"/>
            <a:ext cx="8207128" cy="49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1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2572" y="805219"/>
            <a:ext cx="7956645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ঠ্য বইয়ের সাথে সংযোগ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42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474</TotalTime>
  <Words>188</Words>
  <Application>Microsoft Office PowerPoint</Application>
  <PresentationFormat>Widescreen</PresentationFormat>
  <Paragraphs>58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DELL</cp:lastModifiedBy>
  <cp:revision>80</cp:revision>
  <dcterms:created xsi:type="dcterms:W3CDTF">2019-06-15T04:38:58Z</dcterms:created>
  <dcterms:modified xsi:type="dcterms:W3CDTF">2020-10-01T16:58:48Z</dcterms:modified>
</cp:coreProperties>
</file>