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302" r:id="rId10"/>
    <p:sldId id="297" r:id="rId11"/>
    <p:sldId id="298" r:id="rId12"/>
    <p:sldId id="299" r:id="rId13"/>
    <p:sldId id="301" r:id="rId14"/>
    <p:sldId id="300" r:id="rId15"/>
    <p:sldId id="295" r:id="rId16"/>
    <p:sldId id="264" r:id="rId17"/>
    <p:sldId id="303" r:id="rId18"/>
    <p:sldId id="274" r:id="rId19"/>
    <p:sldId id="277" r:id="rId20"/>
  </p:sldIdLst>
  <p:sldSz cx="17068800" cy="9601200"/>
  <p:notesSz cx="6858000" cy="9144000"/>
  <p:defaultTextStyle>
    <a:defPPr>
      <a:defRPr lang="en-US"/>
    </a:defPPr>
    <a:lvl1pPr marL="0" algn="l" defTabSz="1177747" rtl="0" eaLnBrk="1" latinLnBrk="0" hangingPunct="1">
      <a:defRPr sz="2318" kern="1200">
        <a:solidFill>
          <a:schemeClr val="tx1"/>
        </a:solidFill>
        <a:latin typeface="+mn-lt"/>
        <a:ea typeface="+mn-ea"/>
        <a:cs typeface="+mn-cs"/>
      </a:defRPr>
    </a:lvl1pPr>
    <a:lvl2pPr marL="588874" algn="l" defTabSz="1177747" rtl="0" eaLnBrk="1" latinLnBrk="0" hangingPunct="1">
      <a:defRPr sz="2318" kern="1200">
        <a:solidFill>
          <a:schemeClr val="tx1"/>
        </a:solidFill>
        <a:latin typeface="+mn-lt"/>
        <a:ea typeface="+mn-ea"/>
        <a:cs typeface="+mn-cs"/>
      </a:defRPr>
    </a:lvl2pPr>
    <a:lvl3pPr marL="1177747" algn="l" defTabSz="1177747" rtl="0" eaLnBrk="1" latinLnBrk="0" hangingPunct="1">
      <a:defRPr sz="2318" kern="1200">
        <a:solidFill>
          <a:schemeClr val="tx1"/>
        </a:solidFill>
        <a:latin typeface="+mn-lt"/>
        <a:ea typeface="+mn-ea"/>
        <a:cs typeface="+mn-cs"/>
      </a:defRPr>
    </a:lvl3pPr>
    <a:lvl4pPr marL="1766621" algn="l" defTabSz="1177747" rtl="0" eaLnBrk="1" latinLnBrk="0" hangingPunct="1">
      <a:defRPr sz="2318" kern="1200">
        <a:solidFill>
          <a:schemeClr val="tx1"/>
        </a:solidFill>
        <a:latin typeface="+mn-lt"/>
        <a:ea typeface="+mn-ea"/>
        <a:cs typeface="+mn-cs"/>
      </a:defRPr>
    </a:lvl4pPr>
    <a:lvl5pPr marL="2355494" algn="l" defTabSz="1177747" rtl="0" eaLnBrk="1" latinLnBrk="0" hangingPunct="1">
      <a:defRPr sz="2318" kern="1200">
        <a:solidFill>
          <a:schemeClr val="tx1"/>
        </a:solidFill>
        <a:latin typeface="+mn-lt"/>
        <a:ea typeface="+mn-ea"/>
        <a:cs typeface="+mn-cs"/>
      </a:defRPr>
    </a:lvl5pPr>
    <a:lvl6pPr marL="2944368" algn="l" defTabSz="1177747" rtl="0" eaLnBrk="1" latinLnBrk="0" hangingPunct="1">
      <a:defRPr sz="2318" kern="1200">
        <a:solidFill>
          <a:schemeClr val="tx1"/>
        </a:solidFill>
        <a:latin typeface="+mn-lt"/>
        <a:ea typeface="+mn-ea"/>
        <a:cs typeface="+mn-cs"/>
      </a:defRPr>
    </a:lvl6pPr>
    <a:lvl7pPr marL="3533242" algn="l" defTabSz="1177747" rtl="0" eaLnBrk="1" latinLnBrk="0" hangingPunct="1">
      <a:defRPr sz="2318" kern="1200">
        <a:solidFill>
          <a:schemeClr val="tx1"/>
        </a:solidFill>
        <a:latin typeface="+mn-lt"/>
        <a:ea typeface="+mn-ea"/>
        <a:cs typeface="+mn-cs"/>
      </a:defRPr>
    </a:lvl7pPr>
    <a:lvl8pPr marL="4122115" algn="l" defTabSz="1177747" rtl="0" eaLnBrk="1" latinLnBrk="0" hangingPunct="1">
      <a:defRPr sz="2318" kern="1200">
        <a:solidFill>
          <a:schemeClr val="tx1"/>
        </a:solidFill>
        <a:latin typeface="+mn-lt"/>
        <a:ea typeface="+mn-ea"/>
        <a:cs typeface="+mn-cs"/>
      </a:defRPr>
    </a:lvl8pPr>
    <a:lvl9pPr marL="4710989" algn="l" defTabSz="1177747" rtl="0" eaLnBrk="1" latinLnBrk="0" hangingPunct="1">
      <a:defRPr sz="23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CC"/>
    <a:srgbClr val="FFCC66"/>
    <a:srgbClr val="96D0D8"/>
    <a:srgbClr val="99FF66"/>
    <a:srgbClr val="99CCFF"/>
    <a:srgbClr val="00FF99"/>
    <a:srgbClr val="AFF17D"/>
    <a:srgbClr val="B3EDD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08" y="132"/>
      </p:cViewPr>
      <p:guideLst>
        <p:guide orient="horz" pos="3024"/>
        <p:guide pos="5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7747" rtl="0" eaLnBrk="1" latinLnBrk="0" hangingPunct="1">
      <a:defRPr sz="1546" kern="1200">
        <a:solidFill>
          <a:schemeClr val="tx1"/>
        </a:solidFill>
        <a:latin typeface="+mn-lt"/>
        <a:ea typeface="+mn-ea"/>
        <a:cs typeface="+mn-cs"/>
      </a:defRPr>
    </a:lvl1pPr>
    <a:lvl2pPr marL="588874" algn="l" defTabSz="1177747" rtl="0" eaLnBrk="1" latinLnBrk="0" hangingPunct="1">
      <a:defRPr sz="1546" kern="1200">
        <a:solidFill>
          <a:schemeClr val="tx1"/>
        </a:solidFill>
        <a:latin typeface="+mn-lt"/>
        <a:ea typeface="+mn-ea"/>
        <a:cs typeface="+mn-cs"/>
      </a:defRPr>
    </a:lvl2pPr>
    <a:lvl3pPr marL="1177747" algn="l" defTabSz="1177747" rtl="0" eaLnBrk="1" latinLnBrk="0" hangingPunct="1">
      <a:defRPr sz="1546" kern="1200">
        <a:solidFill>
          <a:schemeClr val="tx1"/>
        </a:solidFill>
        <a:latin typeface="+mn-lt"/>
        <a:ea typeface="+mn-ea"/>
        <a:cs typeface="+mn-cs"/>
      </a:defRPr>
    </a:lvl3pPr>
    <a:lvl4pPr marL="1766621" algn="l" defTabSz="1177747" rtl="0" eaLnBrk="1" latinLnBrk="0" hangingPunct="1">
      <a:defRPr sz="1546" kern="1200">
        <a:solidFill>
          <a:schemeClr val="tx1"/>
        </a:solidFill>
        <a:latin typeface="+mn-lt"/>
        <a:ea typeface="+mn-ea"/>
        <a:cs typeface="+mn-cs"/>
      </a:defRPr>
    </a:lvl4pPr>
    <a:lvl5pPr marL="2355494" algn="l" defTabSz="1177747" rtl="0" eaLnBrk="1" latinLnBrk="0" hangingPunct="1">
      <a:defRPr sz="1546" kern="1200">
        <a:solidFill>
          <a:schemeClr val="tx1"/>
        </a:solidFill>
        <a:latin typeface="+mn-lt"/>
        <a:ea typeface="+mn-ea"/>
        <a:cs typeface="+mn-cs"/>
      </a:defRPr>
    </a:lvl5pPr>
    <a:lvl6pPr marL="2944368" algn="l" defTabSz="1177747" rtl="0" eaLnBrk="1" latinLnBrk="0" hangingPunct="1">
      <a:defRPr sz="1546" kern="1200">
        <a:solidFill>
          <a:schemeClr val="tx1"/>
        </a:solidFill>
        <a:latin typeface="+mn-lt"/>
        <a:ea typeface="+mn-ea"/>
        <a:cs typeface="+mn-cs"/>
      </a:defRPr>
    </a:lvl6pPr>
    <a:lvl7pPr marL="3533242" algn="l" defTabSz="1177747" rtl="0" eaLnBrk="1" latinLnBrk="0" hangingPunct="1">
      <a:defRPr sz="1546" kern="1200">
        <a:solidFill>
          <a:schemeClr val="tx1"/>
        </a:solidFill>
        <a:latin typeface="+mn-lt"/>
        <a:ea typeface="+mn-ea"/>
        <a:cs typeface="+mn-cs"/>
      </a:defRPr>
    </a:lvl7pPr>
    <a:lvl8pPr marL="4122115" algn="l" defTabSz="1177747" rtl="0" eaLnBrk="1" latinLnBrk="0" hangingPunct="1">
      <a:defRPr sz="1546" kern="1200">
        <a:solidFill>
          <a:schemeClr val="tx1"/>
        </a:solidFill>
        <a:latin typeface="+mn-lt"/>
        <a:ea typeface="+mn-ea"/>
        <a:cs typeface="+mn-cs"/>
      </a:defRPr>
    </a:lvl8pPr>
    <a:lvl9pPr marL="4710989" algn="l" defTabSz="1177747" rtl="0" eaLnBrk="1" latinLnBrk="0" hangingPunct="1">
      <a:defRPr sz="1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68963" y="460861"/>
            <a:ext cx="15926502" cy="86755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520"/>
          </a:p>
        </p:txBody>
      </p:sp>
      <p:sp>
        <p:nvSpPr>
          <p:cNvPr id="10" name="Rounded Rectangle 9"/>
          <p:cNvSpPr/>
          <p:nvPr/>
        </p:nvSpPr>
        <p:spPr>
          <a:xfrm>
            <a:off x="781381" y="607827"/>
            <a:ext cx="15506043" cy="435254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52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48435" y="2548288"/>
            <a:ext cx="14508480" cy="2560320"/>
          </a:xfrm>
        </p:spPr>
        <p:txBody>
          <a:bodyPr lIns="45720" rIns="45720" bIns="45720"/>
          <a:lstStyle>
            <a:lvl1pPr algn="r">
              <a:defRPr sz="6301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348435" y="5159045"/>
            <a:ext cx="14508480" cy="1280160"/>
          </a:xfrm>
        </p:spPr>
        <p:txBody>
          <a:bodyPr lIns="182880" tIns="0"/>
          <a:lstStyle>
            <a:lvl1pPr marL="51209" indent="0" algn="r">
              <a:spcBef>
                <a:spcPts val="0"/>
              </a:spcBef>
              <a:buNone/>
              <a:defRPr sz="2800">
                <a:solidFill>
                  <a:schemeClr val="bg2">
                    <a:shade val="25000"/>
                  </a:schemeClr>
                </a:solidFill>
              </a:defRPr>
            </a:lvl1pPr>
            <a:lvl2pPr marL="640104" indent="0" algn="ctr">
              <a:buNone/>
            </a:lvl2pPr>
            <a:lvl3pPr marL="1280208" indent="0" algn="ctr">
              <a:buNone/>
            </a:lvl3pPr>
            <a:lvl4pPr marL="1920312" indent="0" algn="ctr">
              <a:buNone/>
            </a:lvl4pPr>
            <a:lvl5pPr marL="2560416" indent="0" algn="ctr">
              <a:buNone/>
            </a:lvl5pPr>
            <a:lvl6pPr marL="3200520" indent="0" algn="ctr">
              <a:buNone/>
            </a:lvl6pPr>
            <a:lvl7pPr marL="3840624" indent="0" algn="ctr">
              <a:buNone/>
            </a:lvl7pPr>
            <a:lvl8pPr marL="4480728" indent="0" algn="ctr">
              <a:buNone/>
            </a:lvl8pPr>
            <a:lvl9pPr marL="512083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84" y="6976872"/>
            <a:ext cx="15276576" cy="147218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784" y="742493"/>
            <a:ext cx="15276576" cy="58631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746769"/>
            <a:ext cx="3698240" cy="736091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680" y="746766"/>
            <a:ext cx="11094720" cy="736092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84" y="6976872"/>
            <a:ext cx="15276576" cy="147218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84" y="742493"/>
            <a:ext cx="15276576" cy="586313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68963" y="460861"/>
            <a:ext cx="15926502" cy="86755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520"/>
          </a:p>
        </p:txBody>
      </p:sp>
      <p:sp>
        <p:nvSpPr>
          <p:cNvPr id="11" name="Rounded Rectangle 10"/>
          <p:cNvSpPr/>
          <p:nvPr/>
        </p:nvSpPr>
        <p:spPr>
          <a:xfrm>
            <a:off x="781381" y="607830"/>
            <a:ext cx="15506043" cy="607786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5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42" y="6900063"/>
            <a:ext cx="15276576" cy="947318"/>
          </a:xfrm>
        </p:spPr>
        <p:txBody>
          <a:bodyPr lIns="91440" bIns="0" anchor="b"/>
          <a:lstStyle>
            <a:lvl1pPr algn="l">
              <a:buNone/>
              <a:defRPr sz="504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242" y="7874277"/>
            <a:ext cx="15276576" cy="588874"/>
          </a:xfrm>
        </p:spPr>
        <p:txBody>
          <a:bodyPr lIns="118872" tIns="0" anchor="t"/>
          <a:lstStyle>
            <a:lvl1pPr marL="0" marR="51209" indent="0" algn="l">
              <a:spcBef>
                <a:spcPts val="0"/>
              </a:spcBef>
              <a:spcAft>
                <a:spcPts val="0"/>
              </a:spcAft>
              <a:buNone/>
              <a:defRPr sz="252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5" y="742493"/>
            <a:ext cx="7339584" cy="6144768"/>
          </a:xfrm>
        </p:spPr>
        <p:txBody>
          <a:bodyPr/>
          <a:lstStyle>
            <a:lvl1pPr>
              <a:defRPr sz="3640"/>
            </a:lvl1pPr>
            <a:lvl2pPr>
              <a:defRPr sz="308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6672" y="742493"/>
            <a:ext cx="7339584" cy="6144768"/>
          </a:xfrm>
        </p:spPr>
        <p:txBody>
          <a:bodyPr/>
          <a:lstStyle>
            <a:lvl1pPr>
              <a:defRPr sz="3640"/>
            </a:lvl1pPr>
            <a:lvl2pPr>
              <a:defRPr sz="308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84" y="6976872"/>
            <a:ext cx="15276576" cy="147218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485" y="811214"/>
            <a:ext cx="7339584" cy="1109027"/>
          </a:xfrm>
        </p:spPr>
        <p:txBody>
          <a:bodyPr lIns="146304" anchor="ctr"/>
          <a:lstStyle>
            <a:lvl1pPr marL="0" indent="0" algn="l">
              <a:buNone/>
              <a:defRPr sz="336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20" b="1"/>
            </a:lvl3pPr>
            <a:lvl4pPr>
              <a:buNone/>
              <a:defRPr sz="2240" b="1"/>
            </a:lvl4pPr>
            <a:lvl5pPr>
              <a:buNone/>
              <a:defRPr sz="224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684049" y="811214"/>
            <a:ext cx="7339584" cy="1109027"/>
          </a:xfrm>
        </p:spPr>
        <p:txBody>
          <a:bodyPr lIns="137160" anchor="ctr"/>
          <a:lstStyle>
            <a:lvl1pPr marL="0" indent="0" algn="l">
              <a:buNone/>
              <a:defRPr sz="336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20" b="1"/>
            </a:lvl3pPr>
            <a:lvl4pPr>
              <a:buNone/>
              <a:defRPr sz="2240" b="1"/>
            </a:lvl4pPr>
            <a:lvl5pPr>
              <a:buNone/>
              <a:defRPr sz="224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33485" y="2026920"/>
            <a:ext cx="7339584" cy="4885944"/>
          </a:xfrm>
        </p:spPr>
        <p:txBody>
          <a:bodyPr anchor="t"/>
          <a:lstStyle>
            <a:lvl1pPr algn="l">
              <a:defRPr sz="3360"/>
            </a:lvl1pPr>
            <a:lvl2pPr algn="l">
              <a:defRPr sz="2800"/>
            </a:lvl2pPr>
            <a:lvl3pPr algn="l">
              <a:defRPr sz="2520"/>
            </a:lvl3pPr>
            <a:lvl4pPr algn="l">
              <a:defRPr sz="2240"/>
            </a:lvl4pPr>
            <a:lvl5pPr algn="l">
              <a:defRPr sz="224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84049" y="2026920"/>
            <a:ext cx="7339584" cy="4885944"/>
          </a:xfrm>
        </p:spPr>
        <p:txBody>
          <a:bodyPr anchor="t"/>
          <a:lstStyle>
            <a:lvl1pPr algn="l">
              <a:defRPr sz="3360"/>
            </a:lvl1pPr>
            <a:lvl2pPr algn="l">
              <a:defRPr sz="2800"/>
            </a:lvl2pPr>
            <a:lvl3pPr algn="l">
              <a:defRPr sz="2520"/>
            </a:lvl3pPr>
            <a:lvl4pPr algn="l">
              <a:defRPr sz="2240"/>
            </a:lvl4pPr>
            <a:lvl5pPr algn="l">
              <a:defRPr sz="224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8963" y="460861"/>
            <a:ext cx="15926502" cy="86755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52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063" y="746760"/>
            <a:ext cx="5547360" cy="1280160"/>
          </a:xfrm>
        </p:spPr>
        <p:txBody>
          <a:bodyPr anchor="b"/>
          <a:lstStyle>
            <a:lvl1pPr algn="l">
              <a:buNone/>
              <a:defRPr sz="308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339181" y="2026924"/>
            <a:ext cx="5547360" cy="5888557"/>
          </a:xfrm>
        </p:spPr>
        <p:txBody>
          <a:bodyPr lIns="91440"/>
          <a:lstStyle>
            <a:lvl1pPr marL="25604" marR="25604" indent="0">
              <a:spcBef>
                <a:spcPts val="0"/>
              </a:spcBef>
              <a:buNone/>
              <a:defRPr sz="1960">
                <a:solidFill>
                  <a:schemeClr val="tx1"/>
                </a:solidFill>
              </a:defRPr>
            </a:lvl1pPr>
            <a:lvl2pPr>
              <a:buNone/>
              <a:defRPr sz="168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261">
                <a:solidFill>
                  <a:schemeClr val="tx1"/>
                </a:solidFill>
              </a:defRPr>
            </a:lvl4pPr>
            <a:lvl5pPr>
              <a:buNone/>
              <a:defRPr sz="1261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21229" y="1302203"/>
            <a:ext cx="8635497" cy="6614163"/>
          </a:xfrm>
        </p:spPr>
        <p:txBody>
          <a:bodyPr/>
          <a:lstStyle>
            <a:lvl1pPr>
              <a:defRPr sz="3920">
                <a:solidFill>
                  <a:schemeClr val="tx1"/>
                </a:solidFill>
              </a:defRPr>
            </a:lvl1pPr>
            <a:lvl2pPr>
              <a:defRPr sz="3640">
                <a:solidFill>
                  <a:schemeClr val="tx1"/>
                </a:solidFill>
              </a:defRPr>
            </a:lvl2pPr>
            <a:lvl3pPr>
              <a:defRPr sz="3360">
                <a:solidFill>
                  <a:schemeClr val="tx1"/>
                </a:solidFill>
              </a:defRPr>
            </a:lvl3pPr>
            <a:lvl4pPr>
              <a:defRPr sz="2800">
                <a:solidFill>
                  <a:schemeClr val="tx1"/>
                </a:solidFill>
              </a:defRPr>
            </a:lvl4pPr>
            <a:lvl5pPr>
              <a:defRPr sz="28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68963" y="460861"/>
            <a:ext cx="15926502" cy="86755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520"/>
          </a:p>
        </p:txBody>
      </p:sp>
      <p:sp>
        <p:nvSpPr>
          <p:cNvPr id="11" name="Round Single Corner Rectangle 10"/>
          <p:cNvSpPr/>
          <p:nvPr/>
        </p:nvSpPr>
        <p:spPr>
          <a:xfrm>
            <a:off x="11948162" y="607827"/>
            <a:ext cx="4339262" cy="608076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5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7016878"/>
            <a:ext cx="15361920" cy="1472184"/>
          </a:xfrm>
        </p:spPr>
        <p:txBody>
          <a:bodyPr anchor="t"/>
          <a:lstStyle>
            <a:lvl1pPr algn="l">
              <a:buNone/>
              <a:defRPr sz="504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063729" y="746760"/>
            <a:ext cx="4181856" cy="5896072"/>
          </a:xfrm>
        </p:spPr>
        <p:txBody>
          <a:bodyPr lIns="91440"/>
          <a:lstStyle>
            <a:lvl1pPr marL="64010" indent="0" algn="l">
              <a:spcBef>
                <a:spcPts val="0"/>
              </a:spcBef>
              <a:buNone/>
              <a:defRPr sz="1960">
                <a:solidFill>
                  <a:srgbClr val="FFFFFF"/>
                </a:solidFill>
              </a:defRPr>
            </a:lvl1pPr>
            <a:lvl2pPr>
              <a:defRPr sz="168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261">
                <a:solidFill>
                  <a:srgbClr val="FFFFFF"/>
                </a:solidFill>
              </a:defRPr>
            </a:lvl4pPr>
            <a:lvl5pPr>
              <a:defRPr sz="1261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6762" y="610075"/>
            <a:ext cx="11060583" cy="608076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48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8963" y="460861"/>
            <a:ext cx="15926502" cy="86755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520"/>
          </a:p>
        </p:txBody>
      </p:sp>
      <p:sp>
        <p:nvSpPr>
          <p:cNvPr id="9" name="Rounded Rectangle 8"/>
          <p:cNvSpPr/>
          <p:nvPr/>
        </p:nvSpPr>
        <p:spPr>
          <a:xfrm>
            <a:off x="781381" y="607827"/>
            <a:ext cx="15506043" cy="768096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52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938784" y="6979826"/>
            <a:ext cx="15276576" cy="1472184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38784" y="742493"/>
            <a:ext cx="15276576" cy="5863133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7049145" y="8556628"/>
            <a:ext cx="4267200" cy="51117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1316345" y="8556628"/>
            <a:ext cx="4267200" cy="51117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583545" y="8556628"/>
            <a:ext cx="853440" cy="51117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4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71261" indent="-371261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 2"/>
        <a:buChar char=""/>
        <a:defRPr kumimoji="0" sz="392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68125" indent="-281646" algn="l" rtl="0" eaLnBrk="1" latinLnBrk="0" hangingPunct="1">
        <a:spcBef>
          <a:spcPts val="350"/>
        </a:spcBef>
        <a:buClr>
          <a:schemeClr val="accent1"/>
        </a:buClr>
        <a:buSzPct val="100000"/>
        <a:buFont typeface="Verdana"/>
        <a:buChar char="◦"/>
        <a:defRPr kumimoji="0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100978" indent="-256042" algn="l" rtl="0" eaLnBrk="1" latinLnBrk="0" hangingPunct="1">
        <a:spcBef>
          <a:spcPts val="3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080" kern="1200">
          <a:solidFill>
            <a:schemeClr val="tx1"/>
          </a:solidFill>
          <a:latin typeface="+mn-lt"/>
          <a:ea typeface="+mn-ea"/>
          <a:cs typeface="+mn-cs"/>
        </a:defRPr>
      </a:lvl3pPr>
      <a:lvl4pPr marL="1433833" indent="-256042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1792291" indent="-256042" algn="l" rtl="0" eaLnBrk="1" latinLnBrk="0" hangingPunct="1">
        <a:spcBef>
          <a:spcPts val="3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2086739" indent="-256042" algn="l" rtl="0" eaLnBrk="1" latinLnBrk="0" hangingPunct="1">
        <a:spcBef>
          <a:spcPts val="3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38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81186" indent="-256042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2688437" indent="-256042" algn="l" rtl="0" eaLnBrk="1" latinLnBrk="0" hangingPunct="1">
        <a:spcBef>
          <a:spcPts val="36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08489" indent="-256042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1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3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5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6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8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68800" cy="9601200"/>
          </a:xfrm>
          <a:prstGeom prst="rect">
            <a:avLst/>
          </a:prstGeom>
          <a:ln w="762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57" r="89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26922"/>
            <a:ext cx="5814102" cy="474349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8451147" y="5919628"/>
            <a:ext cx="3274407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8252242" y="4738879"/>
            <a:ext cx="3473313" cy="726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012554" y="2932588"/>
            <a:ext cx="2659056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52684" y="2393979"/>
            <a:ext cx="2667000" cy="1040285"/>
          </a:xfrm>
          <a:prstGeom prst="rect">
            <a:avLst/>
          </a:prstGeom>
          <a:solidFill>
            <a:srgbClr val="AFF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1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করোটিকা</a:t>
            </a:r>
            <a:r>
              <a:rPr lang="en-US" sz="61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63089" y="4243358"/>
            <a:ext cx="2189698" cy="954107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ম্যাক্সিলা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34429" y="5467954"/>
            <a:ext cx="2607447" cy="1040285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1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ম্যান্ডিবল</a:t>
            </a:r>
            <a:r>
              <a:rPr lang="en-US" sz="61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3395" y="3467761"/>
            <a:ext cx="3000593" cy="151426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92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করোটি</a:t>
            </a:r>
            <a:r>
              <a:rPr lang="en-US" sz="92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6" name="Right Bracket 15"/>
          <p:cNvSpPr/>
          <p:nvPr/>
        </p:nvSpPr>
        <p:spPr>
          <a:xfrm flipH="1">
            <a:off x="5439074" y="2489979"/>
            <a:ext cx="1087346" cy="4055191"/>
          </a:xfrm>
          <a:prstGeom prst="rightBracket">
            <a:avLst/>
          </a:prstGeom>
          <a:ln w="7620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</p:spTree>
    <p:extLst>
      <p:ext uri="{BB962C8B-B14F-4D97-AF65-F5344CB8AC3E}">
        <p14:creationId xmlns:p14="http://schemas.microsoft.com/office/powerpoint/2010/main" val="5202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1" y="1493520"/>
            <a:ext cx="5446766" cy="57607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9814560" y="6294120"/>
            <a:ext cx="192024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641081" y="2773680"/>
            <a:ext cx="3093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047064" y="2235071"/>
            <a:ext cx="1993038" cy="1040285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1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স্টার্নাম</a:t>
            </a:r>
            <a:r>
              <a:rPr lang="en-US" sz="61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98697" y="5547361"/>
            <a:ext cx="2089775" cy="1126462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পর্শুকা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Right Bracket 7"/>
          <p:cNvSpPr/>
          <p:nvPr/>
        </p:nvSpPr>
        <p:spPr>
          <a:xfrm flipH="1">
            <a:off x="5248432" y="1920240"/>
            <a:ext cx="1087346" cy="5334000"/>
          </a:xfrm>
          <a:prstGeom prst="righ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  <p:sp>
        <p:nvSpPr>
          <p:cNvPr id="11" name="TextBox 10"/>
          <p:cNvSpPr txBox="1"/>
          <p:nvPr/>
        </p:nvSpPr>
        <p:spPr>
          <a:xfrm>
            <a:off x="2274751" y="3733802"/>
            <a:ext cx="2779275" cy="1126462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বক্ষপিঞ্জর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2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4" b="990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05" y="1095266"/>
            <a:ext cx="6521335" cy="6546256"/>
          </a:xfrm>
          <a:prstGeom prst="rect">
            <a:avLst/>
          </a:prstGeom>
        </p:spPr>
      </p:pic>
      <p:sp>
        <p:nvSpPr>
          <p:cNvPr id="3" name="Right Bracket 2"/>
          <p:cNvSpPr/>
          <p:nvPr/>
        </p:nvSpPr>
        <p:spPr>
          <a:xfrm flipH="1">
            <a:off x="5296306" y="1665381"/>
            <a:ext cx="977438" cy="6440763"/>
          </a:xfrm>
          <a:prstGeom prst="rightBracket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8384111" y="7337716"/>
            <a:ext cx="2592979" cy="303806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727377" y="5120641"/>
            <a:ext cx="3260664" cy="320040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664166" y="6277625"/>
            <a:ext cx="3323874" cy="94711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855776" y="4140385"/>
            <a:ext cx="2132266" cy="42131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894321" y="2346960"/>
            <a:ext cx="3093720" cy="0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50068" y="1851440"/>
            <a:ext cx="2273563" cy="954107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কশেরুকা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0067" y="3446702"/>
            <a:ext cx="2034366" cy="954107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পিউবিস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40514" y="6047150"/>
            <a:ext cx="2247726" cy="954107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ককসিক্স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0069" y="4785140"/>
            <a:ext cx="2114575" cy="954107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স্যাক্রাম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0069" y="7385587"/>
            <a:ext cx="2115581" cy="954107"/>
          </a:xfrm>
          <a:prstGeom prst="rect">
            <a:avLst/>
          </a:prstGeom>
          <a:solidFill>
            <a:srgbClr val="B3ED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ইলিয়াম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4356" y="4140386"/>
            <a:ext cx="2389117" cy="1126462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মেরুদন্ড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5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B3EDD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9000" l="2556" r="97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1782">
            <a:off x="5939969" y="2101912"/>
            <a:ext cx="5382091" cy="5158554"/>
          </a:xfrm>
          <a:prstGeom prst="rect">
            <a:avLst/>
          </a:prstGeom>
        </p:spPr>
      </p:pic>
      <p:sp>
        <p:nvSpPr>
          <p:cNvPr id="2" name="Right Bracket 1"/>
          <p:cNvSpPr/>
          <p:nvPr/>
        </p:nvSpPr>
        <p:spPr>
          <a:xfrm>
            <a:off x="8533883" y="1493521"/>
            <a:ext cx="3854174" cy="6080760"/>
          </a:xfrm>
          <a:prstGeom prst="rightBracket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6367" y="2203681"/>
            <a:ext cx="3004754" cy="2049301"/>
          </a:xfrm>
          <a:prstGeom prst="straightConnector1">
            <a:avLst/>
          </a:prstGeom>
          <a:ln w="57150">
            <a:solidFill>
              <a:srgbClr val="00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760722" y="3398031"/>
            <a:ext cx="2882929" cy="765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760722" y="5774312"/>
            <a:ext cx="2385949" cy="709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60721" y="4773491"/>
            <a:ext cx="2667000" cy="46785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760722" y="6623663"/>
            <a:ext cx="1961642" cy="417224"/>
            <a:chOff x="1676400" y="3549210"/>
            <a:chExt cx="743112" cy="30038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676400" y="3549210"/>
              <a:ext cx="743112" cy="30038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704897" y="3549210"/>
              <a:ext cx="71461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802366" y="1403756"/>
            <a:ext cx="2043134" cy="867930"/>
          </a:xfrm>
          <a:prstGeom prst="rect">
            <a:avLst/>
          </a:prstGeom>
          <a:solidFill>
            <a:srgbClr val="B3ED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রেডিয়াস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1469" y="2708070"/>
            <a:ext cx="1525009" cy="867930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আলনা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8538" y="3964526"/>
            <a:ext cx="1656957" cy="86793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কার্পাল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8927" y="5109789"/>
            <a:ext cx="2542791" cy="867930"/>
          </a:xfrm>
          <a:prstGeom prst="rect">
            <a:avLst/>
          </a:prstGeom>
          <a:solidFill>
            <a:srgbClr val="AFF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মেটাকার্পাল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6980" y="6269975"/>
            <a:ext cx="2394738" cy="86793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ফ্যালাঞ্জেস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25175" y="3719724"/>
            <a:ext cx="2560320" cy="954107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হিউমেরাস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60" b="96429" l="21753" r="883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532481"/>
            <a:ext cx="7856242" cy="7938418"/>
          </a:xfrm>
          <a:prstGeom prst="rect">
            <a:avLst/>
          </a:prstGeom>
        </p:spPr>
      </p:pic>
      <p:sp>
        <p:nvSpPr>
          <p:cNvPr id="3" name="Right Bracket 2"/>
          <p:cNvSpPr/>
          <p:nvPr/>
        </p:nvSpPr>
        <p:spPr>
          <a:xfrm flipH="1">
            <a:off x="6228031" y="1574489"/>
            <a:ext cx="2305151" cy="6319832"/>
          </a:xfrm>
          <a:prstGeom prst="rightBracket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971292" y="7690875"/>
            <a:ext cx="3393419" cy="250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9057453" y="6802097"/>
            <a:ext cx="3307258" cy="1657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9014462" y="4427322"/>
            <a:ext cx="3520142" cy="7436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747762" y="2026920"/>
            <a:ext cx="384047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711507" y="3256997"/>
            <a:ext cx="3912987" cy="2422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745264" y="7371311"/>
            <a:ext cx="2096480" cy="781752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ফ্যালাঞ্জেস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45264" y="6331863"/>
            <a:ext cx="2246272" cy="781752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মেটাটার্সাল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73251" y="5216150"/>
            <a:ext cx="1600200" cy="867930"/>
          </a:xfrm>
          <a:prstGeom prst="rect">
            <a:avLst/>
          </a:prstGeom>
          <a:solidFill>
            <a:srgbClr val="96D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টার্সাল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08281" y="2828791"/>
            <a:ext cx="1600200" cy="867930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টিবিয়া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08280" y="1574488"/>
            <a:ext cx="1920240" cy="86793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প্যাটেলা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08281" y="3974891"/>
            <a:ext cx="1600200" cy="867930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ফিবুলা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546229" y="5894875"/>
            <a:ext cx="3818482" cy="90722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28711" y="4152706"/>
            <a:ext cx="2184741" cy="1126462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ফিমার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2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7320" y="640082"/>
            <a:ext cx="6827520" cy="1126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720" y="3200402"/>
            <a:ext cx="10668000" cy="11264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মেরুদন্ডের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অস্থিগুলোর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13419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4982" y="-49034"/>
            <a:ext cx="973455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দৃঢ়তা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চলনে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কঙ্কালের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ভূমিকাঃ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240" y="1343970"/>
            <a:ext cx="3787141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441" y="1062969"/>
            <a:ext cx="11414760" cy="1471172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80079" indent="-480079">
              <a:buFont typeface="Wingdings" panose="05000000000000000000" pitchFamily="2" charset="2"/>
              <a:buChar char="v"/>
            </a:pP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দেহকাঠামো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গঠনঃ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কঙ্কাল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মানবদেহকে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আকার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কাঠামো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দান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1" y="2563900"/>
            <a:ext cx="11414760" cy="216059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80079" indent="-480079">
              <a:buFont typeface="Wingdings" panose="05000000000000000000" pitchFamily="2" charset="2"/>
              <a:buChar char="v"/>
            </a:pP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রক্ষণাবেক্ষণ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ভারবহনঃ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মস্তিক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করোটির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মেরুরজ্জু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মেরুদন্ডের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ভিতরে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হ্রৎপিন্ড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ফুসফুস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বক্ষগহবর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নিরাপদ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আশ্রায়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314" y="4596600"/>
            <a:ext cx="11511887" cy="1471172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80079" indent="-480079">
              <a:buFont typeface="Wingdings" panose="05000000000000000000" pitchFamily="2" charset="2"/>
              <a:buChar char="v"/>
            </a:pP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নড়াচড়া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চলাচলঃ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হাত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স্কন্ধচক্র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শ্রোণিচক্র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নড়াচড়ায়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314" y="6104705"/>
            <a:ext cx="11511887" cy="1471172"/>
          </a:xfrm>
          <a:prstGeom prst="rect">
            <a:avLst/>
          </a:prstGeom>
          <a:solidFill>
            <a:srgbClr val="96D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80079" indent="-480079">
              <a:buFont typeface="Wingdings" panose="05000000000000000000" pitchFamily="2" charset="2"/>
              <a:buChar char="v"/>
            </a:pP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লোহিত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রক্তকণিকা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উৎপাদনঃ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অস্থিমজ্জা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লোহিত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রক্তকণিকা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উৎপন্ন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314" y="7657393"/>
            <a:ext cx="11511887" cy="1471172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80079" indent="-480079">
              <a:buFont typeface="Wingdings" panose="05000000000000000000" pitchFamily="2" charset="2"/>
              <a:buChar char="v"/>
            </a:pP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খনিজ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লবণ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সঞ্চয়ঃ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ক্যালসিয়াম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পটাশিয়াম,ফসফরাস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খনিজ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লবণ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সঞ্চয়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6830209" y="512515"/>
            <a:ext cx="2695791" cy="1323439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49859" y="2749404"/>
            <a:ext cx="10302563" cy="830997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মৌলের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যৌগ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  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33599" y="3581400"/>
            <a:ext cx="1045048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ফসফরাস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(ii)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সোডিয়াম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(iii)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আয়োডিন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302308" y="4723753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ক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1630895" y="4723753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ঘ 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531650" y="4723753"/>
            <a:ext cx="5715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গ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424217" y="4737677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খ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531650" y="6882975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গ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630895" y="6882975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ঘ 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428925" y="6882975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খ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255452" y="6905311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ক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79160" y="4737677"/>
            <a:ext cx="1435005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(iii)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50023" y="4723753"/>
            <a:ext cx="1219200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(ii)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443256" y="4754824"/>
            <a:ext cx="647700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298886" y="4723753"/>
            <a:ext cx="1788141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(ii), (iii)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16596" y="5622073"/>
            <a:ext cx="13282978" cy="830997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কঙ্কাল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51615" y="6788495"/>
            <a:ext cx="1061682" cy="64633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২০৬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75572" y="6843520"/>
            <a:ext cx="1209531" cy="64633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২০৫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61571" y="6788495"/>
            <a:ext cx="1713923" cy="64633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২০৩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085939" y="6814183"/>
            <a:ext cx="1447799" cy="64633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২০১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599574" y="7832273"/>
            <a:ext cx="176610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387259" y="7832273"/>
            <a:ext cx="178316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113989" y="7851323"/>
            <a:ext cx="177179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451095" y="7873899"/>
            <a:ext cx="17500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862467" y="7873096"/>
            <a:ext cx="17500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46534" y="7851323"/>
            <a:ext cx="17500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93045" y="7851323"/>
            <a:ext cx="17500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2755566" y="546280"/>
            <a:ext cx="3610115" cy="2154871"/>
            <a:chOff x="8629934" y="481490"/>
            <a:chExt cx="3152775" cy="2148735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934" y="481490"/>
              <a:ext cx="3152775" cy="2148735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8918454" y="1182712"/>
              <a:ext cx="2675034" cy="8860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!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0998" y="508113"/>
            <a:ext cx="3610115" cy="2154871"/>
            <a:chOff x="8629934" y="481490"/>
            <a:chExt cx="3152775" cy="2148735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934" y="481490"/>
              <a:ext cx="3152775" cy="2148735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8918454" y="1182712"/>
              <a:ext cx="2675034" cy="8860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!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7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6760" y="573646"/>
            <a:ext cx="15575280" cy="6457149"/>
            <a:chOff x="533400" y="409746"/>
            <a:chExt cx="11125200" cy="46122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295399"/>
              <a:ext cx="4571999" cy="3726597"/>
            </a:xfrm>
            <a:prstGeom prst="rect">
              <a:avLst/>
            </a:prstGeom>
          </p:spPr>
        </p:pic>
        <p:sp>
          <p:nvSpPr>
            <p:cNvPr id="3" name="Down Ribbon 2"/>
            <p:cNvSpPr/>
            <p:nvPr/>
          </p:nvSpPr>
          <p:spPr>
            <a:xfrm>
              <a:off x="1828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100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00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00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3400" y="4191000"/>
              <a:ext cx="11125200" cy="804616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72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প্রশ্নঃ </a:t>
              </a:r>
              <a:r>
                <a:rPr lang="en-US" sz="672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দৃঢ়তা</a:t>
              </a:r>
              <a:r>
                <a:rPr lang="en-US" sz="672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72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প্রদান</a:t>
              </a:r>
              <a:r>
                <a:rPr lang="en-US" sz="672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72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এবং</a:t>
              </a:r>
              <a:r>
                <a:rPr lang="en-US" sz="672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72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চলনে</a:t>
              </a:r>
              <a:r>
                <a:rPr lang="en-US" sz="672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72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কঙ্কালের</a:t>
              </a:r>
              <a:r>
                <a:rPr lang="en-US" sz="672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72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ভুমিকা</a:t>
              </a:r>
              <a:r>
                <a:rPr lang="en-US" sz="672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বর্ণনা কর ।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1" y="1920240"/>
            <a:ext cx="15681960" cy="69237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53641" y="-106679"/>
            <a:ext cx="12908280" cy="3065583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32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9321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19321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9321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9321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9321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9321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9321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9321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6450" y="77265"/>
            <a:ext cx="16044950" cy="6857000"/>
            <a:chOff x="404607" y="55188"/>
            <a:chExt cx="11460678" cy="4897857"/>
          </a:xfrm>
        </p:grpSpPr>
        <p:grpSp>
          <p:nvGrpSpPr>
            <p:cNvPr id="3" name="Group 2"/>
            <p:cNvGrpSpPr/>
            <p:nvPr/>
          </p:nvGrpSpPr>
          <p:grpSpPr>
            <a:xfrm>
              <a:off x="951841" y="55188"/>
              <a:ext cx="10913444" cy="4897857"/>
              <a:chOff x="951841" y="55188"/>
              <a:chExt cx="10913444" cy="489785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51841" y="55188"/>
                <a:ext cx="10358288" cy="4897857"/>
                <a:chOff x="1012489" y="586871"/>
                <a:chExt cx="15899247" cy="690708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012489" y="3995695"/>
                  <a:ext cx="15899247" cy="3498260"/>
                  <a:chOff x="174357" y="2041503"/>
                  <a:chExt cx="9821463" cy="1864382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174357" y="2153285"/>
                    <a:ext cx="1738466" cy="1752600"/>
                  </a:xfrm>
                  <a:prstGeom prst="ellipse">
                    <a:avLst/>
                  </a:pr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FF3399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1230" b="1" spc="125" dirty="0" err="1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স্বা</a:t>
                    </a:r>
                    <a:endParaRPr lang="en-US" sz="41230" b="1" spc="125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2934632" y="2091776"/>
                    <a:ext cx="1710981" cy="1799577"/>
                  </a:xfrm>
                  <a:prstGeom prst="ellipse">
                    <a:avLst/>
                  </a:prstGeom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7030A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9425" b="1" spc="125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গ</a:t>
                    </a: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697246" y="2041503"/>
                    <a:ext cx="1662881" cy="1767321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F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1230" b="1" spc="125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ত</a:t>
                    </a: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8408525" y="2153285"/>
                    <a:ext cx="1587295" cy="1721861"/>
                  </a:xfrm>
                  <a:prstGeom prst="ellipse">
                    <a:avLst/>
                  </a:prstGeom>
                  <a:blipFill dpi="0"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5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1230" b="1" spc="125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ম</a:t>
                    </a:r>
                  </a:p>
                </p:txBody>
              </p:sp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46730" y="586871"/>
                  <a:ext cx="14630399" cy="1775343"/>
                </a:xfrm>
                <a:prstGeom prst="rect">
                  <a:avLst/>
                </a:prstGeom>
              </p:spPr>
            </p:pic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8682" y="313112"/>
                <a:ext cx="1676603" cy="21410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07" y="357542"/>
              <a:ext cx="1719642" cy="9914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990" y="573647"/>
            <a:ext cx="14279289" cy="8544761"/>
            <a:chOff x="-598293" y="409746"/>
            <a:chExt cx="10199492" cy="61034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867398"/>
              <a:ext cx="1395412" cy="645749"/>
            </a:xfrm>
            <a:prstGeom prst="rect">
              <a:avLst/>
            </a:prstGeom>
          </p:spPr>
        </p:pic>
        <p:sp>
          <p:nvSpPr>
            <p:cNvPr id="4" name="Down Ribbon 3"/>
            <p:cNvSpPr/>
            <p:nvPr/>
          </p:nvSpPr>
          <p:spPr>
            <a:xfrm>
              <a:off x="304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8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33600" y="1600200"/>
              <a:ext cx="7467599" cy="426719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44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44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8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448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8293" y="1904999"/>
              <a:ext cx="2374705" cy="3352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60320" y="573646"/>
            <a:ext cx="11948160" cy="8544763"/>
            <a:chOff x="1828800" y="409746"/>
            <a:chExt cx="8534400" cy="6103402"/>
          </a:xfrm>
        </p:grpSpPr>
        <p:sp>
          <p:nvSpPr>
            <p:cNvPr id="2" name="Down Ribbon 1"/>
            <p:cNvSpPr/>
            <p:nvPr/>
          </p:nvSpPr>
          <p:spPr>
            <a:xfrm>
              <a:off x="1828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8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05200" y="2209800"/>
              <a:ext cx="4953000" cy="311294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24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924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r>
                <a:rPr lang="en-US" sz="924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924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24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জীববিজ্ঞান</a:t>
              </a:r>
              <a:r>
                <a:rPr lang="en-US" sz="924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924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924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924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24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৯ম   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5867399"/>
              <a:ext cx="1395412" cy="64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09021" y="426722"/>
            <a:ext cx="6500714" cy="1126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5780" y="7250879"/>
            <a:ext cx="5007195" cy="1514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92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মানবকঙ্কাল</a:t>
            </a:r>
            <a:r>
              <a:rPr lang="en-US" sz="92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1" y="1919046"/>
            <a:ext cx="4373880" cy="6107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062" y="1813561"/>
            <a:ext cx="4800600" cy="62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4040" y="640080"/>
            <a:ext cx="5007195" cy="1514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92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মানবকংকাল</a:t>
            </a:r>
            <a:r>
              <a:rPr lang="en-US" sz="92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8" y="2346962"/>
            <a:ext cx="4800600" cy="62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560320" y="573645"/>
            <a:ext cx="11948160" cy="1239915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4285" y="2872939"/>
            <a:ext cx="774277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04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4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504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04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04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103" y="4147329"/>
            <a:ext cx="9814559" cy="954107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00131" indent="-800131">
              <a:buFont typeface="Wingdings" panose="05000000000000000000" pitchFamily="2" charset="2"/>
              <a:buChar char="Ø"/>
            </a:pPr>
            <a:r>
              <a:rPr lang="en-US" sz="5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মানবকঙ্কালের</a:t>
            </a:r>
            <a:r>
              <a:rPr lang="en-US" sz="5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en-US" sz="5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  </a:t>
            </a:r>
            <a:endParaRPr lang="en-US" sz="5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2" y="5561975"/>
            <a:ext cx="14900169" cy="954107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00131" indent="-800131">
              <a:buFont typeface="Wingdings" panose="05000000000000000000" pitchFamily="2" charset="2"/>
              <a:buChar char="Ø"/>
            </a:pPr>
            <a:r>
              <a:rPr lang="en-US" sz="5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5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5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5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কঙ্কালের</a:t>
            </a:r>
            <a:r>
              <a:rPr lang="en-US" sz="5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5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5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  </a:t>
            </a:r>
            <a:endParaRPr lang="en-US" sz="5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43" y="443316"/>
            <a:ext cx="757428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মানবকঙ্কালের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পরিচিতঃ</a:t>
            </a:r>
            <a:r>
              <a:rPr lang="en-US" sz="5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88" y="974289"/>
            <a:ext cx="6868365" cy="7574280"/>
          </a:xfrm>
          <a:prstGeom prst="rect">
            <a:avLst/>
          </a:prstGeom>
        </p:spPr>
      </p:pic>
      <p:sp>
        <p:nvSpPr>
          <p:cNvPr id="10" name="Right Bracket 9"/>
          <p:cNvSpPr/>
          <p:nvPr/>
        </p:nvSpPr>
        <p:spPr>
          <a:xfrm>
            <a:off x="12657255" y="948580"/>
            <a:ext cx="1233189" cy="1107401"/>
          </a:xfrm>
          <a:prstGeom prst="righ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  <p:sp>
        <p:nvSpPr>
          <p:cNvPr id="12" name="Right Bracket 11"/>
          <p:cNvSpPr/>
          <p:nvPr/>
        </p:nvSpPr>
        <p:spPr>
          <a:xfrm>
            <a:off x="12593390" y="2212888"/>
            <a:ext cx="1233189" cy="1444485"/>
          </a:xfrm>
          <a:prstGeom prst="righ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  <p:sp>
        <p:nvSpPr>
          <p:cNvPr id="15" name="Right Bracket 14"/>
          <p:cNvSpPr/>
          <p:nvPr/>
        </p:nvSpPr>
        <p:spPr>
          <a:xfrm>
            <a:off x="12657255" y="3834814"/>
            <a:ext cx="1233189" cy="853440"/>
          </a:xfrm>
          <a:prstGeom prst="righ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  <p:sp>
        <p:nvSpPr>
          <p:cNvPr id="18" name="Right Bracket 17"/>
          <p:cNvSpPr/>
          <p:nvPr/>
        </p:nvSpPr>
        <p:spPr>
          <a:xfrm flipH="1">
            <a:off x="10694346" y="2272808"/>
            <a:ext cx="1292509" cy="3277130"/>
          </a:xfrm>
          <a:prstGeom prst="righ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  <p:sp>
        <p:nvSpPr>
          <p:cNvPr id="19" name="Right Bracket 18"/>
          <p:cNvSpPr/>
          <p:nvPr/>
        </p:nvSpPr>
        <p:spPr>
          <a:xfrm flipH="1">
            <a:off x="10392632" y="6537638"/>
            <a:ext cx="1468363" cy="1956392"/>
          </a:xfrm>
          <a:prstGeom prst="righ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46"/>
          </a:p>
        </p:txBody>
      </p:sp>
      <p:sp>
        <p:nvSpPr>
          <p:cNvPr id="31" name="TextBox 30"/>
          <p:cNvSpPr txBox="1"/>
          <p:nvPr/>
        </p:nvSpPr>
        <p:spPr>
          <a:xfrm>
            <a:off x="14083159" y="1101424"/>
            <a:ext cx="1857609" cy="8679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করোটি</a:t>
            </a:r>
            <a:endParaRPr lang="en-US" sz="504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59945" y="2560916"/>
            <a:ext cx="2304037" cy="8679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বক্ষপিঞ্জর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991603" y="3887757"/>
            <a:ext cx="1741910" cy="8679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মেরুদন্ড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49547" y="3783391"/>
            <a:ext cx="2560320" cy="8679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হিউমেরাস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75413" y="1753047"/>
            <a:ext cx="6990019" cy="216059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লম্বা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চ্যাপ্টা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অসমান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২০৬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পূর্ণবয়স্ক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কঙ্কাল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4783" y="4539381"/>
            <a:ext cx="6869177" cy="781752"/>
          </a:xfrm>
          <a:prstGeom prst="rect">
            <a:avLst/>
          </a:prstGeom>
          <a:solidFill>
            <a:srgbClr val="B3ED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মানবদেহকে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আকার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73192" y="5887168"/>
            <a:ext cx="7268653" cy="216059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হ্রৎপিন্ড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ফুসফুস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পাকস্থলি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অন্ত্র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মস্তিক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এরকম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দেহের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কোমল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অংশগুলোকে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আবরণ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সুরক্ষিত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8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44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504158" y="7179827"/>
            <a:ext cx="1715958" cy="8679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04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ফিমার</a:t>
            </a:r>
            <a:r>
              <a:rPr lang="en-US" sz="50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8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5" grpId="0" animBg="1"/>
      <p:bldP spid="18" grpId="0" animBg="1"/>
      <p:bldP spid="19" grpId="0" animBg="1"/>
      <p:bldP spid="31" grpId="0"/>
      <p:bldP spid="32" grpId="0"/>
      <p:bldP spid="33" grpId="0"/>
      <p:bldP spid="34" grpId="0"/>
      <p:bldP spid="104" grpId="0" animBg="1"/>
      <p:bldP spid="105" grpId="0" animBg="1"/>
      <p:bldP spid="106" grpId="0" animBg="1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7320" y="640082"/>
            <a:ext cx="6827520" cy="1126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3581" y="3413762"/>
            <a:ext cx="13335000" cy="11264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পূর্ণবয়স্ক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কঙ্কাল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2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67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</a:t>
            </a:r>
          </a:p>
        </p:txBody>
      </p:sp>
    </p:spTree>
    <p:extLst>
      <p:ext uri="{BB962C8B-B14F-4D97-AF65-F5344CB8AC3E}">
        <p14:creationId xmlns:p14="http://schemas.microsoft.com/office/powerpoint/2010/main" val="34791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4560</TotalTime>
  <Words>395</Words>
  <Application>Microsoft Office PowerPoint</Application>
  <PresentationFormat>Custom</PresentationFormat>
  <Paragraphs>101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682</cp:revision>
  <dcterms:created xsi:type="dcterms:W3CDTF">2006-08-16T00:00:00Z</dcterms:created>
  <dcterms:modified xsi:type="dcterms:W3CDTF">2020-10-02T04:41:47Z</dcterms:modified>
</cp:coreProperties>
</file>