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7" r:id="rId3"/>
    <p:sldId id="285" r:id="rId4"/>
    <p:sldId id="275" r:id="rId5"/>
    <p:sldId id="276" r:id="rId6"/>
    <p:sldId id="278" r:id="rId7"/>
    <p:sldId id="287" r:id="rId8"/>
    <p:sldId id="293" r:id="rId9"/>
    <p:sldId id="259" r:id="rId10"/>
    <p:sldId id="260" r:id="rId11"/>
    <p:sldId id="288" r:id="rId12"/>
    <p:sldId id="263" r:id="rId13"/>
    <p:sldId id="262" r:id="rId14"/>
    <p:sldId id="264" r:id="rId15"/>
    <p:sldId id="265" r:id="rId16"/>
    <p:sldId id="289" r:id="rId17"/>
    <p:sldId id="267" r:id="rId18"/>
    <p:sldId id="294" r:id="rId19"/>
    <p:sldId id="268" r:id="rId20"/>
    <p:sldId id="295" r:id="rId21"/>
    <p:sldId id="273" r:id="rId22"/>
    <p:sldId id="270" r:id="rId23"/>
    <p:sldId id="274" r:id="rId24"/>
    <p:sldId id="281" r:id="rId25"/>
    <p:sldId id="280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2F163-2409-4D44-9504-D69B67D4EE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98289-4695-499E-A220-54FDEE2603E3}">
      <dgm:prSet phldrT="[Text]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F91C48-3E49-45E4-8BAF-26F0062A5731}" type="parTrans" cxnId="{EA9CE7A5-931F-452A-8FC4-2CF1FD9D34E9}">
      <dgm:prSet/>
      <dgm:spPr/>
      <dgm:t>
        <a:bodyPr/>
        <a:lstStyle/>
        <a:p>
          <a:endParaRPr lang="en-US"/>
        </a:p>
      </dgm:t>
    </dgm:pt>
    <dgm:pt modelId="{44DBD74D-29E8-4767-BC8D-9E81A8265EE6}" type="sibTrans" cxnId="{EA9CE7A5-931F-452A-8FC4-2CF1FD9D34E9}">
      <dgm:prSet/>
      <dgm:spPr/>
      <dgm:t>
        <a:bodyPr/>
        <a:lstStyle/>
        <a:p>
          <a:endParaRPr lang="en-US"/>
        </a:p>
      </dgm:t>
    </dgm:pt>
    <dgm:pt modelId="{EF99CB13-2549-4EC8-A828-239A468D6458}">
      <dgm:prSet phldrT="[Text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বায়ুবাহিত রোগ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821463-641F-4A6F-B665-074C33337B98}" type="parTrans" cxnId="{0F5E5DC6-4C16-4FCA-B4AB-9E4ABE3ED47C}">
      <dgm:prSet/>
      <dgm:spPr/>
      <dgm:t>
        <a:bodyPr/>
        <a:lstStyle/>
        <a:p>
          <a:endParaRPr lang="en-US"/>
        </a:p>
      </dgm:t>
    </dgm:pt>
    <dgm:pt modelId="{514D56F6-1B9C-4D15-AD45-3F645021CEF6}" type="sibTrans" cxnId="{0F5E5DC6-4C16-4FCA-B4AB-9E4ABE3ED47C}">
      <dgm:prSet/>
      <dgm:spPr/>
      <dgm:t>
        <a:bodyPr/>
        <a:lstStyle/>
        <a:p>
          <a:endParaRPr lang="en-US"/>
        </a:p>
      </dgm:t>
    </dgm:pt>
    <dgm:pt modelId="{AAD05BDD-51C5-442A-B229-8A4285861E36}">
      <dgm:prSet phldrT="[Text]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পানিবাহিত রোগ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7C872E-9B18-4390-AD45-A069373025C1}" type="parTrans" cxnId="{E220DCAA-C4F9-47FE-AF64-03ADDBFFB867}">
      <dgm:prSet/>
      <dgm:spPr/>
      <dgm:t>
        <a:bodyPr/>
        <a:lstStyle/>
        <a:p>
          <a:endParaRPr lang="en-US"/>
        </a:p>
      </dgm:t>
    </dgm:pt>
    <dgm:pt modelId="{D7AD1930-1918-4607-BF78-38290B1B13CA}" type="sibTrans" cxnId="{E220DCAA-C4F9-47FE-AF64-03ADDBFFB867}">
      <dgm:prSet/>
      <dgm:spPr/>
      <dgm:t>
        <a:bodyPr/>
        <a:lstStyle/>
        <a:p>
          <a:endParaRPr lang="en-US"/>
        </a:p>
      </dgm:t>
    </dgm:pt>
    <dgm:pt modelId="{18568367-422A-441E-86FD-E47EA3BF7ADB}">
      <dgm:prSet phldrT="[Text]"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ছোঁয়াচে রোগ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499BCF-2621-4C5D-A71B-A1AF23BA7A88}" type="parTrans" cxnId="{BB048124-AD19-426E-95FE-E81379A9F1B8}">
      <dgm:prSet/>
      <dgm:spPr/>
      <dgm:t>
        <a:bodyPr/>
        <a:lstStyle/>
        <a:p>
          <a:endParaRPr lang="en-US"/>
        </a:p>
      </dgm:t>
    </dgm:pt>
    <dgm:pt modelId="{7A2C1893-06F4-4DFF-BFAA-B2230A6C2398}" type="sibTrans" cxnId="{BB048124-AD19-426E-95FE-E81379A9F1B8}">
      <dgm:prSet/>
      <dgm:spPr/>
      <dgm:t>
        <a:bodyPr/>
        <a:lstStyle/>
        <a:p>
          <a:endParaRPr lang="en-US"/>
        </a:p>
      </dgm:t>
    </dgm:pt>
    <dgm:pt modelId="{03D05894-F6F7-4380-8A76-F23993DD9B1F}">
      <dgm:prSet phldrT="[Text]" custT="1"/>
      <dgm:spPr>
        <a:solidFill>
          <a:schemeClr val="bg1">
            <a:lumMod val="75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 ও পোকামাকড়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37D11-CEF5-4452-9F17-442C9F990C6F}" type="parTrans" cxnId="{5DAE82C0-E3D3-4870-A463-FCA9390D7695}">
      <dgm:prSet/>
      <dgm:spPr/>
      <dgm:t>
        <a:bodyPr/>
        <a:lstStyle/>
        <a:p>
          <a:endParaRPr lang="en-US"/>
        </a:p>
      </dgm:t>
    </dgm:pt>
    <dgm:pt modelId="{6F5083DB-640F-4F7E-B300-133145CFD92F}" type="sibTrans" cxnId="{5DAE82C0-E3D3-4870-A463-FCA9390D7695}">
      <dgm:prSet/>
      <dgm:spPr/>
      <dgm:t>
        <a:bodyPr/>
        <a:lstStyle/>
        <a:p>
          <a:endParaRPr lang="en-US"/>
        </a:p>
      </dgm:t>
    </dgm:pt>
    <dgm:pt modelId="{30AE726E-59A9-4724-8969-10A6BD3A8FBE}" type="pres">
      <dgm:prSet presAssocID="{3A02F163-2409-4D44-9504-D69B67D4EE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E85FD5-F31B-4B53-9C7F-10E7464D06A2}" type="pres">
      <dgm:prSet presAssocID="{50198289-4695-499E-A220-54FDEE2603E3}" presName="centerShape" presStyleLbl="node0" presStyleIdx="0" presStyleCnt="1" custScaleX="122915" custScaleY="116129"/>
      <dgm:spPr/>
    </dgm:pt>
    <dgm:pt modelId="{BB70F340-DFEE-4369-B3E3-E79748DDDAB2}" type="pres">
      <dgm:prSet presAssocID="{23821463-641F-4A6F-B665-074C33337B98}" presName="parTrans" presStyleLbl="sibTrans2D1" presStyleIdx="0" presStyleCnt="4"/>
      <dgm:spPr/>
    </dgm:pt>
    <dgm:pt modelId="{0F1AF33B-478A-46B3-AC3C-2B23C568A5C5}" type="pres">
      <dgm:prSet presAssocID="{23821463-641F-4A6F-B665-074C33337B98}" presName="connectorText" presStyleLbl="sibTrans2D1" presStyleIdx="0" presStyleCnt="4"/>
      <dgm:spPr/>
    </dgm:pt>
    <dgm:pt modelId="{5D0B6110-4C04-4853-8635-51A287F651A7}" type="pres">
      <dgm:prSet presAssocID="{EF99CB13-2549-4EC8-A828-239A468D6458}" presName="node" presStyleLbl="node1" presStyleIdx="0" presStyleCnt="4" custScaleX="118684" custScaleY="112157">
        <dgm:presLayoutVars>
          <dgm:bulletEnabled val="1"/>
        </dgm:presLayoutVars>
      </dgm:prSet>
      <dgm:spPr/>
    </dgm:pt>
    <dgm:pt modelId="{28EAACCF-8E63-4380-B661-997DED0BB814}" type="pres">
      <dgm:prSet presAssocID="{207C872E-9B18-4390-AD45-A069373025C1}" presName="parTrans" presStyleLbl="sibTrans2D1" presStyleIdx="1" presStyleCnt="4"/>
      <dgm:spPr/>
    </dgm:pt>
    <dgm:pt modelId="{7A167F2F-5D66-4DE7-B585-B2D2CE161CF7}" type="pres">
      <dgm:prSet presAssocID="{207C872E-9B18-4390-AD45-A069373025C1}" presName="connectorText" presStyleLbl="sibTrans2D1" presStyleIdx="1" presStyleCnt="4"/>
      <dgm:spPr/>
    </dgm:pt>
    <dgm:pt modelId="{432CA5EC-9092-4047-A7F9-CDC5FBFD7C07}" type="pres">
      <dgm:prSet presAssocID="{AAD05BDD-51C5-442A-B229-8A4285861E36}" presName="node" presStyleLbl="node1" presStyleIdx="1" presStyleCnt="4" custScaleX="124219" custScaleY="116335">
        <dgm:presLayoutVars>
          <dgm:bulletEnabled val="1"/>
        </dgm:presLayoutVars>
      </dgm:prSet>
      <dgm:spPr/>
    </dgm:pt>
    <dgm:pt modelId="{349FDC03-D9A4-4271-B222-696AAB5CDB93}" type="pres">
      <dgm:prSet presAssocID="{C5499BCF-2621-4C5D-A71B-A1AF23BA7A88}" presName="parTrans" presStyleLbl="sibTrans2D1" presStyleIdx="2" presStyleCnt="4"/>
      <dgm:spPr/>
    </dgm:pt>
    <dgm:pt modelId="{D189A8AE-EAB8-46D5-9C54-12758D2068EF}" type="pres">
      <dgm:prSet presAssocID="{C5499BCF-2621-4C5D-A71B-A1AF23BA7A88}" presName="connectorText" presStyleLbl="sibTrans2D1" presStyleIdx="2" presStyleCnt="4"/>
      <dgm:spPr/>
    </dgm:pt>
    <dgm:pt modelId="{F41064DA-CFFF-43DF-93B4-01BE8DE6CE0A}" type="pres">
      <dgm:prSet presAssocID="{18568367-422A-441E-86FD-E47EA3BF7ADB}" presName="node" presStyleLbl="node1" presStyleIdx="2" presStyleCnt="4" custScaleX="124879" custScaleY="125091" custRadScaleRad="95321" custRadScaleInc="-7392">
        <dgm:presLayoutVars>
          <dgm:bulletEnabled val="1"/>
        </dgm:presLayoutVars>
      </dgm:prSet>
      <dgm:spPr/>
    </dgm:pt>
    <dgm:pt modelId="{A1939576-AD4A-4E1E-8925-DDD3EEE96B3E}" type="pres">
      <dgm:prSet presAssocID="{3F637D11-CEF5-4452-9F17-442C9F990C6F}" presName="parTrans" presStyleLbl="sibTrans2D1" presStyleIdx="3" presStyleCnt="4"/>
      <dgm:spPr/>
    </dgm:pt>
    <dgm:pt modelId="{93F54E6C-3461-4E3A-B812-93FDDE9C4B67}" type="pres">
      <dgm:prSet presAssocID="{3F637D11-CEF5-4452-9F17-442C9F990C6F}" presName="connectorText" presStyleLbl="sibTrans2D1" presStyleIdx="3" presStyleCnt="4"/>
      <dgm:spPr/>
    </dgm:pt>
    <dgm:pt modelId="{69648BB7-CECF-4FB0-A796-B8E20E7D7703}" type="pres">
      <dgm:prSet presAssocID="{03D05894-F6F7-4380-8A76-F23993DD9B1F}" presName="node" presStyleLbl="node1" presStyleIdx="3" presStyleCnt="4" custScaleX="145978" custScaleY="139901">
        <dgm:presLayoutVars>
          <dgm:bulletEnabled val="1"/>
        </dgm:presLayoutVars>
      </dgm:prSet>
      <dgm:spPr/>
    </dgm:pt>
  </dgm:ptLst>
  <dgm:cxnLst>
    <dgm:cxn modelId="{6A924202-A38F-4F37-A472-CBA9ADC79EEF}" type="presOf" srcId="{23821463-641F-4A6F-B665-074C33337B98}" destId="{0F1AF33B-478A-46B3-AC3C-2B23C568A5C5}" srcOrd="1" destOrd="0" presId="urn:microsoft.com/office/officeart/2005/8/layout/radial5"/>
    <dgm:cxn modelId="{64A27708-22EA-4DFD-98D5-90113CE4727C}" type="presOf" srcId="{3F637D11-CEF5-4452-9F17-442C9F990C6F}" destId="{93F54E6C-3461-4E3A-B812-93FDDE9C4B67}" srcOrd="1" destOrd="0" presId="urn:microsoft.com/office/officeart/2005/8/layout/radial5"/>
    <dgm:cxn modelId="{4F02481B-3B8C-4299-9591-8746F66888F3}" type="presOf" srcId="{207C872E-9B18-4390-AD45-A069373025C1}" destId="{28EAACCF-8E63-4380-B661-997DED0BB814}" srcOrd="0" destOrd="0" presId="urn:microsoft.com/office/officeart/2005/8/layout/radial5"/>
    <dgm:cxn modelId="{BB048124-AD19-426E-95FE-E81379A9F1B8}" srcId="{50198289-4695-499E-A220-54FDEE2603E3}" destId="{18568367-422A-441E-86FD-E47EA3BF7ADB}" srcOrd="2" destOrd="0" parTransId="{C5499BCF-2621-4C5D-A71B-A1AF23BA7A88}" sibTransId="{7A2C1893-06F4-4DFF-BFAA-B2230A6C2398}"/>
    <dgm:cxn modelId="{6261812B-A0AF-49FF-81A2-A6CBA27486D8}" type="presOf" srcId="{207C872E-9B18-4390-AD45-A069373025C1}" destId="{7A167F2F-5D66-4DE7-B585-B2D2CE161CF7}" srcOrd="1" destOrd="0" presId="urn:microsoft.com/office/officeart/2005/8/layout/radial5"/>
    <dgm:cxn modelId="{083D1F8D-5F59-4DAF-B4C9-3BDCE2B9E1F5}" type="presOf" srcId="{C5499BCF-2621-4C5D-A71B-A1AF23BA7A88}" destId="{349FDC03-D9A4-4271-B222-696AAB5CDB93}" srcOrd="0" destOrd="0" presId="urn:microsoft.com/office/officeart/2005/8/layout/radial5"/>
    <dgm:cxn modelId="{7F11E2A2-AAE1-498E-B6A1-E92627DEFE04}" type="presOf" srcId="{3A02F163-2409-4D44-9504-D69B67D4EED4}" destId="{30AE726E-59A9-4724-8969-10A6BD3A8FBE}" srcOrd="0" destOrd="0" presId="urn:microsoft.com/office/officeart/2005/8/layout/radial5"/>
    <dgm:cxn modelId="{8C8649A5-31B1-4BAF-95FC-9E2F18F2EF66}" type="presOf" srcId="{AAD05BDD-51C5-442A-B229-8A4285861E36}" destId="{432CA5EC-9092-4047-A7F9-CDC5FBFD7C07}" srcOrd="0" destOrd="0" presId="urn:microsoft.com/office/officeart/2005/8/layout/radial5"/>
    <dgm:cxn modelId="{EA9CE7A5-931F-452A-8FC4-2CF1FD9D34E9}" srcId="{3A02F163-2409-4D44-9504-D69B67D4EED4}" destId="{50198289-4695-499E-A220-54FDEE2603E3}" srcOrd="0" destOrd="0" parTransId="{76F91C48-3E49-45E4-8BAF-26F0062A5731}" sibTransId="{44DBD74D-29E8-4767-BC8D-9E81A8265EE6}"/>
    <dgm:cxn modelId="{E220DCAA-C4F9-47FE-AF64-03ADDBFFB867}" srcId="{50198289-4695-499E-A220-54FDEE2603E3}" destId="{AAD05BDD-51C5-442A-B229-8A4285861E36}" srcOrd="1" destOrd="0" parTransId="{207C872E-9B18-4390-AD45-A069373025C1}" sibTransId="{D7AD1930-1918-4607-BF78-38290B1B13CA}"/>
    <dgm:cxn modelId="{A8DC42B0-61C8-4650-A557-1F607F77F8CB}" type="presOf" srcId="{50198289-4695-499E-A220-54FDEE2603E3}" destId="{B9E85FD5-F31B-4B53-9C7F-10E7464D06A2}" srcOrd="0" destOrd="0" presId="urn:microsoft.com/office/officeart/2005/8/layout/radial5"/>
    <dgm:cxn modelId="{5DAE82C0-E3D3-4870-A463-FCA9390D7695}" srcId="{50198289-4695-499E-A220-54FDEE2603E3}" destId="{03D05894-F6F7-4380-8A76-F23993DD9B1F}" srcOrd="3" destOrd="0" parTransId="{3F637D11-CEF5-4452-9F17-442C9F990C6F}" sibTransId="{6F5083DB-640F-4F7E-B300-133145CFD92F}"/>
    <dgm:cxn modelId="{5EF8AFC5-BA5E-4FF6-8FE5-58D106DB7FC1}" type="presOf" srcId="{03D05894-F6F7-4380-8A76-F23993DD9B1F}" destId="{69648BB7-CECF-4FB0-A796-B8E20E7D7703}" srcOrd="0" destOrd="0" presId="urn:microsoft.com/office/officeart/2005/8/layout/radial5"/>
    <dgm:cxn modelId="{0F5E5DC6-4C16-4FCA-B4AB-9E4ABE3ED47C}" srcId="{50198289-4695-499E-A220-54FDEE2603E3}" destId="{EF99CB13-2549-4EC8-A828-239A468D6458}" srcOrd="0" destOrd="0" parTransId="{23821463-641F-4A6F-B665-074C33337B98}" sibTransId="{514D56F6-1B9C-4D15-AD45-3F645021CEF6}"/>
    <dgm:cxn modelId="{3D27A4CA-C6D5-4FB8-8FAA-DAA1ED9AEECE}" type="presOf" srcId="{3F637D11-CEF5-4452-9F17-442C9F990C6F}" destId="{A1939576-AD4A-4E1E-8925-DDD3EEE96B3E}" srcOrd="0" destOrd="0" presId="urn:microsoft.com/office/officeart/2005/8/layout/radial5"/>
    <dgm:cxn modelId="{FFE83FCF-56FD-4E83-8096-CA7696F48F82}" type="presOf" srcId="{EF99CB13-2549-4EC8-A828-239A468D6458}" destId="{5D0B6110-4C04-4853-8635-51A287F651A7}" srcOrd="0" destOrd="0" presId="urn:microsoft.com/office/officeart/2005/8/layout/radial5"/>
    <dgm:cxn modelId="{E6573ED0-5E4B-478C-A5CB-E6E419D6FE45}" type="presOf" srcId="{23821463-641F-4A6F-B665-074C33337B98}" destId="{BB70F340-DFEE-4369-B3E3-E79748DDDAB2}" srcOrd="0" destOrd="0" presId="urn:microsoft.com/office/officeart/2005/8/layout/radial5"/>
    <dgm:cxn modelId="{D21CD3DB-CD06-48CB-9B61-5984040D9DBD}" type="presOf" srcId="{C5499BCF-2621-4C5D-A71B-A1AF23BA7A88}" destId="{D189A8AE-EAB8-46D5-9C54-12758D2068EF}" srcOrd="1" destOrd="0" presId="urn:microsoft.com/office/officeart/2005/8/layout/radial5"/>
    <dgm:cxn modelId="{D38310E5-8DD5-43AE-B477-54EA78ADB0B6}" type="presOf" srcId="{18568367-422A-441E-86FD-E47EA3BF7ADB}" destId="{F41064DA-CFFF-43DF-93B4-01BE8DE6CE0A}" srcOrd="0" destOrd="0" presId="urn:microsoft.com/office/officeart/2005/8/layout/radial5"/>
    <dgm:cxn modelId="{94AF19AC-41D0-4E61-89EF-680700F848A4}" type="presParOf" srcId="{30AE726E-59A9-4724-8969-10A6BD3A8FBE}" destId="{B9E85FD5-F31B-4B53-9C7F-10E7464D06A2}" srcOrd="0" destOrd="0" presId="urn:microsoft.com/office/officeart/2005/8/layout/radial5"/>
    <dgm:cxn modelId="{9CE3EED9-7C90-4C7B-AF1C-6D0770F2AE4D}" type="presParOf" srcId="{30AE726E-59A9-4724-8969-10A6BD3A8FBE}" destId="{BB70F340-DFEE-4369-B3E3-E79748DDDAB2}" srcOrd="1" destOrd="0" presId="urn:microsoft.com/office/officeart/2005/8/layout/radial5"/>
    <dgm:cxn modelId="{21DFAEB8-DED2-42FA-B933-F237EC0BA7A1}" type="presParOf" srcId="{BB70F340-DFEE-4369-B3E3-E79748DDDAB2}" destId="{0F1AF33B-478A-46B3-AC3C-2B23C568A5C5}" srcOrd="0" destOrd="0" presId="urn:microsoft.com/office/officeart/2005/8/layout/radial5"/>
    <dgm:cxn modelId="{7F3424BA-EE11-4075-B496-0A71922A95C6}" type="presParOf" srcId="{30AE726E-59A9-4724-8969-10A6BD3A8FBE}" destId="{5D0B6110-4C04-4853-8635-51A287F651A7}" srcOrd="2" destOrd="0" presId="urn:microsoft.com/office/officeart/2005/8/layout/radial5"/>
    <dgm:cxn modelId="{751CC22B-E948-4FF4-82E6-2A0997DB8606}" type="presParOf" srcId="{30AE726E-59A9-4724-8969-10A6BD3A8FBE}" destId="{28EAACCF-8E63-4380-B661-997DED0BB814}" srcOrd="3" destOrd="0" presId="urn:microsoft.com/office/officeart/2005/8/layout/radial5"/>
    <dgm:cxn modelId="{A05C2F50-1BC1-4CE7-8545-CFA442D74F4B}" type="presParOf" srcId="{28EAACCF-8E63-4380-B661-997DED0BB814}" destId="{7A167F2F-5D66-4DE7-B585-B2D2CE161CF7}" srcOrd="0" destOrd="0" presId="urn:microsoft.com/office/officeart/2005/8/layout/radial5"/>
    <dgm:cxn modelId="{8002B7D1-6BBD-44F3-AA5A-A36CFDCFFE6F}" type="presParOf" srcId="{30AE726E-59A9-4724-8969-10A6BD3A8FBE}" destId="{432CA5EC-9092-4047-A7F9-CDC5FBFD7C07}" srcOrd="4" destOrd="0" presId="urn:microsoft.com/office/officeart/2005/8/layout/radial5"/>
    <dgm:cxn modelId="{59C23F2D-7490-4D7F-A13A-81D5E55BF6CD}" type="presParOf" srcId="{30AE726E-59A9-4724-8969-10A6BD3A8FBE}" destId="{349FDC03-D9A4-4271-B222-696AAB5CDB93}" srcOrd="5" destOrd="0" presId="urn:microsoft.com/office/officeart/2005/8/layout/radial5"/>
    <dgm:cxn modelId="{996D4131-4ECA-4798-8ED2-BB0A27F41494}" type="presParOf" srcId="{349FDC03-D9A4-4271-B222-696AAB5CDB93}" destId="{D189A8AE-EAB8-46D5-9C54-12758D2068EF}" srcOrd="0" destOrd="0" presId="urn:microsoft.com/office/officeart/2005/8/layout/radial5"/>
    <dgm:cxn modelId="{E6647300-5DFD-41F5-A748-2F3C164C6E61}" type="presParOf" srcId="{30AE726E-59A9-4724-8969-10A6BD3A8FBE}" destId="{F41064DA-CFFF-43DF-93B4-01BE8DE6CE0A}" srcOrd="6" destOrd="0" presId="urn:microsoft.com/office/officeart/2005/8/layout/radial5"/>
    <dgm:cxn modelId="{67F0B69C-77A1-4B6F-8B55-0CB7012551C9}" type="presParOf" srcId="{30AE726E-59A9-4724-8969-10A6BD3A8FBE}" destId="{A1939576-AD4A-4E1E-8925-DDD3EEE96B3E}" srcOrd="7" destOrd="0" presId="urn:microsoft.com/office/officeart/2005/8/layout/radial5"/>
    <dgm:cxn modelId="{234CCF56-ED20-4809-84DE-87D7F6454DFE}" type="presParOf" srcId="{A1939576-AD4A-4E1E-8925-DDD3EEE96B3E}" destId="{93F54E6C-3461-4E3A-B812-93FDDE9C4B67}" srcOrd="0" destOrd="0" presId="urn:microsoft.com/office/officeart/2005/8/layout/radial5"/>
    <dgm:cxn modelId="{12C71231-84E0-4AC0-AC64-7D6FE7A3BB22}" type="presParOf" srcId="{30AE726E-59A9-4724-8969-10A6BD3A8FBE}" destId="{69648BB7-CECF-4FB0-A796-B8E20E7D770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85FD5-F31B-4B53-9C7F-10E7464D06A2}">
      <dsp:nvSpPr>
        <dsp:cNvPr id="0" name=""/>
        <dsp:cNvSpPr/>
      </dsp:nvSpPr>
      <dsp:spPr>
        <a:xfrm>
          <a:off x="4101100" y="2118499"/>
          <a:ext cx="2003445" cy="18928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4498" y="2395699"/>
        <a:ext cx="1416649" cy="1338437"/>
      </dsp:txXfrm>
    </dsp:sp>
    <dsp:sp modelId="{BB70F340-DFEE-4369-B3E3-E79748DDDAB2}">
      <dsp:nvSpPr>
        <dsp:cNvPr id="0" name=""/>
        <dsp:cNvSpPr/>
      </dsp:nvSpPr>
      <dsp:spPr>
        <a:xfrm rot="16200000">
          <a:off x="4989434" y="1632142"/>
          <a:ext cx="226778" cy="557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023451" y="1777692"/>
        <a:ext cx="158745" cy="334599"/>
      </dsp:txXfrm>
    </dsp:sp>
    <dsp:sp modelId="{5D0B6110-4C04-4853-8635-51A287F651A7}">
      <dsp:nvSpPr>
        <dsp:cNvPr id="0" name=""/>
        <dsp:cNvSpPr/>
      </dsp:nvSpPr>
      <dsp:spPr>
        <a:xfrm>
          <a:off x="4129500" y="-148974"/>
          <a:ext cx="1946645" cy="183958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বায়ুবাহিত রোগ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4580" y="120428"/>
        <a:ext cx="1376485" cy="1300785"/>
      </dsp:txXfrm>
    </dsp:sp>
    <dsp:sp modelId="{28EAACCF-8E63-4380-B661-997DED0BB814}">
      <dsp:nvSpPr>
        <dsp:cNvPr id="0" name=""/>
        <dsp:cNvSpPr/>
      </dsp:nvSpPr>
      <dsp:spPr>
        <a:xfrm>
          <a:off x="6164751" y="2786085"/>
          <a:ext cx="145039" cy="557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64751" y="2897618"/>
        <a:ext cx="101527" cy="334599"/>
      </dsp:txXfrm>
    </dsp:sp>
    <dsp:sp modelId="{432CA5EC-9092-4047-A7F9-CDC5FBFD7C07}">
      <dsp:nvSpPr>
        <dsp:cNvPr id="0" name=""/>
        <dsp:cNvSpPr/>
      </dsp:nvSpPr>
      <dsp:spPr>
        <a:xfrm>
          <a:off x="6378206" y="2110859"/>
          <a:ext cx="2037429" cy="190811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পানিবাহিত রোগ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76581" y="2390296"/>
        <a:ext cx="1440679" cy="1349243"/>
      </dsp:txXfrm>
    </dsp:sp>
    <dsp:sp modelId="{349FDC03-D9A4-4271-B222-696AAB5CDB93}">
      <dsp:nvSpPr>
        <dsp:cNvPr id="0" name=""/>
        <dsp:cNvSpPr/>
      </dsp:nvSpPr>
      <dsp:spPr>
        <a:xfrm rot="5200416">
          <a:off x="5106987" y="3834843"/>
          <a:ext cx="113582" cy="557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23036" y="3929367"/>
        <a:ext cx="79507" cy="334599"/>
      </dsp:txXfrm>
    </dsp:sp>
    <dsp:sp modelId="{F41064DA-CFFF-43DF-93B4-01BE8DE6CE0A}">
      <dsp:nvSpPr>
        <dsp:cNvPr id="0" name=""/>
        <dsp:cNvSpPr/>
      </dsp:nvSpPr>
      <dsp:spPr>
        <a:xfrm>
          <a:off x="4205580" y="4222124"/>
          <a:ext cx="2048255" cy="205173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ছোঁয়াচে রোগ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540" y="4522593"/>
        <a:ext cx="1448335" cy="1450794"/>
      </dsp:txXfrm>
    </dsp:sp>
    <dsp:sp modelId="{A1939576-AD4A-4E1E-8925-DDD3EEE96B3E}">
      <dsp:nvSpPr>
        <dsp:cNvPr id="0" name=""/>
        <dsp:cNvSpPr/>
      </dsp:nvSpPr>
      <dsp:spPr>
        <a:xfrm rot="10800000">
          <a:off x="4029689" y="2786085"/>
          <a:ext cx="50464" cy="557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44828" y="2897618"/>
        <a:ext cx="35325" cy="334599"/>
      </dsp:txXfrm>
    </dsp:sp>
    <dsp:sp modelId="{69648BB7-CECF-4FB0-A796-B8E20E7D7703}">
      <dsp:nvSpPr>
        <dsp:cNvPr id="0" name=""/>
        <dsp:cNvSpPr/>
      </dsp:nvSpPr>
      <dsp:spPr>
        <a:xfrm>
          <a:off x="1611566" y="1917595"/>
          <a:ext cx="2394319" cy="2294644"/>
        </a:xfrm>
        <a:prstGeom prst="ellipse">
          <a:avLst/>
        </a:prstGeom>
        <a:solidFill>
          <a:schemeClr val="bg1">
            <a:lumMod val="75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 ও পোকামাকড়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2206" y="2253638"/>
        <a:ext cx="1693039" cy="162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BCB015C-D586-4ABA-ADA5-68ACB8E4A1B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ECFA941-7057-410B-AD1B-34E438C1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B54616-27A3-431F-8E68-47D47AC1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329784"/>
            <a:ext cx="11542426" cy="6205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BB8D1C-5F39-4766-8AEF-98C158EB18F5}"/>
              </a:ext>
            </a:extLst>
          </p:cNvPr>
          <p:cNvSpPr/>
          <p:nvPr/>
        </p:nvSpPr>
        <p:spPr>
          <a:xfrm>
            <a:off x="2064513" y="2923853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2" y="1628109"/>
            <a:ext cx="3739143" cy="2488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18" y="1628109"/>
            <a:ext cx="3739143" cy="2488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94" y="1619075"/>
            <a:ext cx="3739143" cy="25062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5917" y="508938"/>
            <a:ext cx="6568092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সংক্রামক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09" y="4415688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2267" y="4415687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488" y="4415688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2980" y="5836115"/>
            <a:ext cx="2603163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1" y="2184884"/>
            <a:ext cx="3739143" cy="2488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77" y="2184884"/>
            <a:ext cx="3739143" cy="2488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53" y="2175850"/>
            <a:ext cx="3739143" cy="25062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92768" y="4972463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2326" y="4972462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547" y="4972463"/>
            <a:ext cx="175320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2980" y="5836115"/>
            <a:ext cx="2603163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6BC29-A77E-4077-99A8-5A00691E3631}"/>
              </a:ext>
            </a:extLst>
          </p:cNvPr>
          <p:cNvSpPr txBox="1"/>
          <p:nvPr/>
        </p:nvSpPr>
        <p:spPr>
          <a:xfrm>
            <a:off x="368607" y="312864"/>
            <a:ext cx="11442495" cy="175432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রোগঃ যেসব রোগ জীবাণু পানির মাধ্যমে ছড়ায় সেগুলো পানিবাহিত রোগ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2" y="1038671"/>
            <a:ext cx="5558610" cy="38066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03" y="1038671"/>
            <a:ext cx="5671426" cy="38066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1039" y="4984073"/>
            <a:ext cx="2192146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8311" y="4984072"/>
            <a:ext cx="1611162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139" y="253593"/>
            <a:ext cx="6267721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8030" y="5836643"/>
            <a:ext cx="2192146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ছোঁয়াচে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9" y="2242170"/>
            <a:ext cx="3703934" cy="30586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65" y="2242170"/>
            <a:ext cx="3779107" cy="30586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097" y="5541257"/>
            <a:ext cx="1767730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739" y="5541257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7" y="2242171"/>
            <a:ext cx="3807502" cy="30586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573341" y="5541258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708" y="370607"/>
            <a:ext cx="11188820" cy="156966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ছোঁয়াচে রোগঃ রোগাক্রান্ত ব্যক্তির প্রত্যক্ষ বা পরোক্ষ সংস্পর্শে যে সকল রোগ সংক্রমণ হয় তাই ছোঁয়াচে রোগ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" y="1238191"/>
            <a:ext cx="5019663" cy="315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00" y="1238191"/>
            <a:ext cx="5019663" cy="3153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341" y="4485194"/>
            <a:ext cx="1994855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1860" y="432196"/>
            <a:ext cx="5963818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ছবিটি দেখে বলার চেষ্টা 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906" y="5225475"/>
            <a:ext cx="11207330" cy="120032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এইডসঃ এইডস একটি ভিন্ন ধরনের সংক্রামক রোগ, যা এইচআইভি ভাইরাসের মাধ্যমে ছড়ায়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2" y="929390"/>
            <a:ext cx="4859927" cy="3421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66" y="929390"/>
            <a:ext cx="4859927" cy="3421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21973" y="4464909"/>
            <a:ext cx="1994855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জলাতঙ্ক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535" y="161187"/>
            <a:ext cx="66949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 সংক্রামক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06" y="5225475"/>
            <a:ext cx="11207330" cy="120032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	 সংক্রামক রোগঃ কুকুরের কামড়ের মাধ্যমে জলাতঙ্ক রোগ এবং মশার কামড়ের মাধ্যমে ম্যালেরিয়া এবং ডেঙ্গু রোগ ছড়ায়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374" y="4464908"/>
            <a:ext cx="3482310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ম্যালেরিয়া,ডেঙ্গু্র বাহক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1590831"/>
              </p:ext>
            </p:extLst>
          </p:nvPr>
        </p:nvGraphicFramePr>
        <p:xfrm>
          <a:off x="1380313" y="269823"/>
          <a:ext cx="10027202" cy="623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64302" y="583408"/>
            <a:ext cx="4586748" cy="19389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প্রকারভেদ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37613"/>
              </p:ext>
            </p:extLst>
          </p:nvPr>
        </p:nvGraphicFramePr>
        <p:xfrm>
          <a:off x="2007300" y="1173189"/>
          <a:ext cx="8177400" cy="53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700">
                  <a:extLst>
                    <a:ext uri="{9D8B030D-6E8A-4147-A177-3AD203B41FA5}">
                      <a16:colId xmlns:a16="http://schemas.microsoft.com/office/drawing/2014/main" val="3474095361"/>
                    </a:ext>
                  </a:extLst>
                </a:gridCol>
                <a:gridCol w="4088700">
                  <a:extLst>
                    <a:ext uri="{9D8B030D-6E8A-4147-A177-3AD203B41FA5}">
                      <a16:colId xmlns:a16="http://schemas.microsoft.com/office/drawing/2014/main" val="2572025978"/>
                    </a:ext>
                  </a:extLst>
                </a:gridCol>
              </a:tblGrid>
              <a:tr h="69392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প্রকারভেদ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নাম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05825"/>
                  </a:ext>
                </a:extLst>
              </a:tr>
              <a:tr h="1288709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বায়ুবাহিত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সোয়াইন ফ্লু, হাম, যহ্মা, ইনফ্লুয়েঞ্জা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56838"/>
                  </a:ext>
                </a:extLst>
              </a:tr>
              <a:tr h="11565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ডায়রিয়া, কলেরা, আমাশয়, টাইফয়েড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49675"/>
                  </a:ext>
                </a:extLst>
              </a:tr>
              <a:tr h="981957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ছোঁয়াচে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ফ্লু, ইবোলা, হাম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20598"/>
                  </a:ext>
                </a:extLst>
              </a:tr>
              <a:tr h="1224292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ও পোকামাকড় বাহিত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জলাতঙ্ক, ম্যালেরিয়া, ডেঙ্গু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01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3409" y="339399"/>
            <a:ext cx="734518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 নজরে রোগের নাম গুলো জেনে নিই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050D1-F57A-423A-B762-37A68B2F1A16}"/>
              </a:ext>
            </a:extLst>
          </p:cNvPr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ACED1-0AB6-4A24-8794-754BC2530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A3CD1-2F39-4E6C-AB7E-487632E84E7A}"/>
              </a:ext>
            </a:extLst>
          </p:cNvPr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4B7BA-2103-4C07-88DE-A8B987D70CDF}"/>
              </a:ext>
            </a:extLst>
          </p:cNvPr>
          <p:cNvSpPr txBox="1"/>
          <p:nvPr/>
        </p:nvSpPr>
        <p:spPr>
          <a:xfrm>
            <a:off x="1331354" y="2877919"/>
            <a:ext cx="9273254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সংক্রামক রোগের বিস্তার ঘটে তা জোড়ায় আলোচনা করে বল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42" y="472380"/>
            <a:ext cx="7925568" cy="7078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25" y="5261070"/>
            <a:ext cx="2061694" cy="12413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22" y="3746257"/>
            <a:ext cx="2061697" cy="13761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22" y="1117604"/>
            <a:ext cx="2061697" cy="11904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9"/>
          <a:stretch/>
        </p:blipFill>
        <p:spPr>
          <a:xfrm>
            <a:off x="9390123" y="2446711"/>
            <a:ext cx="2061696" cy="11609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4542" y="1716179"/>
            <a:ext cx="580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542" y="2977768"/>
            <a:ext cx="5913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542" y="4157972"/>
            <a:ext cx="792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542" y="5323791"/>
            <a:ext cx="895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361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290945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8880" y="3478103"/>
              <a:ext cx="3159841" cy="2246769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স্বাস্থ্যবিধি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সংক্রামক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৩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56" y="476317"/>
            <a:ext cx="1085951" cy="1449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1F7E5-FBF5-4E31-BF5E-6FA289B02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93" y="543092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494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28F536-B6A8-4F01-B580-CE314BBE1960}"/>
              </a:ext>
            </a:extLst>
          </p:cNvPr>
          <p:cNvSpPr/>
          <p:nvPr/>
        </p:nvSpPr>
        <p:spPr>
          <a:xfrm>
            <a:off x="4463063" y="931686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EDE43-9551-4EF1-BF24-D0EBAAAE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79" y="363329"/>
            <a:ext cx="2285999" cy="1643250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511BCD-A1CF-4684-BFF5-9A36DCFCA5C2}"/>
              </a:ext>
            </a:extLst>
          </p:cNvPr>
          <p:cNvSpPr/>
          <p:nvPr/>
        </p:nvSpPr>
        <p:spPr>
          <a:xfrm>
            <a:off x="614598" y="1840627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A7E35-7097-4236-9F25-1605CAC2CC1C}"/>
              </a:ext>
            </a:extLst>
          </p:cNvPr>
          <p:cNvSpPr txBox="1"/>
          <p:nvPr/>
        </p:nvSpPr>
        <p:spPr>
          <a:xfrm>
            <a:off x="614598" y="3429000"/>
            <a:ext cx="11111880" cy="14465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প্রতিরোধগুলো দলে আলোচনা করে প্রতি দল থেকে উপস্থাপন 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292" y="431538"/>
            <a:ext cx="6694929" cy="7078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078" y="1273412"/>
            <a:ext cx="3512500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292" y="2331795"/>
            <a:ext cx="5059398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521" y="3527612"/>
            <a:ext cx="7922362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হাঁচি-কাশির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292" y="4626795"/>
            <a:ext cx="7386959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521" y="5708565"/>
            <a:ext cx="6011582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5" b="12633"/>
          <a:stretch/>
        </p:blipFill>
        <p:spPr>
          <a:xfrm>
            <a:off x="8888273" y="4418290"/>
            <a:ext cx="1862568" cy="1033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74" y="1039109"/>
            <a:ext cx="1862567" cy="9832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76" y="2187244"/>
            <a:ext cx="1862568" cy="948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75" y="5514439"/>
            <a:ext cx="1862566" cy="10536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74" y="3291643"/>
            <a:ext cx="1862567" cy="10333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466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09" y="5229745"/>
            <a:ext cx="2111716" cy="1320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09" y="772820"/>
            <a:ext cx="2111716" cy="13040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09" y="2197811"/>
            <a:ext cx="2111716" cy="13696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09" y="3726348"/>
            <a:ext cx="2111716" cy="1320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8146" y="276129"/>
            <a:ext cx="6694929" cy="7078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204" y="5519062"/>
            <a:ext cx="5567550" cy="70788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204" y="2528701"/>
            <a:ext cx="4876656" cy="707886"/>
          </a:xfrm>
          <a:prstGeom prst="rect">
            <a:avLst/>
          </a:prstGeom>
          <a:ln w="38100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204" y="4032904"/>
            <a:ext cx="7935186" cy="707886"/>
          </a:xfrm>
          <a:prstGeom prst="rect">
            <a:avLst/>
          </a:prstGeom>
          <a:ln w="38100">
            <a:solidFill>
              <a:srgbClr val="7030A0"/>
            </a:solidFill>
          </a:ln>
          <a:effectLst/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146" y="1206353"/>
            <a:ext cx="4700326" cy="707886"/>
          </a:xfrm>
          <a:prstGeom prst="rect">
            <a:avLst/>
          </a:prstGeom>
          <a:ln w="38100">
            <a:solidFill>
              <a:srgbClr val="00B05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25211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34" y="480096"/>
            <a:ext cx="3276157" cy="4373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4917" y="4937628"/>
            <a:ext cx="5929160" cy="144655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৪৭-৪৯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75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4886" y="1570081"/>
            <a:ext cx="1829348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36" y="3559227"/>
            <a:ext cx="10751573" cy="1200329"/>
            <a:chOff x="1032387" y="3049808"/>
            <a:chExt cx="10751573" cy="1200329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বিস্তার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৩টি বাক্যে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সংক্রামক রোগের ৩টি প্রতিকার লিখে আনবে ।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5132" y="2896144"/>
            <a:ext cx="11181735" cy="2554545"/>
            <a:chOff x="1017639" y="3064557"/>
            <a:chExt cx="10751573" cy="2554545"/>
          </a:xfrm>
        </p:grpSpPr>
        <p:sp>
          <p:nvSpPr>
            <p:cNvPr id="5" name="TextBox 2"/>
            <p:cNvSpPr txBox="1"/>
            <p:nvPr/>
          </p:nvSpPr>
          <p:spPr>
            <a:xfrm>
              <a:off x="1017639" y="3064557"/>
              <a:ext cx="10751573" cy="2554545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পাশের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বাড়িতে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আক্রমিত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প্রতিরোধে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করবে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৩টি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>
                <a:defRPr/>
              </a:pP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প্রতিকারে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করণীয়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4441726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D0B565-EF9C-4129-9C5A-D112BD1B1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744755" y="373925"/>
            <a:ext cx="2942112" cy="20667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9085AB-073A-4CA4-ABD6-F8F8F27B24F1}"/>
              </a:ext>
            </a:extLst>
          </p:cNvPr>
          <p:cNvSpPr/>
          <p:nvPr/>
        </p:nvSpPr>
        <p:spPr>
          <a:xfrm>
            <a:off x="4413480" y="715642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0E0278-2A96-42BA-838E-C43C00B3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329785"/>
            <a:ext cx="11557416" cy="62359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7D9DD5-44C3-4468-A937-F24AE02D3917}"/>
              </a:ext>
            </a:extLst>
          </p:cNvPr>
          <p:cNvSpPr/>
          <p:nvPr/>
        </p:nvSpPr>
        <p:spPr>
          <a:xfrm>
            <a:off x="2290916" y="985966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8" y="3429002"/>
            <a:ext cx="3991744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54" y="867630"/>
            <a:ext cx="3999858" cy="24321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69" y="3429000"/>
            <a:ext cx="3999858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19" y="867630"/>
            <a:ext cx="3999858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82507" y="157791"/>
            <a:ext cx="5527963" cy="5847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রোগ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805" y="5992322"/>
            <a:ext cx="2770532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769" y="1769317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7935" y="419931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70" y="419931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7936" y="1859020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615" y="1488710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3463" y="3406866"/>
            <a:ext cx="43156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91001"/>
            <a:ext cx="10778835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.২.১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২.২: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২.৩: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25" y="1034322"/>
            <a:ext cx="4916762" cy="33877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4813" y="4601899"/>
            <a:ext cx="11782269" cy="175432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রোগঃ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রোগ 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4840" y="298090"/>
            <a:ext cx="2770532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8" y="3429002"/>
            <a:ext cx="3991744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54" y="867630"/>
            <a:ext cx="3999858" cy="24321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69" y="3429000"/>
            <a:ext cx="3999858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19" y="867630"/>
            <a:ext cx="3999858" cy="24321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12684" y="146182"/>
            <a:ext cx="6311001" cy="5847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সংক্রামক রোগ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805" y="5992322"/>
            <a:ext cx="2770532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769" y="1769317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7935" y="419931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70" y="419931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7936" y="1859020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3E9CD34F-0DE6-47B7-819E-CD2477940AD2}"/>
              </a:ext>
            </a:extLst>
          </p:cNvPr>
          <p:cNvSpPr txBox="1"/>
          <p:nvPr/>
        </p:nvSpPr>
        <p:spPr>
          <a:xfrm>
            <a:off x="4877787" y="681198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DDA63-9551-452B-B830-58B8B4BF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D0B76-65E2-49A3-9E76-F813EE514958}"/>
              </a:ext>
            </a:extLst>
          </p:cNvPr>
          <p:cNvSpPr txBox="1"/>
          <p:nvPr/>
        </p:nvSpPr>
        <p:spPr>
          <a:xfrm>
            <a:off x="4219679" y="3410262"/>
            <a:ext cx="4361275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3" y="2638373"/>
            <a:ext cx="1796194" cy="10965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62" y="3842026"/>
            <a:ext cx="1796193" cy="11877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6" y="5191334"/>
            <a:ext cx="1808397" cy="11877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3" y="5191334"/>
            <a:ext cx="1808398" cy="11877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6" y="2638374"/>
            <a:ext cx="1804195" cy="1096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29" y="2484034"/>
            <a:ext cx="2058137" cy="12508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3" y="3901689"/>
            <a:ext cx="1804198" cy="10965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9816" y="830361"/>
            <a:ext cx="11632367" cy="144655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রোগঃ যেসব রোগ জীবাণু বায়ুর মাধ্যমে ছড়ায় সেগুলো বায়ুবাহিত রোগ । যেমন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173" y="2890743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43" y="5301898"/>
            <a:ext cx="1299229" cy="107721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548" y="2925753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574" y="413790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5963" y="2874589"/>
            <a:ext cx="1745887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6547" y="5463555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6549" y="4173909"/>
            <a:ext cx="12992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8906" y="4497074"/>
            <a:ext cx="2440637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694</TotalTime>
  <Words>574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503</cp:revision>
  <dcterms:created xsi:type="dcterms:W3CDTF">2019-08-29T16:34:37Z</dcterms:created>
  <dcterms:modified xsi:type="dcterms:W3CDTF">2020-10-02T10:23:51Z</dcterms:modified>
</cp:coreProperties>
</file>