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7" r:id="rId5"/>
    <p:sldId id="269" r:id="rId6"/>
    <p:sldId id="268" r:id="rId7"/>
    <p:sldId id="264" r:id="rId8"/>
    <p:sldId id="267" r:id="rId9"/>
    <p:sldId id="266" r:id="rId10"/>
    <p:sldId id="265" r:id="rId11"/>
    <p:sldId id="261" r:id="rId12"/>
    <p:sldId id="260" r:id="rId13"/>
    <p:sldId id="262" r:id="rId14"/>
    <p:sldId id="263" r:id="rId15"/>
    <p:sldId id="259" r:id="rId16"/>
    <p:sldId id="271" r:id="rId17"/>
    <p:sldId id="274" r:id="rId18"/>
    <p:sldId id="273" r:id="rId19"/>
    <p:sldId id="272" r:id="rId20"/>
    <p:sldId id="275" r:id="rId21"/>
    <p:sldId id="276" r:id="rId22"/>
    <p:sldId id="2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875-4959-41AF-A89C-3DCCE69DE79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4E6-8521-45BA-B87B-0FFB4758A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2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875-4959-41AF-A89C-3DCCE69DE79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4E6-8521-45BA-B87B-0FFB4758A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6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875-4959-41AF-A89C-3DCCE69DE79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4E6-8521-45BA-B87B-0FFB4758A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1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875-4959-41AF-A89C-3DCCE69DE79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4E6-8521-45BA-B87B-0FFB4758A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9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875-4959-41AF-A89C-3DCCE69DE79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4E6-8521-45BA-B87B-0FFB4758A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0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875-4959-41AF-A89C-3DCCE69DE79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4E6-8521-45BA-B87B-0FFB4758A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7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875-4959-41AF-A89C-3DCCE69DE79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4E6-8521-45BA-B87B-0FFB4758A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6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875-4959-41AF-A89C-3DCCE69DE79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4E6-8521-45BA-B87B-0FFB4758A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9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875-4959-41AF-A89C-3DCCE69DE79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4E6-8521-45BA-B87B-0FFB4758A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6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875-4959-41AF-A89C-3DCCE69DE79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4E6-8521-45BA-B87B-0FFB4758A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3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875-4959-41AF-A89C-3DCCE69DE79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4E6-8521-45BA-B87B-0FFB4758A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4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C875-4959-41AF-A89C-3DCCE69DE79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64E6-8521-45BA-B87B-0FFB4758A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2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8" y="429620"/>
            <a:ext cx="11014842" cy="604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5214" y="2403793"/>
            <a:ext cx="10594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8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13345" y="1408581"/>
            <a:ext cx="891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আলোচ্য বিষয়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4559" y="3465697"/>
            <a:ext cx="10510345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জলবায়ুর মধ্যকার সম্পর্ক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51890" y="556263"/>
            <a:ext cx="4025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 এসো আমরা জেনে নেই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Primary - 2018 - (B.Version.) - Class-5 Science Web low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t="46019" r="38448" b="42098"/>
          <a:stretch/>
        </p:blipFill>
        <p:spPr>
          <a:xfrm>
            <a:off x="1424160" y="2937649"/>
            <a:ext cx="9727315" cy="24636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34056" y="2103774"/>
            <a:ext cx="428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বলতে কী বুঝি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61090" y="1219946"/>
            <a:ext cx="428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 বলতে কী বুঝি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Primary - 2018 - (B.Version.) - Class-5 Science Web low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6" t="61628" r="39914" b="24333"/>
          <a:stretch/>
        </p:blipFill>
        <p:spPr>
          <a:xfrm>
            <a:off x="864476" y="2322134"/>
            <a:ext cx="10515600" cy="31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7" y="1422130"/>
            <a:ext cx="8881257" cy="48459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87210" y="432823"/>
            <a:ext cx="927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 আমরা নিচের ছবিটি ভালোভাবে লক্ষ্য 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96193" y="1334805"/>
            <a:ext cx="9986814" cy="4921141"/>
            <a:chOff x="1196193" y="1334805"/>
            <a:chExt cx="9986814" cy="492114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193" y="1379146"/>
              <a:ext cx="4892730" cy="48768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277" y="1334805"/>
              <a:ext cx="4892730" cy="487680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1196193" y="432823"/>
            <a:ext cx="9986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 আমরা নিচের ছবি দুটি ভালোভাবে লক্ষ্য 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5295" y="366387"/>
            <a:ext cx="180777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92659"/>
              </p:ext>
            </p:extLst>
          </p:nvPr>
        </p:nvGraphicFramePr>
        <p:xfrm>
          <a:off x="1944398" y="1347513"/>
          <a:ext cx="9433050" cy="49439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44350">
                  <a:extLst>
                    <a:ext uri="{9D8B030D-6E8A-4147-A177-3AD203B41FA5}">
                      <a16:colId xmlns:a16="http://schemas.microsoft.com/office/drawing/2014/main" val="1262844778"/>
                    </a:ext>
                  </a:extLst>
                </a:gridCol>
                <a:gridCol w="3144350">
                  <a:extLst>
                    <a:ext uri="{9D8B030D-6E8A-4147-A177-3AD203B41FA5}">
                      <a16:colId xmlns:a16="http://schemas.microsoft.com/office/drawing/2014/main" val="2560766147"/>
                    </a:ext>
                  </a:extLst>
                </a:gridCol>
                <a:gridCol w="3144350">
                  <a:extLst>
                    <a:ext uri="{9D8B030D-6E8A-4147-A177-3AD203B41FA5}">
                      <a16:colId xmlns:a16="http://schemas.microsoft.com/office/drawing/2014/main" val="3301789501"/>
                    </a:ext>
                  </a:extLst>
                </a:gridCol>
              </a:tblGrid>
              <a:tr h="554859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মাসের নাম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মাসিক গড় বৃষ্টিপাত (মিঃমি)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মাসিক গড় আর্দ্রতা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883065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জানুয়ারি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৫৪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825932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ফেব্রুয়ারি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৪৯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899700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৬১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58436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১৩৭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৫৫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866461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২৪৫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084416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৩১৫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৭৯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77435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৩২৯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৭৯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33230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আগস্ট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৩৩৭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৭৮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100453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সেপ্টেম্বর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২৪৮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৭৮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038783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অক্টোবর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১৩৮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654517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নভেম্বর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৬৬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276469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ডিসেম্বর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৬৩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20436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354286" y="449721"/>
            <a:ext cx="873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 তোমার শহরের মাসিক গড় বৃষ্টিপাত ও আর্দ্রতা (মিঃমি) দেওয়া হলো,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ও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আর্দ্রতার মধ্যে সম্পর্ক নির্নয় করো এবং বর্ষাকাল ও শীতকালের অবস্থা তুলনা করি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18594" y="931847"/>
            <a:ext cx="180777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8594" y="1794397"/>
            <a:ext cx="9228082" cy="3477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আর্দ্রতার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আর্দ্রতাও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আর্দ্রতার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আর্দ্রতাও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95551" y="513533"/>
            <a:ext cx="9853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বন্ধুরা তোমরা তোমাদের প্রাথমিক বিজ্ঞান বই এর ৭৩ ও ৭৪ পৃষ্ঠা বের করে নিরবে পড়ো।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61544" y="1171899"/>
            <a:ext cx="9987456" cy="5187518"/>
            <a:chOff x="1061544" y="1171899"/>
            <a:chExt cx="9987456" cy="5187518"/>
          </a:xfrm>
        </p:grpSpPr>
        <p:pic>
          <p:nvPicPr>
            <p:cNvPr id="26" name="Picture 25" descr="Primary - 2018 - (B.Version.) - Class-5 Science Web low.pdf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24" t="19258" r="35517" b="6481"/>
            <a:stretch/>
          </p:blipFill>
          <p:spPr>
            <a:xfrm>
              <a:off x="1061544" y="1181097"/>
              <a:ext cx="4858408" cy="5178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592" y="1171899"/>
              <a:ext cx="4858408" cy="5178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334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306339" y="305476"/>
            <a:ext cx="53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বন্ধুরা আমরা কিছু প্রশ্নের উত্তর খুজি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0" r="2039" b="7595"/>
          <a:stretch/>
        </p:blipFill>
        <p:spPr>
          <a:xfrm>
            <a:off x="8066008" y="369183"/>
            <a:ext cx="3478265" cy="62207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737551" y="1095678"/>
            <a:ext cx="130328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95335" y="2509862"/>
            <a:ext cx="130328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33345" y="4071385"/>
            <a:ext cx="130328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33345" y="2602156"/>
            <a:ext cx="130328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6201" y="3796059"/>
            <a:ext cx="130328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91304" y="4737776"/>
            <a:ext cx="130328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78814" y="5096141"/>
            <a:ext cx="130328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97517" y="2775603"/>
            <a:ext cx="1690855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ময়মনসিঙ্গহ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266284"/>
              </p:ext>
            </p:extLst>
          </p:nvPr>
        </p:nvGraphicFramePr>
        <p:xfrm>
          <a:off x="4247316" y="1046444"/>
          <a:ext cx="3514581" cy="5529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27">
                  <a:extLst>
                    <a:ext uri="{9D8B030D-6E8A-4147-A177-3AD203B41FA5}">
                      <a16:colId xmlns:a16="http://schemas.microsoft.com/office/drawing/2014/main" val="1716912429"/>
                    </a:ext>
                  </a:extLst>
                </a:gridCol>
                <a:gridCol w="1171527">
                  <a:extLst>
                    <a:ext uri="{9D8B030D-6E8A-4147-A177-3AD203B41FA5}">
                      <a16:colId xmlns:a16="http://schemas.microsoft.com/office/drawing/2014/main" val="918963647"/>
                    </a:ext>
                  </a:extLst>
                </a:gridCol>
                <a:gridCol w="1171527">
                  <a:extLst>
                    <a:ext uri="{9D8B030D-6E8A-4147-A177-3AD203B41FA5}">
                      <a16:colId xmlns:a16="http://schemas.microsoft.com/office/drawing/2014/main" val="22972818"/>
                    </a:ext>
                  </a:extLst>
                </a:gridCol>
              </a:tblGrid>
              <a:tr h="6143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বিভাগ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সর্বোচ্চ</a:t>
                      </a:r>
                      <a:r>
                        <a:rPr lang="bn-IN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সর্বনিম্ন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48028"/>
                  </a:ext>
                </a:extLst>
              </a:tr>
              <a:tr h="6143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রংপুর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২০.৪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২৯.৪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47385"/>
                  </a:ext>
                </a:extLst>
              </a:tr>
              <a:tr h="6143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ময়মনসিং</a:t>
                      </a:r>
                      <a:r>
                        <a:rPr lang="bn-IN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৩০.২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২৫.১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02774"/>
                  </a:ext>
                </a:extLst>
              </a:tr>
              <a:tr h="6143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রাজশাহী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৩২.৫.৪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২০.৫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121795"/>
                  </a:ext>
                </a:extLst>
              </a:tr>
              <a:tr h="6143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সিলেট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৩১.৪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১৯.১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375549"/>
                  </a:ext>
                </a:extLst>
              </a:tr>
              <a:tr h="6143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ঢাকা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৩১.৫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২০.৩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301277"/>
                  </a:ext>
                </a:extLst>
              </a:tr>
              <a:tr h="6143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খুলনা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৩০.৫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২০.৫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292008"/>
                  </a:ext>
                </a:extLst>
              </a:tr>
              <a:tr h="6143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বরিশাল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৩১.৩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২০.৬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250814"/>
                  </a:ext>
                </a:extLst>
              </a:tr>
              <a:tr h="6143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চট্টগ্রাম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৩০.৭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১৮.৮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938038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86261" y="1141038"/>
            <a:ext cx="355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আবহাওয়ার পুর্বাভাস থেকে ঢাকায় কোন ধরনের আবহাওয়া আশা করছি?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3456" y="2341367"/>
            <a:ext cx="355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উপরোক্ত আবহাওয়ার পুর্বাভাস অনুযায়ী কোথায় তাপমাত্রা বেশি?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2480" y="3424939"/>
            <a:ext cx="355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উপরোক্ত আবহাওয়ার পুর্বাভাস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 কোথায়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কম?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2" y="4440767"/>
            <a:ext cx="2198235" cy="18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6261" y="1141038"/>
            <a:ext cx="1116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আবহাওয়ার পুর্বাভাস থেকে ঢাকায় কোন ধরনের আবহাওয়া আশা করছি?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969" y="2856730"/>
            <a:ext cx="1116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উপরোক্ত আবহাওয়ার পুর্বাভাস অনুযায়ী কোথায় তাপমাত্রা বেশি?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269" y="4246430"/>
            <a:ext cx="1116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উপরোক্ত আবহাওয়ার পুর্বাভাস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 কোথায়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কম?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233" y="1778110"/>
            <a:ext cx="1071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উপরের প্রদত্ত আবহাওয়ার পূর্বাভাস থেকে দেখা যায় ঢাকার সর্বোচ্চ তাপমাত্রা ৩২.৫ এবং সর্বোনিম্ন তাপমাত্রা ২০.৩ ডিগ্রী সেলসিয়াস। তাই বলা যায় পূর্বাভাস অনুযায়ী আবহাওয়া মটামুটি ভালো।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2455" y="3319564"/>
            <a:ext cx="1071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প্রদত্ত আবহাওয়ার পূর্বাভাস থেকে দেখা যায় দেশের সর্বোচ্চ তাপমাত্রা ৩২.৫ এবং এটি রাজশাহী বিভাগে।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241" y="4894177"/>
            <a:ext cx="1071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আবহাওয়ার পূর্বাভাস থেকে দেখা যায় সর্বনিম্ন তাপমাত্রা ১৮.৮ ডিগ্রী সেলসিয়াস এবং এটি চট্টগ্রাম বিভাগে।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26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Connector 26"/>
          <p:cNvSpPr/>
          <p:nvPr/>
        </p:nvSpPr>
        <p:spPr>
          <a:xfrm>
            <a:off x="5517926" y="686793"/>
            <a:ext cx="630624" cy="63522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25213" y="563781"/>
            <a:ext cx="7496491" cy="888622"/>
            <a:chOff x="725213" y="563781"/>
            <a:chExt cx="7496491" cy="888622"/>
          </a:xfrm>
        </p:grpSpPr>
        <p:sp>
          <p:nvSpPr>
            <p:cNvPr id="26" name="Flowchart: Stored Data 25"/>
            <p:cNvSpPr/>
            <p:nvPr/>
          </p:nvSpPr>
          <p:spPr>
            <a:xfrm>
              <a:off x="725213" y="563781"/>
              <a:ext cx="5423337" cy="888622"/>
            </a:xfrm>
            <a:prstGeom prst="flowChartOnlineStorag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6282565" y="812593"/>
              <a:ext cx="462455" cy="4604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6879035" y="866440"/>
              <a:ext cx="386234" cy="369193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7373035" y="935422"/>
              <a:ext cx="257458" cy="260482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8058818" y="1048761"/>
              <a:ext cx="162886" cy="8768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7785540" y="975001"/>
              <a:ext cx="197043" cy="210393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6538" y="1961499"/>
            <a:ext cx="6718732" cy="2840026"/>
            <a:chOff x="546537" y="1961499"/>
            <a:chExt cx="7549623" cy="2840026"/>
          </a:xfrm>
        </p:grpSpPr>
        <p:sp>
          <p:nvSpPr>
            <p:cNvPr id="40" name="Rectangle 39"/>
            <p:cNvSpPr/>
            <p:nvPr/>
          </p:nvSpPr>
          <p:spPr>
            <a:xfrm>
              <a:off x="613683" y="2000758"/>
              <a:ext cx="7312986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গোলাম মোস্তফা</a:t>
              </a:r>
            </a:p>
            <a:p>
              <a:pPr algn="ctr"/>
              <a:r>
                <a:rPr lang="bn-IN" sz="4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IN" sz="4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চেংগাড়া সরকারি প্রাথমিক বিদ্যালয়</a:t>
              </a:r>
            </a:p>
            <a:p>
              <a:pPr algn="ctr"/>
              <a:r>
                <a:rPr lang="bn-IN" sz="4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গাংনী, মেহেরপুর।</a:t>
              </a:r>
            </a:p>
          </p:txBody>
        </p:sp>
        <p:sp>
          <p:nvSpPr>
            <p:cNvPr id="41" name="Frame 40"/>
            <p:cNvSpPr/>
            <p:nvPr/>
          </p:nvSpPr>
          <p:spPr>
            <a:xfrm>
              <a:off x="546537" y="1961499"/>
              <a:ext cx="7337524" cy="2826616"/>
            </a:xfrm>
            <a:prstGeom prst="frame">
              <a:avLst>
                <a:gd name="adj1" fmla="val 17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rame 41"/>
            <p:cNvSpPr/>
            <p:nvPr/>
          </p:nvSpPr>
          <p:spPr>
            <a:xfrm>
              <a:off x="758636" y="1968204"/>
              <a:ext cx="7337524" cy="2826616"/>
            </a:xfrm>
            <a:prstGeom prst="frame">
              <a:avLst>
                <a:gd name="adj1" fmla="val 17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18991" y="1804841"/>
            <a:ext cx="10168028" cy="4839010"/>
            <a:chOff x="1218991" y="1804841"/>
            <a:chExt cx="10168028" cy="4839010"/>
          </a:xfrm>
        </p:grpSpPr>
        <p:grpSp>
          <p:nvGrpSpPr>
            <p:cNvPr id="38" name="Group 37"/>
            <p:cNvGrpSpPr/>
            <p:nvPr/>
          </p:nvGrpSpPr>
          <p:grpSpPr>
            <a:xfrm rot="1515871">
              <a:off x="7913540" y="1804841"/>
              <a:ext cx="3141336" cy="3077536"/>
              <a:chOff x="4711896" y="2477158"/>
              <a:chExt cx="3141336" cy="3077536"/>
            </a:xfrm>
          </p:grpSpPr>
          <p:grpSp>
            <p:nvGrpSpPr>
              <p:cNvPr id="37" name="Group 36"/>
              <p:cNvGrpSpPr/>
              <p:nvPr/>
            </p:nvGrpSpPr>
            <p:grpSpPr>
              <a:xfrm rot="20165552">
                <a:off x="4711896" y="2508065"/>
                <a:ext cx="3141336" cy="3046629"/>
                <a:chOff x="7982583" y="2477158"/>
                <a:chExt cx="3141336" cy="3046629"/>
              </a:xfrm>
            </p:grpSpPr>
            <p:sp>
              <p:nvSpPr>
                <p:cNvPr id="34" name="Frame 33"/>
                <p:cNvSpPr/>
                <p:nvPr/>
              </p:nvSpPr>
              <p:spPr>
                <a:xfrm>
                  <a:off x="7982583" y="2477158"/>
                  <a:ext cx="3141336" cy="3046629"/>
                </a:xfrm>
                <a:prstGeom prst="frame">
                  <a:avLst>
                    <a:gd name="adj1" fmla="val 3979"/>
                  </a:avLst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90348" y="2601783"/>
                  <a:ext cx="2913982" cy="2795844"/>
                </a:xfrm>
                <a:prstGeom prst="rect">
                  <a:avLst/>
                </a:prstGeom>
              </p:spPr>
            </p:pic>
          </p:grpSp>
          <p:sp>
            <p:nvSpPr>
              <p:cNvPr id="35" name="Frame 34"/>
              <p:cNvSpPr/>
              <p:nvPr/>
            </p:nvSpPr>
            <p:spPr>
              <a:xfrm>
                <a:off x="4714525" y="2477158"/>
                <a:ext cx="3136079" cy="3019093"/>
              </a:xfrm>
              <a:prstGeom prst="frame">
                <a:avLst>
                  <a:gd name="adj1" fmla="val 369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218991" y="5361429"/>
              <a:ext cx="10168028" cy="1282422"/>
              <a:chOff x="1218991" y="5361429"/>
              <a:chExt cx="10168028" cy="128242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0221" y="5361429"/>
                <a:ext cx="2316798" cy="1282422"/>
              </a:xfrm>
              <a:prstGeom prst="rect">
                <a:avLst/>
              </a:prstGeom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1218991" y="6197166"/>
                <a:ext cx="7482299" cy="316620"/>
                <a:chOff x="1218991" y="6197166"/>
                <a:chExt cx="7482299" cy="316620"/>
              </a:xfrm>
            </p:grpSpPr>
            <p:sp>
              <p:nvSpPr>
                <p:cNvPr id="47" name="Flowchart: Terminator 46"/>
                <p:cNvSpPr/>
                <p:nvPr/>
              </p:nvSpPr>
              <p:spPr>
                <a:xfrm>
                  <a:off x="1218991" y="6295696"/>
                  <a:ext cx="3367628" cy="77515"/>
                </a:xfrm>
                <a:prstGeom prst="flowChartTerminator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4804331" y="6197166"/>
                  <a:ext cx="354731" cy="316620"/>
                  <a:chOff x="5602019" y="6173511"/>
                  <a:chExt cx="354731" cy="316620"/>
                </a:xfrm>
              </p:grpSpPr>
              <p:sp>
                <p:nvSpPr>
                  <p:cNvPr id="48" name="Donut 47"/>
                  <p:cNvSpPr/>
                  <p:nvPr/>
                </p:nvSpPr>
                <p:spPr>
                  <a:xfrm>
                    <a:off x="5602019" y="6173511"/>
                    <a:ext cx="354731" cy="316620"/>
                  </a:xfrm>
                  <a:prstGeom prst="donut">
                    <a:avLst>
                      <a:gd name="adj" fmla="val 17067"/>
                    </a:avLst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5717418" y="6255928"/>
                    <a:ext cx="126330" cy="142246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1" name="Flowchart: Terminator 50"/>
                <p:cNvSpPr/>
                <p:nvPr/>
              </p:nvSpPr>
              <p:spPr>
                <a:xfrm>
                  <a:off x="5333662" y="6317699"/>
                  <a:ext cx="3367628" cy="77515"/>
                </a:xfrm>
                <a:prstGeom prst="flowChartTerminator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026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18593" y="74451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সারসংক্ষেপ আলোচনাঃ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2062747"/>
            <a:ext cx="10447283" cy="327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67103" y="680548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4248" y="2345241"/>
            <a:ext cx="102160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দৈনন্দিন জীবনে আবহাওয়ার পুর্বাভাস কীভাবে সাহাজ্য করে তা ৫টি বাক্যে লিখবে।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জলবায়ুর মধ্যে মিল আছে কী? থাকলে কী কী মিল আছে তা ৩টি বাক্যে লিখবে।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5" y="369838"/>
            <a:ext cx="11093670" cy="607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9684" y="2881707"/>
            <a:ext cx="110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 জানিয়ে আজকের মত বিদায়।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825609" y="274005"/>
            <a:ext cx="8341617" cy="4603450"/>
            <a:chOff x="1785084" y="756745"/>
            <a:chExt cx="8644281" cy="5570756"/>
          </a:xfrm>
        </p:grpSpPr>
        <p:sp>
          <p:nvSpPr>
            <p:cNvPr id="26" name="TextBox 25"/>
            <p:cNvSpPr txBox="1"/>
            <p:nvPr/>
          </p:nvSpPr>
          <p:spPr>
            <a:xfrm>
              <a:off x="1785084" y="1864741"/>
              <a:ext cx="8644281" cy="4462760"/>
            </a:xfrm>
            <a:prstGeom prst="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4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800" b="1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bn-IN" sz="4800" b="1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প্রাথমিক বিজ্ঞান</a:t>
              </a:r>
              <a:endParaRPr lang="en-US" sz="4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48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48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১১</a:t>
              </a:r>
              <a:endParaRPr lang="en-US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4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48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 ও জলবায়ু</a:t>
              </a:r>
              <a:endPara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as-IN" sz="40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 ও জলবায়ুর মধ্যকার সম্পর্ক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800" dirty="0" smtClean="0">
                  <a:solidFill>
                    <a:srgbClr val="00B050"/>
                  </a:solidFill>
                </a:rPr>
                <a:t> </a:t>
              </a:r>
              <a:endParaRPr lang="en-US" sz="4800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07734" y="756745"/>
              <a:ext cx="4398982" cy="110799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IN" sz="66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পরিচিতি </a:t>
              </a:r>
              <a:endPara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grpSp>
          <p:nvGrpSpPr>
            <p:cNvPr id="32" name="Group 31"/>
            <p:cNvGrpSpPr/>
            <p:nvPr/>
          </p:nvGrpSpPr>
          <p:grpSpPr>
            <a:xfrm>
              <a:off x="-1697405" y="-22990"/>
              <a:ext cx="15544800" cy="6986092"/>
              <a:chOff x="-1697405" y="-22990"/>
              <a:chExt cx="15544800" cy="698609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-1697405" y="-22990"/>
                <a:ext cx="15544800" cy="6986092"/>
                <a:chOff x="-1697405" y="-22990"/>
                <a:chExt cx="15544800" cy="6986092"/>
              </a:xfrm>
            </p:grpSpPr>
            <p:sp>
              <p:nvSpPr>
                <p:cNvPr id="2" name="Frame 1"/>
                <p:cNvSpPr/>
                <p:nvPr/>
              </p:nvSpPr>
              <p:spPr>
                <a:xfrm>
                  <a:off x="0" y="1313"/>
                  <a:ext cx="12192000" cy="6858000"/>
                </a:xfrm>
                <a:prstGeom prst="frame">
                  <a:avLst>
                    <a:gd name="adj1" fmla="val 115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" name="Half Frame 2"/>
                <p:cNvSpPr/>
                <p:nvPr/>
              </p:nvSpPr>
              <p:spPr>
                <a:xfrm>
                  <a:off x="84083" y="73572"/>
                  <a:ext cx="378372" cy="6663559"/>
                </a:xfrm>
                <a:prstGeom prst="halfFram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" name="Donut 3"/>
                <p:cNvSpPr/>
                <p:nvPr/>
              </p:nvSpPr>
              <p:spPr>
                <a:xfrm>
                  <a:off x="225972" y="5988271"/>
                  <a:ext cx="641131" cy="620109"/>
                </a:xfrm>
                <a:prstGeom prst="donut">
                  <a:avLst>
                    <a:gd name="adj" fmla="val 11767"/>
                  </a:avLst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Flowchart: Connector 4"/>
                <p:cNvSpPr/>
                <p:nvPr/>
              </p:nvSpPr>
              <p:spPr>
                <a:xfrm>
                  <a:off x="346841" y="6114394"/>
                  <a:ext cx="378373" cy="359977"/>
                </a:xfrm>
                <a:prstGeom prst="flowChartConnector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Minus 5"/>
                <p:cNvSpPr/>
                <p:nvPr/>
              </p:nvSpPr>
              <p:spPr>
                <a:xfrm>
                  <a:off x="-1481943" y="-22990"/>
                  <a:ext cx="15103350" cy="326487"/>
                </a:xfrm>
                <a:prstGeom prst="mathMinus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lowchart: Connector 6"/>
                <p:cNvSpPr/>
                <p:nvPr/>
              </p:nvSpPr>
              <p:spPr>
                <a:xfrm>
                  <a:off x="11782097" y="6579471"/>
                  <a:ext cx="189186" cy="18919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Connector 7"/>
                <p:cNvSpPr/>
                <p:nvPr/>
              </p:nvSpPr>
              <p:spPr>
                <a:xfrm>
                  <a:off x="11782097" y="6173511"/>
                  <a:ext cx="189186" cy="189190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lowchart: Connector 8"/>
                <p:cNvSpPr/>
                <p:nvPr/>
              </p:nvSpPr>
              <p:spPr>
                <a:xfrm>
                  <a:off x="11782097" y="5713021"/>
                  <a:ext cx="189186" cy="18919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lowchart: Connector 9"/>
                <p:cNvSpPr/>
                <p:nvPr/>
              </p:nvSpPr>
              <p:spPr>
                <a:xfrm>
                  <a:off x="11782097" y="5307061"/>
                  <a:ext cx="189186" cy="189190"/>
                </a:xfrm>
                <a:prstGeom prst="flowChartConnector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lowchart: Connector 10"/>
                <p:cNvSpPr/>
                <p:nvPr/>
              </p:nvSpPr>
              <p:spPr>
                <a:xfrm>
                  <a:off x="11782097" y="4877455"/>
                  <a:ext cx="189186" cy="18919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lowchart: Connector 11"/>
                <p:cNvSpPr/>
                <p:nvPr/>
              </p:nvSpPr>
              <p:spPr>
                <a:xfrm>
                  <a:off x="11782097" y="4471495"/>
                  <a:ext cx="189186" cy="189190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lowchart: Connector 12"/>
                <p:cNvSpPr/>
                <p:nvPr/>
              </p:nvSpPr>
              <p:spPr>
                <a:xfrm>
                  <a:off x="11782097" y="4011005"/>
                  <a:ext cx="189186" cy="189190"/>
                </a:xfrm>
                <a:prstGeom prst="flowChartConnector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lowchart: Connector 13"/>
                <p:cNvSpPr/>
                <p:nvPr/>
              </p:nvSpPr>
              <p:spPr>
                <a:xfrm>
                  <a:off x="11782097" y="3605045"/>
                  <a:ext cx="189186" cy="189190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lowchart: Connector 14"/>
                <p:cNvSpPr/>
                <p:nvPr/>
              </p:nvSpPr>
              <p:spPr>
                <a:xfrm>
                  <a:off x="11782097" y="3154419"/>
                  <a:ext cx="189186" cy="18919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lowchart: Connector 15"/>
                <p:cNvSpPr/>
                <p:nvPr/>
              </p:nvSpPr>
              <p:spPr>
                <a:xfrm>
                  <a:off x="11782097" y="2748459"/>
                  <a:ext cx="189186" cy="189190"/>
                </a:xfrm>
                <a:prstGeom prst="flowChartConnector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lowchart: Connector 16"/>
                <p:cNvSpPr/>
                <p:nvPr/>
              </p:nvSpPr>
              <p:spPr>
                <a:xfrm>
                  <a:off x="11782097" y="2287969"/>
                  <a:ext cx="189186" cy="189190"/>
                </a:xfrm>
                <a:prstGeom prst="flowChartConnector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lowchart: Connector 17"/>
                <p:cNvSpPr/>
                <p:nvPr/>
              </p:nvSpPr>
              <p:spPr>
                <a:xfrm>
                  <a:off x="11782097" y="1882009"/>
                  <a:ext cx="189186" cy="189190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Connector 18"/>
                <p:cNvSpPr/>
                <p:nvPr/>
              </p:nvSpPr>
              <p:spPr>
                <a:xfrm>
                  <a:off x="11782097" y="1452403"/>
                  <a:ext cx="189186" cy="189190"/>
                </a:xfrm>
                <a:prstGeom prst="flowChartConnector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lowchart: Connector 19"/>
                <p:cNvSpPr/>
                <p:nvPr/>
              </p:nvSpPr>
              <p:spPr>
                <a:xfrm>
                  <a:off x="11782097" y="1046443"/>
                  <a:ext cx="189186" cy="18919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lowchart: Connector 20"/>
                <p:cNvSpPr/>
                <p:nvPr/>
              </p:nvSpPr>
              <p:spPr>
                <a:xfrm>
                  <a:off x="11782097" y="585953"/>
                  <a:ext cx="189186" cy="189190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lowchart: Connector 21"/>
                <p:cNvSpPr/>
                <p:nvPr/>
              </p:nvSpPr>
              <p:spPr>
                <a:xfrm>
                  <a:off x="11782097" y="179993"/>
                  <a:ext cx="189186" cy="189190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Minus 22"/>
                <p:cNvSpPr/>
                <p:nvPr/>
              </p:nvSpPr>
              <p:spPr>
                <a:xfrm>
                  <a:off x="-1697405" y="6679321"/>
                  <a:ext cx="15544800" cy="283781"/>
                </a:xfrm>
                <a:prstGeom prst="mathMinu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Donut 27"/>
              <p:cNvSpPr/>
              <p:nvPr/>
            </p:nvSpPr>
            <p:spPr>
              <a:xfrm>
                <a:off x="809296" y="5475873"/>
                <a:ext cx="641131" cy="620109"/>
              </a:xfrm>
              <a:prstGeom prst="donut">
                <a:avLst>
                  <a:gd name="adj" fmla="val 1176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lowchart: Connector 28"/>
              <p:cNvSpPr/>
              <p:nvPr/>
            </p:nvSpPr>
            <p:spPr>
              <a:xfrm>
                <a:off x="930165" y="5601996"/>
                <a:ext cx="378373" cy="359977"/>
              </a:xfrm>
              <a:prstGeom prst="flowChartConnector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nut 29"/>
              <p:cNvSpPr/>
              <p:nvPr/>
            </p:nvSpPr>
            <p:spPr>
              <a:xfrm>
                <a:off x="1534509" y="4911620"/>
                <a:ext cx="625351" cy="649012"/>
              </a:xfrm>
              <a:prstGeom prst="donut">
                <a:avLst>
                  <a:gd name="adj" fmla="val 1176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Flowchart: Connector 30"/>
              <p:cNvSpPr/>
              <p:nvPr/>
            </p:nvSpPr>
            <p:spPr>
              <a:xfrm>
                <a:off x="1655379" y="5049867"/>
                <a:ext cx="369060" cy="376755"/>
              </a:xfrm>
              <a:prstGeom prst="flowChartConnector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 rot="16200000">
              <a:off x="6098954" y="1311160"/>
              <a:ext cx="834920" cy="9722070"/>
              <a:chOff x="659719" y="1452402"/>
              <a:chExt cx="2040009" cy="329236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170214" y="1452402"/>
                <a:ext cx="1529514" cy="3292367"/>
                <a:chOff x="49924" y="1129214"/>
                <a:chExt cx="2649804" cy="3615556"/>
              </a:xfrm>
            </p:grpSpPr>
            <p:sp>
              <p:nvSpPr>
                <p:cNvPr id="33" name="Chevron 32"/>
                <p:cNvSpPr/>
                <p:nvPr/>
              </p:nvSpPr>
              <p:spPr>
                <a:xfrm>
                  <a:off x="1349149" y="1130528"/>
                  <a:ext cx="1350579" cy="3614242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Chevron 33"/>
                <p:cNvSpPr/>
                <p:nvPr/>
              </p:nvSpPr>
              <p:spPr>
                <a:xfrm>
                  <a:off x="682826" y="1129871"/>
                  <a:ext cx="1350579" cy="3614242"/>
                </a:xfrm>
                <a:prstGeom prst="chevron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Chevron 34"/>
                <p:cNvSpPr/>
                <p:nvPr/>
              </p:nvSpPr>
              <p:spPr>
                <a:xfrm>
                  <a:off x="49924" y="1129214"/>
                  <a:ext cx="1350579" cy="3614242"/>
                </a:xfrm>
                <a:prstGeom prst="chevron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7" name="Pentagon 36"/>
              <p:cNvSpPr/>
              <p:nvPr/>
            </p:nvSpPr>
            <p:spPr>
              <a:xfrm>
                <a:off x="659719" y="1678097"/>
                <a:ext cx="790708" cy="2829902"/>
              </a:xfrm>
              <a:prstGeom prst="homePlat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756745" y="2832549"/>
                <a:ext cx="541283" cy="530765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377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86350" y="1254251"/>
            <a:ext cx="2822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3" y="2393540"/>
            <a:ext cx="9991099" cy="2626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52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Pentagon 27"/>
          <p:cNvSpPr/>
          <p:nvPr/>
        </p:nvSpPr>
        <p:spPr>
          <a:xfrm>
            <a:off x="3174115" y="2677684"/>
            <a:ext cx="8355724" cy="46049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১৩.১.১ আবহাওয়া ও জলবায়ুর মধ্যকার সম্পর্ক বর্ণনা করতে পারবে।</a:t>
            </a:r>
          </a:p>
        </p:txBody>
      </p:sp>
      <p:sp>
        <p:nvSpPr>
          <p:cNvPr id="29" name="Pentagon 28"/>
          <p:cNvSpPr/>
          <p:nvPr/>
        </p:nvSpPr>
        <p:spPr>
          <a:xfrm>
            <a:off x="3163609" y="3917247"/>
            <a:ext cx="8355724" cy="473289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১৩.১.২ আবহাওয়া ও জলবায়ুর মধ্যকার পার্থক্য বর্ণনা করতে পারবে।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94288" y="2081709"/>
            <a:ext cx="3069017" cy="2801336"/>
            <a:chOff x="294288" y="2081709"/>
            <a:chExt cx="3069017" cy="2801336"/>
          </a:xfrm>
        </p:grpSpPr>
        <p:sp>
          <p:nvSpPr>
            <p:cNvPr id="27" name="Donut 26"/>
            <p:cNvSpPr/>
            <p:nvPr/>
          </p:nvSpPr>
          <p:spPr>
            <a:xfrm>
              <a:off x="2984932" y="2467637"/>
              <a:ext cx="378373" cy="866450"/>
            </a:xfrm>
            <a:prstGeom prst="donut">
              <a:avLst>
                <a:gd name="adj" fmla="val 371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Donut 29"/>
            <p:cNvSpPr/>
            <p:nvPr/>
          </p:nvSpPr>
          <p:spPr>
            <a:xfrm>
              <a:off x="2984929" y="3716724"/>
              <a:ext cx="378373" cy="866450"/>
            </a:xfrm>
            <a:prstGeom prst="donut">
              <a:avLst>
                <a:gd name="adj" fmla="val 37194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4463" y="2337247"/>
              <a:ext cx="2175651" cy="23083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Frame 30"/>
            <p:cNvSpPr/>
            <p:nvPr/>
          </p:nvSpPr>
          <p:spPr>
            <a:xfrm>
              <a:off x="294288" y="2081709"/>
              <a:ext cx="2596054" cy="2801336"/>
            </a:xfrm>
            <a:prstGeom prst="frame">
              <a:avLst>
                <a:gd name="adj1" fmla="val 478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4463" y="686134"/>
            <a:ext cx="10836199" cy="609599"/>
            <a:chOff x="504463" y="686134"/>
            <a:chExt cx="10836199" cy="609599"/>
          </a:xfrm>
        </p:grpSpPr>
        <p:sp>
          <p:nvSpPr>
            <p:cNvPr id="25" name="Flowchart: Delay 24"/>
            <p:cNvSpPr/>
            <p:nvPr/>
          </p:nvSpPr>
          <p:spPr>
            <a:xfrm>
              <a:off x="8487139" y="686134"/>
              <a:ext cx="2853523" cy="595150"/>
            </a:xfrm>
            <a:prstGeom prst="flowChartDelay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04463" y="686134"/>
              <a:ext cx="7800059" cy="609599"/>
              <a:chOff x="504463" y="686134"/>
              <a:chExt cx="7800059" cy="609599"/>
            </a:xfrm>
          </p:grpSpPr>
          <p:sp>
            <p:nvSpPr>
              <p:cNvPr id="33" name="Chevron 32"/>
              <p:cNvSpPr/>
              <p:nvPr/>
            </p:nvSpPr>
            <p:spPr>
              <a:xfrm>
                <a:off x="504463" y="700583"/>
                <a:ext cx="966985" cy="595150"/>
              </a:xfrm>
              <a:prstGeom prst="chevr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Chevron 33"/>
              <p:cNvSpPr/>
              <p:nvPr/>
            </p:nvSpPr>
            <p:spPr>
              <a:xfrm>
                <a:off x="1671111" y="700583"/>
                <a:ext cx="966985" cy="59515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hevron 34"/>
              <p:cNvSpPr/>
              <p:nvPr/>
            </p:nvSpPr>
            <p:spPr>
              <a:xfrm>
                <a:off x="2800991" y="686134"/>
                <a:ext cx="966985" cy="59515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hevron 35"/>
              <p:cNvSpPr/>
              <p:nvPr/>
            </p:nvSpPr>
            <p:spPr>
              <a:xfrm>
                <a:off x="3967639" y="686134"/>
                <a:ext cx="966985" cy="59515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hevron 36"/>
              <p:cNvSpPr/>
              <p:nvPr/>
            </p:nvSpPr>
            <p:spPr>
              <a:xfrm>
                <a:off x="5126423" y="696398"/>
                <a:ext cx="966985" cy="59515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hevron 37"/>
              <p:cNvSpPr/>
              <p:nvPr/>
            </p:nvSpPr>
            <p:spPr>
              <a:xfrm>
                <a:off x="6293071" y="696398"/>
                <a:ext cx="966985" cy="595150"/>
              </a:xfrm>
              <a:prstGeom prst="chevron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entagon 38"/>
              <p:cNvSpPr/>
              <p:nvPr/>
            </p:nvSpPr>
            <p:spPr>
              <a:xfrm>
                <a:off x="7442673" y="696398"/>
                <a:ext cx="861849" cy="59515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06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76384" y="570246"/>
            <a:ext cx="8450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দেখাচ্ছে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3881" y="1608209"/>
            <a:ext cx="3203002" cy="37856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বেড়াচ্ছে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25" y="1581928"/>
            <a:ext cx="6149550" cy="384346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626" y="5807616"/>
            <a:ext cx="8939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বাইরে গিয়ে আকাশটা দেখেও আসতে পারো।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3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618195" y="224128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 চলো আমরা কিছু ছবি 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74" y="615706"/>
            <a:ext cx="4866291" cy="3053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26" y="3258211"/>
            <a:ext cx="5381948" cy="3319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7" y="709467"/>
            <a:ext cx="4866291" cy="2982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50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8" y="771646"/>
            <a:ext cx="4726751" cy="3185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17" y="585953"/>
            <a:ext cx="4485584" cy="3180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64" y="3340052"/>
            <a:ext cx="4884113" cy="3180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7183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97405" y="-22990"/>
            <a:ext cx="15544800" cy="6986092"/>
            <a:chOff x="-1697405" y="-22990"/>
            <a:chExt cx="15544800" cy="6986092"/>
          </a:xfrm>
        </p:grpSpPr>
        <p:sp>
          <p:nvSpPr>
            <p:cNvPr id="2" name="Frame 1"/>
            <p:cNvSpPr/>
            <p:nvPr/>
          </p:nvSpPr>
          <p:spPr>
            <a:xfrm>
              <a:off x="0" y="1313"/>
              <a:ext cx="12192000" cy="6858000"/>
            </a:xfrm>
            <a:prstGeom prst="frame">
              <a:avLst>
                <a:gd name="adj1" fmla="val 1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84083" y="73572"/>
              <a:ext cx="378372" cy="6663559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25972" y="5988271"/>
              <a:ext cx="641131" cy="620109"/>
            </a:xfrm>
            <a:prstGeom prst="donut">
              <a:avLst>
                <a:gd name="adj" fmla="val 117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46841" y="6114394"/>
              <a:ext cx="378373" cy="359977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1481943" y="-22990"/>
              <a:ext cx="15103350" cy="326487"/>
            </a:xfrm>
            <a:prstGeom prst="mathMinu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1782097" y="6579471"/>
              <a:ext cx="189186" cy="18919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1782097" y="6173511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1782097" y="5713021"/>
              <a:ext cx="189186" cy="18919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782097" y="5307061"/>
              <a:ext cx="189186" cy="18919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782097" y="4877455"/>
              <a:ext cx="189186" cy="189190"/>
            </a:xfrm>
            <a:prstGeom prst="flowChartConnector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82097" y="4471495"/>
              <a:ext cx="189186" cy="18919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782097" y="4011005"/>
              <a:ext cx="189186" cy="189190"/>
            </a:xfrm>
            <a:prstGeom prst="flowChartConnector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1782097" y="3605045"/>
              <a:ext cx="189186" cy="189190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1782097" y="3154419"/>
              <a:ext cx="189186" cy="18919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1782097" y="2748459"/>
              <a:ext cx="189186" cy="18919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1782097" y="2287969"/>
              <a:ext cx="189186" cy="18919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1782097" y="1882009"/>
              <a:ext cx="189186" cy="18919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1782097" y="1452403"/>
              <a:ext cx="189186" cy="18919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11782097" y="1046443"/>
              <a:ext cx="189186" cy="189190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1782097" y="585953"/>
              <a:ext cx="189186" cy="18919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1782097" y="179993"/>
              <a:ext cx="189186" cy="18919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-1697405" y="6679321"/>
              <a:ext cx="15544800" cy="28378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27722" y="403347"/>
            <a:ext cx="759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বন্ধুরা আমরা একটি ভিডিও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আজকের_সারাদিনের_আবহাওয়া_বার্তা__Weather_Update(480p)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4398" y="1191737"/>
            <a:ext cx="8576441" cy="47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484</Words>
  <Application>Microsoft Office PowerPoint</Application>
  <PresentationFormat>Widescreen</PresentationFormat>
  <Paragraphs>124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Aristo_NPC</dc:creator>
  <cp:lastModifiedBy>Aristo_NPC</cp:lastModifiedBy>
  <cp:revision>55</cp:revision>
  <dcterms:created xsi:type="dcterms:W3CDTF">2020-09-13T02:25:10Z</dcterms:created>
  <dcterms:modified xsi:type="dcterms:W3CDTF">2020-10-02T04:27:20Z</dcterms:modified>
</cp:coreProperties>
</file>