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5" r:id="rId2"/>
    <p:sldId id="258" r:id="rId3"/>
    <p:sldId id="259" r:id="rId4"/>
    <p:sldId id="260" r:id="rId5"/>
    <p:sldId id="277" r:id="rId6"/>
    <p:sldId id="278" r:id="rId7"/>
    <p:sldId id="262" r:id="rId8"/>
    <p:sldId id="263" r:id="rId9"/>
    <p:sldId id="283" r:id="rId10"/>
    <p:sldId id="281" r:id="rId11"/>
    <p:sldId id="280" r:id="rId12"/>
    <p:sldId id="264" r:id="rId13"/>
    <p:sldId id="265" r:id="rId14"/>
    <p:sldId id="273" r:id="rId15"/>
    <p:sldId id="272" r:id="rId16"/>
    <p:sldId id="266" r:id="rId17"/>
    <p:sldId id="282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80" d="100"/>
          <a:sy n="80" d="100"/>
        </p:scale>
        <p:origin x="3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280-B915-40F9-86E2-A2047CAC625E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10DC-B301-4AEA-9559-7FC86E1B2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280-B915-40F9-86E2-A2047CAC625E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10DC-B301-4AEA-9559-7FC86E1B2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280-B915-40F9-86E2-A2047CAC625E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10DC-B301-4AEA-9559-7FC86E1B2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280-B915-40F9-86E2-A2047CAC625E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10DC-B301-4AEA-9559-7FC86E1B2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280-B915-40F9-86E2-A2047CAC625E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10DC-B301-4AEA-9559-7FC86E1B2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280-B915-40F9-86E2-A2047CAC625E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10DC-B301-4AEA-9559-7FC86E1B2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280-B915-40F9-86E2-A2047CAC625E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10DC-B301-4AEA-9559-7FC86E1B2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280-B915-40F9-86E2-A2047CAC625E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10DC-B301-4AEA-9559-7FC86E1B2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280-B915-40F9-86E2-A2047CAC625E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10DC-B301-4AEA-9559-7FC86E1B2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280-B915-40F9-86E2-A2047CAC625E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10DC-B301-4AEA-9559-7FC86E1B2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280-B915-40F9-86E2-A2047CAC625E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10DC-B301-4AEA-9559-7FC86E1B2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E1280-B915-40F9-86E2-A2047CAC625E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F10DC-B301-4AEA-9559-7FC86E1B2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90786" y="2062105"/>
            <a:ext cx="74912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কামরুন নাহার </a:t>
            </a:r>
          </a:p>
          <a:p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(আইসিটি)</a:t>
            </a:r>
            <a:endParaRPr lang="bn-IN" sz="4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ওয়ারুক রহমানিয়া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বিদ্যালয়, </a:t>
            </a:r>
          </a:p>
          <a:p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শাহরাস্তি, চাঁদপুর। </a:t>
            </a:r>
          </a:p>
        </p:txBody>
      </p:sp>
      <p:sp>
        <p:nvSpPr>
          <p:cNvPr id="7" name="Oval 6"/>
          <p:cNvSpPr/>
          <p:nvPr/>
        </p:nvSpPr>
        <p:spPr>
          <a:xfrm>
            <a:off x="2896259" y="217714"/>
            <a:ext cx="4963886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965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9563" y="1241959"/>
            <a:ext cx="3753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ভাইরাসের লক্ষণ সমূহ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5469" y="2702274"/>
            <a:ext cx="93487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Program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file open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করতে স্বাভাবিকের চেয়ে বেশি সময় নিচ্ছে।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মেমোরী কম দেখাচ্ছে ফলে কম্পিউটার এর গতি কমে গেছে।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ফোল্ডারের বিদ্যমান ফাইল সমূহ নাম পরিবর্তন হয়ে গেছে।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নতুন প্রোগ্রাম ইন্সটলের ক্ষেত্রে বেশি সময় নিচ্ছে।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PMHS\Desktop\ICT-virus\Hdd v att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789" y="264952"/>
            <a:ext cx="30003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MHS\Desktop\ICT-virus\V kartun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" y="88739"/>
            <a:ext cx="225188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20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MHS\Desktop\ICT-virus\Defferent vi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17" y="117111"/>
            <a:ext cx="9335068" cy="510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4269" y="5663821"/>
            <a:ext cx="498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বিভিন্ন প্রকার কম্পিউটার ভাইরাস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2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199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bn-IN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ভাবে সংক্রমিত হয়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804" y="5007906"/>
            <a:ext cx="2949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সিডির মাধ্যমে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2040" y="5039795"/>
            <a:ext cx="4095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পেন ড্রাইভের মাধ্যমে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7881" y="5117068"/>
            <a:ext cx="426290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মেমরি কার্ডের মাধ্যমে</a:t>
            </a:r>
            <a:endParaRPr lang="en-US" sz="4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" y="1552876"/>
            <a:ext cx="3734322" cy="343649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16535" y="1746952"/>
            <a:ext cx="3366323" cy="324241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157" y="1820492"/>
            <a:ext cx="3581726" cy="31688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521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199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bn-IN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সাধারণত যা যা ক্ষতি করে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587" y="1938250"/>
            <a:ext cx="5327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NikoshBAN" panose="02000000000000000000" pitchFamily="2" charset="0"/>
              <a:buChar char="#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ফাইল মুছে দিতে পারে।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1560" y="5822820"/>
            <a:ext cx="9389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NikoshBAN" panose="02000000000000000000" pitchFamily="2" charset="0"/>
              <a:buChar char="#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ডেটা বিকৃত বা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corrupt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দিতে পারে।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924">
            <a:off x="189250" y="76277"/>
            <a:ext cx="1112675" cy="1600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84" y="2901834"/>
            <a:ext cx="6243384" cy="34420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2" t="-273" r="19979" b="-1"/>
          <a:stretch/>
        </p:blipFill>
        <p:spPr>
          <a:xfrm>
            <a:off x="7096260" y="1377654"/>
            <a:ext cx="3213931" cy="398166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744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59862" y="5628315"/>
            <a:ext cx="6654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NikoshBAN" panose="02000000000000000000" pitchFamily="2" charset="0"/>
              <a:buChar char="#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আচমকা অবাঞ্ছিত বার্তা প্রদর্শন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924">
            <a:off x="189250" y="76277"/>
            <a:ext cx="1112675" cy="16007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27" y="1441730"/>
            <a:ext cx="5898336" cy="3987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 descr="C:\Users\PMHS\Desktop\ICT-virus\Warning mass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246" y="1441730"/>
            <a:ext cx="5231313" cy="398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35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924">
            <a:off x="189250" y="76277"/>
            <a:ext cx="1112675" cy="1600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1442" y="1597481"/>
            <a:ext cx="6164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NikoshBAN" panose="02000000000000000000" pitchFamily="2" charset="0"/>
              <a:buChar char="#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ডিসপ্লেকে বিকৃত করে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731" y="3080638"/>
            <a:ext cx="5303598" cy="288421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-3388" y="6072976"/>
            <a:ext cx="1144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NikoshBAN" panose="02000000000000000000" pitchFamily="2" charset="0"/>
              <a:buChar char="#"/>
            </a:pP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 কাজকে ধীরগতি সম্পন্ন করে দিতে পারে।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4" y="1728334"/>
            <a:ext cx="4145578" cy="310918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4581764" y="2265520"/>
            <a:ext cx="7851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#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গুরুত্বপূর্ণ প্রোগ্রাম সমূহকে নষ্ট করে দেয়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69185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199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bn-IN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মুক্ত থাকার উপায়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7598" y="1552307"/>
            <a:ext cx="243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ভাইরাসমুক্ত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3959" y="3063902"/>
            <a:ext cx="3361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সতর্কতা অবলম্বন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8046" y="4075102"/>
            <a:ext cx="8972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Antivirus</a:t>
            </a:r>
            <a:r>
              <a:rPr lang="bn-IN" sz="4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1235" y="5452759"/>
            <a:ext cx="3116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সতর্ক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" y="1119057"/>
            <a:ext cx="2060614" cy="1896270"/>
          </a:xfrm>
          <a:prstGeom prst="rect">
            <a:avLst/>
          </a:prstGeom>
          <a:effectLst>
            <a:glow rad="228600">
              <a:srgbClr val="FFFF00">
                <a:alpha val="40000"/>
              </a:srgb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513" y="1357535"/>
            <a:ext cx="1616265" cy="1616265"/>
          </a:xfrm>
          <a:prstGeom prst="rect">
            <a:avLst/>
          </a:prstGeom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900" y="4947642"/>
            <a:ext cx="4095072" cy="1667778"/>
          </a:xfrm>
          <a:prstGeom prst="rect">
            <a:avLst/>
          </a:prstGeom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048" y="2393727"/>
            <a:ext cx="2696332" cy="1786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1" y="3420661"/>
            <a:ext cx="1961945" cy="1961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876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  <a:ln>
            <a:solidFill>
              <a:schemeClr val="accent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বা আইসিটি যন্ত্রের প্রতিষেধক হলো </a:t>
            </a:r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এই এন্টিভাইরাস</a:t>
            </a:r>
            <a:r>
              <a:rPr lang="bn-IN" smtClean="0"/>
              <a:t>।</a:t>
            </a:r>
            <a:endParaRPr lang="bn-IN" dirty="0" smtClean="0"/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 ভাইরাস দ্বারা আক্রান্ত হলে তা নির্মূল করতে হয়। 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 সংক্রমণ থেকে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আইসিটি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যন্ত্রকে রক্ষা করতে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ইউটিলিটি ব্যবহার করতে হয়।    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ইউটিলিটিগুলো প্রথমে আক্রান্ত কম্পিউটারে ভাইরাসের চিহ্নের সাথে পরিচিত ভাইরাসের চিহ্নগলোর মিল খুঁজে বের করে। 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এরপর সফটওয়্যারটি তার পূর্বজ্ঞান ব্যবহার করে সংক্রমিত অবস্থান থেকে আসল প্রোগ্রামকে ঠিক করে।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1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199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এন্টিভাইরাস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84" y="1634481"/>
            <a:ext cx="2196988" cy="2196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95" y="3991292"/>
            <a:ext cx="2369980" cy="210454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64" y="4732232"/>
            <a:ext cx="3787162" cy="11018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189" y="1634481"/>
            <a:ext cx="2545992" cy="20852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233" y="1827872"/>
            <a:ext cx="3356324" cy="16359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623" y="4538738"/>
            <a:ext cx="3348466" cy="129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603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199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42325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থেকে 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ভাবে নিরাপদ থাকা যায় তা </a:t>
            </a:r>
            <a:r>
              <a:rPr lang="bn-IN" sz="600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IN" sz="6000" smtClean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" y="85584"/>
            <a:ext cx="3059423" cy="27982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" y="4218530"/>
            <a:ext cx="4753262" cy="23169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15" y="1249409"/>
            <a:ext cx="4224945" cy="163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4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0245" y="1696830"/>
            <a:ext cx="61005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bn-BD" sz="4400" smtClean="0">
                <a:latin typeface="NikoshBAN" panose="02000000000000000000" pitchFamily="2" charset="0"/>
                <a:cs typeface="NikoshBAN" panose="02000000000000000000" pitchFamily="2" charset="0"/>
              </a:rPr>
              <a:t>-দশম</a:t>
            </a:r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5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199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bn-BD" sz="6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588" y="1894390"/>
            <a:ext cx="1144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VIRUS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পূর্ণরূপ 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588" y="2826624"/>
            <a:ext cx="1144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ভাইরাসমুক্ত থাকার উপায় 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588" y="3758858"/>
            <a:ext cx="1144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আক্রান্ত হওয়ার লক্ষণসমূহ 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54" y="14961"/>
            <a:ext cx="3515479" cy="3758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809409" y="6527305"/>
            <a:ext cx="245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supen1988@gmail.com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629" y="4486747"/>
            <a:ext cx="11047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ট্রোজান হর্স ভাইরাস কতসালে আবিস্কার হয়?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9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199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92511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 দ্বারা আক্রান্ত হলে কম্পিউটারে যে সমস্যা হয় তার একটি তালিকা তৈরি কর।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" y="99311"/>
            <a:ext cx="3620086" cy="2556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841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51150" y="1325346"/>
            <a:ext cx="59363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12562"/>
      </p:ext>
    </p:extLst>
  </p:cSld>
  <p:clrMapOvr>
    <a:masterClrMapping/>
  </p:clrMapOvr>
  <p:transition spd="slow">
    <p:wheel spokes="3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5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5961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মানুষগুলো 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সের দ্বারা আক্রান্ত?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D:\New folder (2)\indexই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0" y="2262011"/>
            <a:ext cx="3956798" cy="40483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ew folder (2)\indexবাবা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3060" y="2260266"/>
            <a:ext cx="3874682" cy="42610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New folder (2)\ওর্রওর্র্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790"/>
                    </a14:imgEffect>
                    <a14:imgEffect>
                      <a14:saturation sat="2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147" y="2375273"/>
            <a:ext cx="3653306" cy="40328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70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45331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কম্পিউটারে সমস্যা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098">
            <a:off x="4664191" y="223690"/>
            <a:ext cx="3285905" cy="4727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002" y="476143"/>
            <a:ext cx="3661143" cy="4222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PMHS\Desktop\ICT-virus\V cartu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9" y="476143"/>
            <a:ext cx="4240065" cy="434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73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15029" y="2329949"/>
            <a:ext cx="77877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ও কম্পিউটার ব্যবহারকারীর নিরাপত্তা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0199" y="3244348"/>
            <a:ext cx="3057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২য়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2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0554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6000" b="1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6000" b="1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  <a:p>
            <a:pPr algn="ctr"/>
            <a:r>
              <a:rPr lang="en-US" sz="6000" b="1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endParaRPr lang="en-US" sz="5400" b="1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3438">
            <a:off x="800599" y="2600029"/>
            <a:ext cx="2342992" cy="1986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rgbClr val="7030A0">
                <a:alpha val="60000"/>
              </a:srgb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2" y="2314538"/>
            <a:ext cx="3641216" cy="242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5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588" y="1063393"/>
            <a:ext cx="10832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অধ্যায় শেষে শিক্ষার্থীরা...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588" y="1894390"/>
            <a:ext cx="10832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কী তা বলতে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588" y="2583707"/>
            <a:ext cx="10832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ভাবে সংক্রমিত হয় তা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588" y="3906070"/>
            <a:ext cx="10832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ভাইরাসের ক্ষতিকারক প্রভাব বিশ্লেষণ করতে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588" y="5299188"/>
            <a:ext cx="10832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0" lvl="3" indent="-685800">
              <a:buFont typeface="Wingdings" panose="05000000000000000000" pitchFamily="2" charset="2"/>
              <a:buChar char="ü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থেকে 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ভাবে নিরাপদ থাকা যায় তা ব্যাখ্যা করতে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C:\Recycled\Dc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6346" y="158729"/>
            <a:ext cx="2738509" cy="25129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53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199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098">
            <a:off x="5060152" y="1283263"/>
            <a:ext cx="2101010" cy="2735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91" y="1306077"/>
            <a:ext cx="2340938" cy="2557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403331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VIRUS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পূর্ণরূপ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Vital Information and Resources Under Siege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.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0021" y="4953022"/>
            <a:ext cx="1025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 অর্থ দাঁড়ায় গুরুত্বপূর্ণ তথ্যসমূহ দখলে নেয়া বা ক্ষতি সাধন করা।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213">
            <a:off x="1277016" y="1306078"/>
            <a:ext cx="3631153" cy="24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8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622" y="3730359"/>
            <a:ext cx="2905496" cy="1143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NikoshBAN" panose="02000000000000000000" pitchFamily="2" charset="0"/>
              </a:rPr>
              <a:t>VIRUS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0118" y="2137559"/>
            <a:ext cx="5498277" cy="3988608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dirty="0">
                <a:latin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Times New Roman" panose="02020603050405020304" pitchFamily="18" charset="0"/>
                <a:cs typeface="NikoshBAN" panose="02000000000000000000" pitchFamily="2" charset="0"/>
              </a:rPr>
              <a:t>ধরনের সফটওয়্যার</a:t>
            </a:r>
            <a:endParaRPr lang="en-US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dirty="0">
                <a:latin typeface="Times New Roman" panose="02020603050405020304" pitchFamily="18" charset="0"/>
                <a:cs typeface="NikoshBAN" panose="02000000000000000000" pitchFamily="2" charset="0"/>
              </a:rPr>
              <a:t>তথ্য ও উপাত্তকে আক্রমণ করে</a:t>
            </a:r>
            <a:endParaRPr lang="en-US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dirty="0">
                <a:latin typeface="Times New Roman" panose="02020603050405020304" pitchFamily="18" charset="0"/>
                <a:cs typeface="NikoshBAN" panose="02000000000000000000" pitchFamily="2" charset="0"/>
              </a:rPr>
              <a:t>নিজের সংখ্যা বৃদ্ধির ক্ষমতা 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রয়েছে</a:t>
            </a:r>
          </a:p>
          <a:p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একপর্যায়ে গোটা আইসিটি যন্ত্রকে সংক্রমন করে অচল করে দেয়।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401</Words>
  <Application>Microsoft Office PowerPoint</Application>
  <PresentationFormat>Widescreen</PresentationFormat>
  <Paragraphs>69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এন্টিভাইরাস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Najmul</cp:lastModifiedBy>
  <cp:revision>233</cp:revision>
  <dcterms:created xsi:type="dcterms:W3CDTF">2015-06-04T10:32:45Z</dcterms:created>
  <dcterms:modified xsi:type="dcterms:W3CDTF">2020-10-14T14:02:48Z</dcterms:modified>
</cp:coreProperties>
</file>