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76" r:id="rId9"/>
    <p:sldId id="277" r:id="rId10"/>
    <p:sldId id="278" r:id="rId11"/>
    <p:sldId id="264" r:id="rId12"/>
    <p:sldId id="266" r:id="rId13"/>
    <p:sldId id="267" r:id="rId14"/>
    <p:sldId id="279" r:id="rId15"/>
    <p:sldId id="280" r:id="rId16"/>
    <p:sldId id="268" r:id="rId17"/>
    <p:sldId id="269" r:id="rId18"/>
    <p:sldId id="271" r:id="rId19"/>
    <p:sldId id="282" r:id="rId20"/>
    <p:sldId id="272" r:id="rId21"/>
    <p:sldId id="273" r:id="rId22"/>
    <p:sldId id="284" r:id="rId23"/>
    <p:sldId id="285" r:id="rId24"/>
    <p:sldId id="281" r:id="rId25"/>
    <p:sldId id="274"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651A3C-CFA8-4B75-913B-12EADA296EF4}"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n-US"/>
        </a:p>
      </dgm:t>
    </dgm:pt>
    <dgm:pt modelId="{2D3E398A-3C5E-4D1C-90D5-B22717FDEF23}">
      <dgm:prSet phldrT="[Text]" custT="1"/>
      <dgm:spPr/>
      <dgm:t>
        <a:bodyPr/>
        <a:lstStyle/>
        <a:p>
          <a:r>
            <a:rPr lang="en-US" sz="1400" dirty="0" smtClean="0">
              <a:latin typeface="NikoshBAN" panose="02000000000000000000" pitchFamily="2" charset="0"/>
              <a:cs typeface="NikoshBAN" panose="02000000000000000000" pitchFamily="2" charset="0"/>
            </a:rPr>
            <a:t>আব্দুল্লাহ আত তারিক</a:t>
          </a:r>
          <a:endParaRPr lang="en-US" sz="1400" dirty="0">
            <a:latin typeface="NikoshBAN" panose="02000000000000000000" pitchFamily="2" charset="0"/>
            <a:cs typeface="NikoshBAN" panose="02000000000000000000" pitchFamily="2" charset="0"/>
          </a:endParaRPr>
        </a:p>
      </dgm:t>
    </dgm:pt>
    <dgm:pt modelId="{9D6BB742-3B3A-4A53-9D25-0EC6414B6DC8}" type="parTrans" cxnId="{78A26A00-EFA0-438A-9EE2-6D73A891DA39}">
      <dgm:prSet/>
      <dgm:spPr/>
      <dgm:t>
        <a:bodyPr/>
        <a:lstStyle/>
        <a:p>
          <a:endParaRPr lang="en-US"/>
        </a:p>
      </dgm:t>
    </dgm:pt>
    <dgm:pt modelId="{6DE2EB2E-1B2E-4104-9925-3755F49828BD}" type="sibTrans" cxnId="{78A26A00-EFA0-438A-9EE2-6D73A891DA39}">
      <dgm:prSet/>
      <dgm:spPr/>
      <dgm:t>
        <a:bodyPr/>
        <a:lstStyle/>
        <a:p>
          <a:endParaRPr lang="en-US"/>
        </a:p>
      </dgm:t>
    </dgm:pt>
    <dgm:pt modelId="{BCAE2734-2D61-4262-BD19-BD33B37F8C44}">
      <dgm:prSet phldrT="[Text]" custT="1"/>
      <dgm:spPr/>
      <dgm:t>
        <a:bodyPr/>
        <a:lstStyle/>
        <a:p>
          <a:r>
            <a:rPr lang="en-US" sz="1400" dirty="0" smtClean="0">
              <a:latin typeface="NikoshBAN" panose="02000000000000000000" pitchFamily="2" charset="0"/>
              <a:cs typeface="NikoshBAN" panose="02000000000000000000" pitchFamily="2" charset="0"/>
            </a:rPr>
            <a:t> সহকারি শিক্ষক (</a:t>
          </a:r>
          <a:r>
            <a:rPr lang="en-US" sz="1400" dirty="0" err="1" smtClean="0">
              <a:latin typeface="NikoshBAN" panose="02000000000000000000" pitchFamily="2" charset="0"/>
              <a:cs typeface="NikoshBAN" panose="02000000000000000000" pitchFamily="2" charset="0"/>
            </a:rPr>
            <a:t>বাংলা</a:t>
          </a:r>
          <a:r>
            <a:rPr lang="en-US" sz="1400" dirty="0" smtClean="0">
              <a:latin typeface="NikoshBAN" panose="02000000000000000000" pitchFamily="2" charset="0"/>
              <a:cs typeface="NikoshBAN" panose="02000000000000000000" pitchFamily="2" charset="0"/>
            </a:rPr>
            <a:t>) </a:t>
          </a:r>
          <a:endParaRPr lang="en-US" sz="1400" dirty="0">
            <a:latin typeface="NikoshBAN" panose="02000000000000000000" pitchFamily="2" charset="0"/>
            <a:cs typeface="NikoshBAN" panose="02000000000000000000" pitchFamily="2" charset="0"/>
          </a:endParaRPr>
        </a:p>
      </dgm:t>
    </dgm:pt>
    <dgm:pt modelId="{03B5DC7B-477F-4D00-8765-FBA97F27868F}" type="parTrans" cxnId="{BD2735C0-8BE1-403D-B4AA-7FAEA5507004}">
      <dgm:prSet/>
      <dgm:spPr/>
      <dgm:t>
        <a:bodyPr/>
        <a:lstStyle/>
        <a:p>
          <a:endParaRPr lang="en-US"/>
        </a:p>
      </dgm:t>
    </dgm:pt>
    <dgm:pt modelId="{DF72FCBE-B590-4207-8BAC-2369AD7854F0}" type="sibTrans" cxnId="{BD2735C0-8BE1-403D-B4AA-7FAEA5507004}">
      <dgm:prSet/>
      <dgm:spPr/>
      <dgm:t>
        <a:bodyPr/>
        <a:lstStyle/>
        <a:p>
          <a:endParaRPr lang="en-US"/>
        </a:p>
      </dgm:t>
    </dgm:pt>
    <dgm:pt modelId="{4B97C894-C8D1-49D1-A59F-B2056ABDA619}">
      <dgm:prSet phldrT="[Text]" custT="1"/>
      <dgm:spPr/>
      <dgm:t>
        <a:bodyPr/>
        <a:lstStyle/>
        <a:p>
          <a:r>
            <a:rPr lang="en-US" sz="1400" dirty="0" smtClean="0">
              <a:latin typeface="NikoshBAN" panose="02000000000000000000" pitchFamily="2" charset="0"/>
              <a:cs typeface="NikoshBAN" panose="02000000000000000000" pitchFamily="2" charset="0"/>
            </a:rPr>
            <a:t>শুভেচ্ছা প্রিপারেটরি স্কুল, মাগুরা</a:t>
          </a:r>
          <a:endParaRPr lang="en-US" sz="1400" dirty="0">
            <a:latin typeface="NikoshBAN" panose="02000000000000000000" pitchFamily="2" charset="0"/>
            <a:cs typeface="NikoshBAN" panose="02000000000000000000" pitchFamily="2" charset="0"/>
          </a:endParaRPr>
        </a:p>
      </dgm:t>
    </dgm:pt>
    <dgm:pt modelId="{4B2957AF-EAED-49EA-948F-EADBB75DD901}" type="parTrans" cxnId="{3369A81F-7545-46CC-A156-2454A7BF9F6D}">
      <dgm:prSet/>
      <dgm:spPr/>
      <dgm:t>
        <a:bodyPr/>
        <a:lstStyle/>
        <a:p>
          <a:endParaRPr lang="en-US"/>
        </a:p>
      </dgm:t>
    </dgm:pt>
    <dgm:pt modelId="{3AB328AC-08CC-4466-BEEF-E9A12F164720}" type="sibTrans" cxnId="{3369A81F-7545-46CC-A156-2454A7BF9F6D}">
      <dgm:prSet/>
      <dgm:spPr/>
      <dgm:t>
        <a:bodyPr/>
        <a:lstStyle/>
        <a:p>
          <a:endParaRPr lang="en-US"/>
        </a:p>
      </dgm:t>
    </dgm:pt>
    <dgm:pt modelId="{3D7CE512-00CC-4433-8996-324CAF70F5B3}" type="pres">
      <dgm:prSet presAssocID="{8B651A3C-CFA8-4B75-913B-12EADA296EF4}" presName="linear" presStyleCnt="0">
        <dgm:presLayoutVars>
          <dgm:dir/>
          <dgm:animLvl val="lvl"/>
          <dgm:resizeHandles val="exact"/>
        </dgm:presLayoutVars>
      </dgm:prSet>
      <dgm:spPr/>
      <dgm:t>
        <a:bodyPr/>
        <a:lstStyle/>
        <a:p>
          <a:endParaRPr lang="en-US"/>
        </a:p>
      </dgm:t>
    </dgm:pt>
    <dgm:pt modelId="{D38E2C54-158C-4D2A-8D4C-8FED82FB7E0D}" type="pres">
      <dgm:prSet presAssocID="{2D3E398A-3C5E-4D1C-90D5-B22717FDEF23}" presName="parentLin" presStyleCnt="0"/>
      <dgm:spPr/>
    </dgm:pt>
    <dgm:pt modelId="{8CB7F10A-CD24-411A-AC44-4CA3AC723B45}" type="pres">
      <dgm:prSet presAssocID="{2D3E398A-3C5E-4D1C-90D5-B22717FDEF23}" presName="parentLeftMargin" presStyleLbl="node1" presStyleIdx="0" presStyleCnt="3"/>
      <dgm:spPr/>
      <dgm:t>
        <a:bodyPr/>
        <a:lstStyle/>
        <a:p>
          <a:endParaRPr lang="en-US"/>
        </a:p>
      </dgm:t>
    </dgm:pt>
    <dgm:pt modelId="{A808166C-4BD9-4F07-9287-93ECBF7D7517}" type="pres">
      <dgm:prSet presAssocID="{2D3E398A-3C5E-4D1C-90D5-B22717FDEF23}" presName="parentText" presStyleLbl="node1" presStyleIdx="0" presStyleCnt="3">
        <dgm:presLayoutVars>
          <dgm:chMax val="0"/>
          <dgm:bulletEnabled val="1"/>
        </dgm:presLayoutVars>
      </dgm:prSet>
      <dgm:spPr/>
      <dgm:t>
        <a:bodyPr/>
        <a:lstStyle/>
        <a:p>
          <a:endParaRPr lang="en-US"/>
        </a:p>
      </dgm:t>
    </dgm:pt>
    <dgm:pt modelId="{B2D111E1-97E9-4A21-AD4E-D4C7728ECB17}" type="pres">
      <dgm:prSet presAssocID="{2D3E398A-3C5E-4D1C-90D5-B22717FDEF23}" presName="negativeSpace" presStyleCnt="0"/>
      <dgm:spPr/>
    </dgm:pt>
    <dgm:pt modelId="{9EC392E6-179E-4D7C-A531-AB3B4F758972}" type="pres">
      <dgm:prSet presAssocID="{2D3E398A-3C5E-4D1C-90D5-B22717FDEF23}" presName="childText" presStyleLbl="conFgAcc1" presStyleIdx="0" presStyleCnt="3">
        <dgm:presLayoutVars>
          <dgm:bulletEnabled val="1"/>
        </dgm:presLayoutVars>
      </dgm:prSet>
      <dgm:spPr/>
      <dgm:t>
        <a:bodyPr/>
        <a:lstStyle/>
        <a:p>
          <a:endParaRPr lang="en-US"/>
        </a:p>
      </dgm:t>
    </dgm:pt>
    <dgm:pt modelId="{29A966C0-15D8-4882-8E29-1B3600F38DF2}" type="pres">
      <dgm:prSet presAssocID="{6DE2EB2E-1B2E-4104-9925-3755F49828BD}" presName="spaceBetweenRectangles" presStyleCnt="0"/>
      <dgm:spPr/>
    </dgm:pt>
    <dgm:pt modelId="{8D868E2A-A061-4301-8213-E0ECE7DF3073}" type="pres">
      <dgm:prSet presAssocID="{BCAE2734-2D61-4262-BD19-BD33B37F8C44}" presName="parentLin" presStyleCnt="0"/>
      <dgm:spPr/>
    </dgm:pt>
    <dgm:pt modelId="{0C8E0E19-B537-4C56-95BD-444C3BD9FCF5}" type="pres">
      <dgm:prSet presAssocID="{BCAE2734-2D61-4262-BD19-BD33B37F8C44}" presName="parentLeftMargin" presStyleLbl="node1" presStyleIdx="0" presStyleCnt="3"/>
      <dgm:spPr/>
      <dgm:t>
        <a:bodyPr/>
        <a:lstStyle/>
        <a:p>
          <a:endParaRPr lang="en-US"/>
        </a:p>
      </dgm:t>
    </dgm:pt>
    <dgm:pt modelId="{88B88A6B-922C-4BAB-B899-0D8D33DD8C50}" type="pres">
      <dgm:prSet presAssocID="{BCAE2734-2D61-4262-BD19-BD33B37F8C44}" presName="parentText" presStyleLbl="node1" presStyleIdx="1" presStyleCnt="3">
        <dgm:presLayoutVars>
          <dgm:chMax val="0"/>
          <dgm:bulletEnabled val="1"/>
        </dgm:presLayoutVars>
      </dgm:prSet>
      <dgm:spPr/>
      <dgm:t>
        <a:bodyPr/>
        <a:lstStyle/>
        <a:p>
          <a:endParaRPr lang="en-US"/>
        </a:p>
      </dgm:t>
    </dgm:pt>
    <dgm:pt modelId="{44C49720-41A9-4D65-932B-E5D46538B498}" type="pres">
      <dgm:prSet presAssocID="{BCAE2734-2D61-4262-BD19-BD33B37F8C44}" presName="negativeSpace" presStyleCnt="0"/>
      <dgm:spPr/>
    </dgm:pt>
    <dgm:pt modelId="{91BA67C4-1B5D-4212-94CB-B924B7EB9BD8}" type="pres">
      <dgm:prSet presAssocID="{BCAE2734-2D61-4262-BD19-BD33B37F8C44}" presName="childText" presStyleLbl="conFgAcc1" presStyleIdx="1" presStyleCnt="3">
        <dgm:presLayoutVars>
          <dgm:bulletEnabled val="1"/>
        </dgm:presLayoutVars>
      </dgm:prSet>
      <dgm:spPr/>
    </dgm:pt>
    <dgm:pt modelId="{78C66DE8-950B-4588-837F-D57D65AE8C2C}" type="pres">
      <dgm:prSet presAssocID="{DF72FCBE-B590-4207-8BAC-2369AD7854F0}" presName="spaceBetweenRectangles" presStyleCnt="0"/>
      <dgm:spPr/>
    </dgm:pt>
    <dgm:pt modelId="{2F4BBDD1-56E6-41FF-89A2-29B3BFF91FA9}" type="pres">
      <dgm:prSet presAssocID="{4B97C894-C8D1-49D1-A59F-B2056ABDA619}" presName="parentLin" presStyleCnt="0"/>
      <dgm:spPr/>
    </dgm:pt>
    <dgm:pt modelId="{3183F40A-6B8F-4E89-9ED7-BAE4FEA32CD6}" type="pres">
      <dgm:prSet presAssocID="{4B97C894-C8D1-49D1-A59F-B2056ABDA619}" presName="parentLeftMargin" presStyleLbl="node1" presStyleIdx="1" presStyleCnt="3"/>
      <dgm:spPr/>
      <dgm:t>
        <a:bodyPr/>
        <a:lstStyle/>
        <a:p>
          <a:endParaRPr lang="en-US"/>
        </a:p>
      </dgm:t>
    </dgm:pt>
    <dgm:pt modelId="{DADF41F8-CBD7-40BE-8C96-9BCA7BB81DAD}" type="pres">
      <dgm:prSet presAssocID="{4B97C894-C8D1-49D1-A59F-B2056ABDA619}" presName="parentText" presStyleLbl="node1" presStyleIdx="2" presStyleCnt="3">
        <dgm:presLayoutVars>
          <dgm:chMax val="0"/>
          <dgm:bulletEnabled val="1"/>
        </dgm:presLayoutVars>
      </dgm:prSet>
      <dgm:spPr/>
      <dgm:t>
        <a:bodyPr/>
        <a:lstStyle/>
        <a:p>
          <a:endParaRPr lang="en-US"/>
        </a:p>
      </dgm:t>
    </dgm:pt>
    <dgm:pt modelId="{8DBF28BD-AEEC-4905-8DE2-A52BD5D66780}" type="pres">
      <dgm:prSet presAssocID="{4B97C894-C8D1-49D1-A59F-B2056ABDA619}" presName="negativeSpace" presStyleCnt="0"/>
      <dgm:spPr/>
    </dgm:pt>
    <dgm:pt modelId="{5029C96B-3607-4828-AD20-AC6709519AAB}" type="pres">
      <dgm:prSet presAssocID="{4B97C894-C8D1-49D1-A59F-B2056ABDA619}" presName="childText" presStyleLbl="conFgAcc1" presStyleIdx="2" presStyleCnt="3">
        <dgm:presLayoutVars>
          <dgm:bulletEnabled val="1"/>
        </dgm:presLayoutVars>
      </dgm:prSet>
      <dgm:spPr/>
    </dgm:pt>
  </dgm:ptLst>
  <dgm:cxnLst>
    <dgm:cxn modelId="{65B4E87B-27FC-4660-BDA6-1ACA8179EFCB}" type="presOf" srcId="{8B651A3C-CFA8-4B75-913B-12EADA296EF4}" destId="{3D7CE512-00CC-4433-8996-324CAF70F5B3}" srcOrd="0" destOrd="0" presId="urn:microsoft.com/office/officeart/2005/8/layout/list1"/>
    <dgm:cxn modelId="{2C477E96-06E1-474B-8B29-D84E328C1686}" type="presOf" srcId="{2D3E398A-3C5E-4D1C-90D5-B22717FDEF23}" destId="{A808166C-4BD9-4F07-9287-93ECBF7D7517}" srcOrd="1" destOrd="0" presId="urn:microsoft.com/office/officeart/2005/8/layout/list1"/>
    <dgm:cxn modelId="{62BB6BAA-68D1-46B3-8353-00B8F511F26C}" type="presOf" srcId="{BCAE2734-2D61-4262-BD19-BD33B37F8C44}" destId="{88B88A6B-922C-4BAB-B899-0D8D33DD8C50}" srcOrd="1" destOrd="0" presId="urn:microsoft.com/office/officeart/2005/8/layout/list1"/>
    <dgm:cxn modelId="{3369A81F-7545-46CC-A156-2454A7BF9F6D}" srcId="{8B651A3C-CFA8-4B75-913B-12EADA296EF4}" destId="{4B97C894-C8D1-49D1-A59F-B2056ABDA619}" srcOrd="2" destOrd="0" parTransId="{4B2957AF-EAED-49EA-948F-EADBB75DD901}" sibTransId="{3AB328AC-08CC-4466-BEEF-E9A12F164720}"/>
    <dgm:cxn modelId="{318F6E0E-1487-4EDB-94F3-75B80651AA9B}" type="presOf" srcId="{4B97C894-C8D1-49D1-A59F-B2056ABDA619}" destId="{DADF41F8-CBD7-40BE-8C96-9BCA7BB81DAD}" srcOrd="1" destOrd="0" presId="urn:microsoft.com/office/officeart/2005/8/layout/list1"/>
    <dgm:cxn modelId="{7C545545-5514-4638-9C99-3748A4B3EC70}" type="presOf" srcId="{2D3E398A-3C5E-4D1C-90D5-B22717FDEF23}" destId="{8CB7F10A-CD24-411A-AC44-4CA3AC723B45}" srcOrd="0" destOrd="0" presId="urn:microsoft.com/office/officeart/2005/8/layout/list1"/>
    <dgm:cxn modelId="{BD2735C0-8BE1-403D-B4AA-7FAEA5507004}" srcId="{8B651A3C-CFA8-4B75-913B-12EADA296EF4}" destId="{BCAE2734-2D61-4262-BD19-BD33B37F8C44}" srcOrd="1" destOrd="0" parTransId="{03B5DC7B-477F-4D00-8765-FBA97F27868F}" sibTransId="{DF72FCBE-B590-4207-8BAC-2369AD7854F0}"/>
    <dgm:cxn modelId="{FBCC7476-FACE-4786-83C6-21BD785365EF}" type="presOf" srcId="{BCAE2734-2D61-4262-BD19-BD33B37F8C44}" destId="{0C8E0E19-B537-4C56-95BD-444C3BD9FCF5}" srcOrd="0" destOrd="0" presId="urn:microsoft.com/office/officeart/2005/8/layout/list1"/>
    <dgm:cxn modelId="{0A17E0F9-215E-46E9-B37F-85F556B518F8}" type="presOf" srcId="{4B97C894-C8D1-49D1-A59F-B2056ABDA619}" destId="{3183F40A-6B8F-4E89-9ED7-BAE4FEA32CD6}" srcOrd="0" destOrd="0" presId="urn:microsoft.com/office/officeart/2005/8/layout/list1"/>
    <dgm:cxn modelId="{78A26A00-EFA0-438A-9EE2-6D73A891DA39}" srcId="{8B651A3C-CFA8-4B75-913B-12EADA296EF4}" destId="{2D3E398A-3C5E-4D1C-90D5-B22717FDEF23}" srcOrd="0" destOrd="0" parTransId="{9D6BB742-3B3A-4A53-9D25-0EC6414B6DC8}" sibTransId="{6DE2EB2E-1B2E-4104-9925-3755F49828BD}"/>
    <dgm:cxn modelId="{F35971A0-2D3F-49FA-9F2C-26E078A474A4}" type="presParOf" srcId="{3D7CE512-00CC-4433-8996-324CAF70F5B3}" destId="{D38E2C54-158C-4D2A-8D4C-8FED82FB7E0D}" srcOrd="0" destOrd="0" presId="urn:microsoft.com/office/officeart/2005/8/layout/list1"/>
    <dgm:cxn modelId="{BD14DCDE-FA4D-4458-879D-669383686F85}" type="presParOf" srcId="{D38E2C54-158C-4D2A-8D4C-8FED82FB7E0D}" destId="{8CB7F10A-CD24-411A-AC44-4CA3AC723B45}" srcOrd="0" destOrd="0" presId="urn:microsoft.com/office/officeart/2005/8/layout/list1"/>
    <dgm:cxn modelId="{A42CCEEF-757A-4E70-A2B9-76E2FBE382E1}" type="presParOf" srcId="{D38E2C54-158C-4D2A-8D4C-8FED82FB7E0D}" destId="{A808166C-4BD9-4F07-9287-93ECBF7D7517}" srcOrd="1" destOrd="0" presId="urn:microsoft.com/office/officeart/2005/8/layout/list1"/>
    <dgm:cxn modelId="{CE7754DF-DB87-4755-938B-D799D985A873}" type="presParOf" srcId="{3D7CE512-00CC-4433-8996-324CAF70F5B3}" destId="{B2D111E1-97E9-4A21-AD4E-D4C7728ECB17}" srcOrd="1" destOrd="0" presId="urn:microsoft.com/office/officeart/2005/8/layout/list1"/>
    <dgm:cxn modelId="{4A24B6A7-8989-4C00-9D24-F274A1D4F55C}" type="presParOf" srcId="{3D7CE512-00CC-4433-8996-324CAF70F5B3}" destId="{9EC392E6-179E-4D7C-A531-AB3B4F758972}" srcOrd="2" destOrd="0" presId="urn:microsoft.com/office/officeart/2005/8/layout/list1"/>
    <dgm:cxn modelId="{DF3DC52E-D70D-416E-93D9-68308A1DC653}" type="presParOf" srcId="{3D7CE512-00CC-4433-8996-324CAF70F5B3}" destId="{29A966C0-15D8-4882-8E29-1B3600F38DF2}" srcOrd="3" destOrd="0" presId="urn:microsoft.com/office/officeart/2005/8/layout/list1"/>
    <dgm:cxn modelId="{292C11D8-C98C-4AE2-BD45-FBD8C1302256}" type="presParOf" srcId="{3D7CE512-00CC-4433-8996-324CAF70F5B3}" destId="{8D868E2A-A061-4301-8213-E0ECE7DF3073}" srcOrd="4" destOrd="0" presId="urn:microsoft.com/office/officeart/2005/8/layout/list1"/>
    <dgm:cxn modelId="{FB14A27A-FE80-4029-936A-341EEFDE4ACB}" type="presParOf" srcId="{8D868E2A-A061-4301-8213-E0ECE7DF3073}" destId="{0C8E0E19-B537-4C56-95BD-444C3BD9FCF5}" srcOrd="0" destOrd="0" presId="urn:microsoft.com/office/officeart/2005/8/layout/list1"/>
    <dgm:cxn modelId="{39727F53-70DD-47A0-BC2A-F9B5156ABD52}" type="presParOf" srcId="{8D868E2A-A061-4301-8213-E0ECE7DF3073}" destId="{88B88A6B-922C-4BAB-B899-0D8D33DD8C50}" srcOrd="1" destOrd="0" presId="urn:microsoft.com/office/officeart/2005/8/layout/list1"/>
    <dgm:cxn modelId="{0C199EEA-2CAC-4308-BBAA-4D3F5C94030F}" type="presParOf" srcId="{3D7CE512-00CC-4433-8996-324CAF70F5B3}" destId="{44C49720-41A9-4D65-932B-E5D46538B498}" srcOrd="5" destOrd="0" presId="urn:microsoft.com/office/officeart/2005/8/layout/list1"/>
    <dgm:cxn modelId="{50F7CE4A-C637-4384-A5B9-74B7F5767E8A}" type="presParOf" srcId="{3D7CE512-00CC-4433-8996-324CAF70F5B3}" destId="{91BA67C4-1B5D-4212-94CB-B924B7EB9BD8}" srcOrd="6" destOrd="0" presId="urn:microsoft.com/office/officeart/2005/8/layout/list1"/>
    <dgm:cxn modelId="{D0F96B49-5901-4406-B1A4-81CE84F61CDE}" type="presParOf" srcId="{3D7CE512-00CC-4433-8996-324CAF70F5B3}" destId="{78C66DE8-950B-4588-837F-D57D65AE8C2C}" srcOrd="7" destOrd="0" presId="urn:microsoft.com/office/officeart/2005/8/layout/list1"/>
    <dgm:cxn modelId="{1B09996F-1140-4ACD-8942-0B41747DC45F}" type="presParOf" srcId="{3D7CE512-00CC-4433-8996-324CAF70F5B3}" destId="{2F4BBDD1-56E6-41FF-89A2-29B3BFF91FA9}" srcOrd="8" destOrd="0" presId="urn:microsoft.com/office/officeart/2005/8/layout/list1"/>
    <dgm:cxn modelId="{C75D28A6-BA35-4C17-8AD4-32A892280145}" type="presParOf" srcId="{2F4BBDD1-56E6-41FF-89A2-29B3BFF91FA9}" destId="{3183F40A-6B8F-4E89-9ED7-BAE4FEA32CD6}" srcOrd="0" destOrd="0" presId="urn:microsoft.com/office/officeart/2005/8/layout/list1"/>
    <dgm:cxn modelId="{CEF611A1-F46D-486E-86F7-CEBD5827B8BC}" type="presParOf" srcId="{2F4BBDD1-56E6-41FF-89A2-29B3BFF91FA9}" destId="{DADF41F8-CBD7-40BE-8C96-9BCA7BB81DAD}" srcOrd="1" destOrd="0" presId="urn:microsoft.com/office/officeart/2005/8/layout/list1"/>
    <dgm:cxn modelId="{1362A1A2-5204-471E-A692-9BF8A1EA3F4E}" type="presParOf" srcId="{3D7CE512-00CC-4433-8996-324CAF70F5B3}" destId="{8DBF28BD-AEEC-4905-8DE2-A52BD5D66780}" srcOrd="9" destOrd="0" presId="urn:microsoft.com/office/officeart/2005/8/layout/list1"/>
    <dgm:cxn modelId="{8CFD5D5F-1756-40BD-9E30-E9D4F04702AD}" type="presParOf" srcId="{3D7CE512-00CC-4433-8996-324CAF70F5B3}" destId="{5029C96B-3607-4828-AD20-AC6709519AAB}"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B651A3C-CFA8-4B75-913B-12EADA296EF4}"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n-US"/>
        </a:p>
      </dgm:t>
    </dgm:pt>
    <dgm:pt modelId="{2D3E398A-3C5E-4D1C-90D5-B22717FDEF23}">
      <dgm:prSet phldrT="[Text]" custT="1"/>
      <dgm:spPr/>
      <dgm:t>
        <a:bodyPr/>
        <a:lstStyle/>
        <a:p>
          <a:r>
            <a:rPr lang="en-US" sz="1400" dirty="0" smtClean="0">
              <a:latin typeface="NikoshBAN" panose="02000000000000000000" pitchFamily="2" charset="0"/>
              <a:cs typeface="NikoshBAN" panose="02000000000000000000" pitchFamily="2" charset="0"/>
            </a:rPr>
            <a:t>আব্দুল্লাহ আত তারিক</a:t>
          </a:r>
          <a:endParaRPr lang="en-US" sz="1400" dirty="0">
            <a:latin typeface="NikoshBAN" panose="02000000000000000000" pitchFamily="2" charset="0"/>
            <a:cs typeface="NikoshBAN" panose="02000000000000000000" pitchFamily="2" charset="0"/>
          </a:endParaRPr>
        </a:p>
      </dgm:t>
    </dgm:pt>
    <dgm:pt modelId="{9D6BB742-3B3A-4A53-9D25-0EC6414B6DC8}" type="parTrans" cxnId="{78A26A00-EFA0-438A-9EE2-6D73A891DA39}">
      <dgm:prSet/>
      <dgm:spPr/>
      <dgm:t>
        <a:bodyPr/>
        <a:lstStyle/>
        <a:p>
          <a:endParaRPr lang="en-US"/>
        </a:p>
      </dgm:t>
    </dgm:pt>
    <dgm:pt modelId="{6DE2EB2E-1B2E-4104-9925-3755F49828BD}" type="sibTrans" cxnId="{78A26A00-EFA0-438A-9EE2-6D73A891DA39}">
      <dgm:prSet/>
      <dgm:spPr/>
      <dgm:t>
        <a:bodyPr/>
        <a:lstStyle/>
        <a:p>
          <a:endParaRPr lang="en-US"/>
        </a:p>
      </dgm:t>
    </dgm:pt>
    <dgm:pt modelId="{BCAE2734-2D61-4262-BD19-BD33B37F8C44}">
      <dgm:prSet phldrT="[Text]" custT="1"/>
      <dgm:spPr/>
      <dgm:t>
        <a:bodyPr/>
        <a:lstStyle/>
        <a:p>
          <a:r>
            <a:rPr lang="en-US" sz="1400" dirty="0" smtClean="0">
              <a:latin typeface="NikoshBAN" panose="02000000000000000000" pitchFamily="2" charset="0"/>
              <a:cs typeface="NikoshBAN" panose="02000000000000000000" pitchFamily="2" charset="0"/>
            </a:rPr>
            <a:t> সহকারি শিক্ষক (</a:t>
          </a:r>
          <a:r>
            <a:rPr lang="en-US" sz="1400" dirty="0" err="1" smtClean="0">
              <a:latin typeface="NikoshBAN" panose="02000000000000000000" pitchFamily="2" charset="0"/>
              <a:cs typeface="NikoshBAN" panose="02000000000000000000" pitchFamily="2" charset="0"/>
            </a:rPr>
            <a:t>বাংলা</a:t>
          </a:r>
          <a:r>
            <a:rPr lang="en-US" sz="1400" dirty="0" smtClean="0">
              <a:latin typeface="NikoshBAN" panose="02000000000000000000" pitchFamily="2" charset="0"/>
              <a:cs typeface="NikoshBAN" panose="02000000000000000000" pitchFamily="2" charset="0"/>
            </a:rPr>
            <a:t>) </a:t>
          </a:r>
          <a:endParaRPr lang="en-US" sz="1400" dirty="0">
            <a:latin typeface="NikoshBAN" panose="02000000000000000000" pitchFamily="2" charset="0"/>
            <a:cs typeface="NikoshBAN" panose="02000000000000000000" pitchFamily="2" charset="0"/>
          </a:endParaRPr>
        </a:p>
      </dgm:t>
    </dgm:pt>
    <dgm:pt modelId="{03B5DC7B-477F-4D00-8765-FBA97F27868F}" type="parTrans" cxnId="{BD2735C0-8BE1-403D-B4AA-7FAEA5507004}">
      <dgm:prSet/>
      <dgm:spPr/>
      <dgm:t>
        <a:bodyPr/>
        <a:lstStyle/>
        <a:p>
          <a:endParaRPr lang="en-US"/>
        </a:p>
      </dgm:t>
    </dgm:pt>
    <dgm:pt modelId="{DF72FCBE-B590-4207-8BAC-2369AD7854F0}" type="sibTrans" cxnId="{BD2735C0-8BE1-403D-B4AA-7FAEA5507004}">
      <dgm:prSet/>
      <dgm:spPr/>
      <dgm:t>
        <a:bodyPr/>
        <a:lstStyle/>
        <a:p>
          <a:endParaRPr lang="en-US"/>
        </a:p>
      </dgm:t>
    </dgm:pt>
    <dgm:pt modelId="{4B97C894-C8D1-49D1-A59F-B2056ABDA619}">
      <dgm:prSet phldrT="[Text]" custT="1"/>
      <dgm:spPr/>
      <dgm:t>
        <a:bodyPr/>
        <a:lstStyle/>
        <a:p>
          <a:r>
            <a:rPr lang="en-US" sz="1400" dirty="0" smtClean="0">
              <a:latin typeface="NikoshBAN" panose="02000000000000000000" pitchFamily="2" charset="0"/>
              <a:cs typeface="NikoshBAN" panose="02000000000000000000" pitchFamily="2" charset="0"/>
            </a:rPr>
            <a:t>শুভেচ্ছা প্রিপারেটরি স্কুল, মাগুরা</a:t>
          </a:r>
          <a:endParaRPr lang="en-US" sz="1400" dirty="0">
            <a:latin typeface="NikoshBAN" panose="02000000000000000000" pitchFamily="2" charset="0"/>
            <a:cs typeface="NikoshBAN" panose="02000000000000000000" pitchFamily="2" charset="0"/>
          </a:endParaRPr>
        </a:p>
      </dgm:t>
    </dgm:pt>
    <dgm:pt modelId="{4B2957AF-EAED-49EA-948F-EADBB75DD901}" type="parTrans" cxnId="{3369A81F-7545-46CC-A156-2454A7BF9F6D}">
      <dgm:prSet/>
      <dgm:spPr/>
      <dgm:t>
        <a:bodyPr/>
        <a:lstStyle/>
        <a:p>
          <a:endParaRPr lang="en-US"/>
        </a:p>
      </dgm:t>
    </dgm:pt>
    <dgm:pt modelId="{3AB328AC-08CC-4466-BEEF-E9A12F164720}" type="sibTrans" cxnId="{3369A81F-7545-46CC-A156-2454A7BF9F6D}">
      <dgm:prSet/>
      <dgm:spPr/>
      <dgm:t>
        <a:bodyPr/>
        <a:lstStyle/>
        <a:p>
          <a:endParaRPr lang="en-US"/>
        </a:p>
      </dgm:t>
    </dgm:pt>
    <dgm:pt modelId="{3D7CE512-00CC-4433-8996-324CAF70F5B3}" type="pres">
      <dgm:prSet presAssocID="{8B651A3C-CFA8-4B75-913B-12EADA296EF4}" presName="linear" presStyleCnt="0">
        <dgm:presLayoutVars>
          <dgm:dir/>
          <dgm:animLvl val="lvl"/>
          <dgm:resizeHandles val="exact"/>
        </dgm:presLayoutVars>
      </dgm:prSet>
      <dgm:spPr/>
      <dgm:t>
        <a:bodyPr/>
        <a:lstStyle/>
        <a:p>
          <a:endParaRPr lang="en-US"/>
        </a:p>
      </dgm:t>
    </dgm:pt>
    <dgm:pt modelId="{D38E2C54-158C-4D2A-8D4C-8FED82FB7E0D}" type="pres">
      <dgm:prSet presAssocID="{2D3E398A-3C5E-4D1C-90D5-B22717FDEF23}" presName="parentLin" presStyleCnt="0"/>
      <dgm:spPr/>
    </dgm:pt>
    <dgm:pt modelId="{8CB7F10A-CD24-411A-AC44-4CA3AC723B45}" type="pres">
      <dgm:prSet presAssocID="{2D3E398A-3C5E-4D1C-90D5-B22717FDEF23}" presName="parentLeftMargin" presStyleLbl="node1" presStyleIdx="0" presStyleCnt="3"/>
      <dgm:spPr/>
      <dgm:t>
        <a:bodyPr/>
        <a:lstStyle/>
        <a:p>
          <a:endParaRPr lang="en-US"/>
        </a:p>
      </dgm:t>
    </dgm:pt>
    <dgm:pt modelId="{A808166C-4BD9-4F07-9287-93ECBF7D7517}" type="pres">
      <dgm:prSet presAssocID="{2D3E398A-3C5E-4D1C-90D5-B22717FDEF23}" presName="parentText" presStyleLbl="node1" presStyleIdx="0" presStyleCnt="3">
        <dgm:presLayoutVars>
          <dgm:chMax val="0"/>
          <dgm:bulletEnabled val="1"/>
        </dgm:presLayoutVars>
      </dgm:prSet>
      <dgm:spPr/>
      <dgm:t>
        <a:bodyPr/>
        <a:lstStyle/>
        <a:p>
          <a:endParaRPr lang="en-US"/>
        </a:p>
      </dgm:t>
    </dgm:pt>
    <dgm:pt modelId="{B2D111E1-97E9-4A21-AD4E-D4C7728ECB17}" type="pres">
      <dgm:prSet presAssocID="{2D3E398A-3C5E-4D1C-90D5-B22717FDEF23}" presName="negativeSpace" presStyleCnt="0"/>
      <dgm:spPr/>
    </dgm:pt>
    <dgm:pt modelId="{9EC392E6-179E-4D7C-A531-AB3B4F758972}" type="pres">
      <dgm:prSet presAssocID="{2D3E398A-3C5E-4D1C-90D5-B22717FDEF23}" presName="childText" presStyleLbl="conFgAcc1" presStyleIdx="0" presStyleCnt="3">
        <dgm:presLayoutVars>
          <dgm:bulletEnabled val="1"/>
        </dgm:presLayoutVars>
      </dgm:prSet>
      <dgm:spPr/>
      <dgm:t>
        <a:bodyPr/>
        <a:lstStyle/>
        <a:p>
          <a:endParaRPr lang="en-US"/>
        </a:p>
      </dgm:t>
    </dgm:pt>
    <dgm:pt modelId="{29A966C0-15D8-4882-8E29-1B3600F38DF2}" type="pres">
      <dgm:prSet presAssocID="{6DE2EB2E-1B2E-4104-9925-3755F49828BD}" presName="spaceBetweenRectangles" presStyleCnt="0"/>
      <dgm:spPr/>
    </dgm:pt>
    <dgm:pt modelId="{8D868E2A-A061-4301-8213-E0ECE7DF3073}" type="pres">
      <dgm:prSet presAssocID="{BCAE2734-2D61-4262-BD19-BD33B37F8C44}" presName="parentLin" presStyleCnt="0"/>
      <dgm:spPr/>
    </dgm:pt>
    <dgm:pt modelId="{0C8E0E19-B537-4C56-95BD-444C3BD9FCF5}" type="pres">
      <dgm:prSet presAssocID="{BCAE2734-2D61-4262-BD19-BD33B37F8C44}" presName="parentLeftMargin" presStyleLbl="node1" presStyleIdx="0" presStyleCnt="3"/>
      <dgm:spPr/>
      <dgm:t>
        <a:bodyPr/>
        <a:lstStyle/>
        <a:p>
          <a:endParaRPr lang="en-US"/>
        </a:p>
      </dgm:t>
    </dgm:pt>
    <dgm:pt modelId="{88B88A6B-922C-4BAB-B899-0D8D33DD8C50}" type="pres">
      <dgm:prSet presAssocID="{BCAE2734-2D61-4262-BD19-BD33B37F8C44}" presName="parentText" presStyleLbl="node1" presStyleIdx="1" presStyleCnt="3">
        <dgm:presLayoutVars>
          <dgm:chMax val="0"/>
          <dgm:bulletEnabled val="1"/>
        </dgm:presLayoutVars>
      </dgm:prSet>
      <dgm:spPr/>
      <dgm:t>
        <a:bodyPr/>
        <a:lstStyle/>
        <a:p>
          <a:endParaRPr lang="en-US"/>
        </a:p>
      </dgm:t>
    </dgm:pt>
    <dgm:pt modelId="{44C49720-41A9-4D65-932B-E5D46538B498}" type="pres">
      <dgm:prSet presAssocID="{BCAE2734-2D61-4262-BD19-BD33B37F8C44}" presName="negativeSpace" presStyleCnt="0"/>
      <dgm:spPr/>
    </dgm:pt>
    <dgm:pt modelId="{91BA67C4-1B5D-4212-94CB-B924B7EB9BD8}" type="pres">
      <dgm:prSet presAssocID="{BCAE2734-2D61-4262-BD19-BD33B37F8C44}" presName="childText" presStyleLbl="conFgAcc1" presStyleIdx="1" presStyleCnt="3">
        <dgm:presLayoutVars>
          <dgm:bulletEnabled val="1"/>
        </dgm:presLayoutVars>
      </dgm:prSet>
      <dgm:spPr/>
    </dgm:pt>
    <dgm:pt modelId="{78C66DE8-950B-4588-837F-D57D65AE8C2C}" type="pres">
      <dgm:prSet presAssocID="{DF72FCBE-B590-4207-8BAC-2369AD7854F0}" presName="spaceBetweenRectangles" presStyleCnt="0"/>
      <dgm:spPr/>
    </dgm:pt>
    <dgm:pt modelId="{2F4BBDD1-56E6-41FF-89A2-29B3BFF91FA9}" type="pres">
      <dgm:prSet presAssocID="{4B97C894-C8D1-49D1-A59F-B2056ABDA619}" presName="parentLin" presStyleCnt="0"/>
      <dgm:spPr/>
    </dgm:pt>
    <dgm:pt modelId="{3183F40A-6B8F-4E89-9ED7-BAE4FEA32CD6}" type="pres">
      <dgm:prSet presAssocID="{4B97C894-C8D1-49D1-A59F-B2056ABDA619}" presName="parentLeftMargin" presStyleLbl="node1" presStyleIdx="1" presStyleCnt="3"/>
      <dgm:spPr/>
      <dgm:t>
        <a:bodyPr/>
        <a:lstStyle/>
        <a:p>
          <a:endParaRPr lang="en-US"/>
        </a:p>
      </dgm:t>
    </dgm:pt>
    <dgm:pt modelId="{DADF41F8-CBD7-40BE-8C96-9BCA7BB81DAD}" type="pres">
      <dgm:prSet presAssocID="{4B97C894-C8D1-49D1-A59F-B2056ABDA619}" presName="parentText" presStyleLbl="node1" presStyleIdx="2" presStyleCnt="3">
        <dgm:presLayoutVars>
          <dgm:chMax val="0"/>
          <dgm:bulletEnabled val="1"/>
        </dgm:presLayoutVars>
      </dgm:prSet>
      <dgm:spPr/>
      <dgm:t>
        <a:bodyPr/>
        <a:lstStyle/>
        <a:p>
          <a:endParaRPr lang="en-US"/>
        </a:p>
      </dgm:t>
    </dgm:pt>
    <dgm:pt modelId="{8DBF28BD-AEEC-4905-8DE2-A52BD5D66780}" type="pres">
      <dgm:prSet presAssocID="{4B97C894-C8D1-49D1-A59F-B2056ABDA619}" presName="negativeSpace" presStyleCnt="0"/>
      <dgm:spPr/>
    </dgm:pt>
    <dgm:pt modelId="{5029C96B-3607-4828-AD20-AC6709519AAB}" type="pres">
      <dgm:prSet presAssocID="{4B97C894-C8D1-49D1-A59F-B2056ABDA619}" presName="childText" presStyleLbl="conFgAcc1" presStyleIdx="2" presStyleCnt="3">
        <dgm:presLayoutVars>
          <dgm:bulletEnabled val="1"/>
        </dgm:presLayoutVars>
      </dgm:prSet>
      <dgm:spPr/>
    </dgm:pt>
  </dgm:ptLst>
  <dgm:cxnLst>
    <dgm:cxn modelId="{082EA555-C637-4E8C-8F40-149314B983C2}" type="presOf" srcId="{BCAE2734-2D61-4262-BD19-BD33B37F8C44}" destId="{0C8E0E19-B537-4C56-95BD-444C3BD9FCF5}" srcOrd="0" destOrd="0" presId="urn:microsoft.com/office/officeart/2005/8/layout/list1"/>
    <dgm:cxn modelId="{3369A81F-7545-46CC-A156-2454A7BF9F6D}" srcId="{8B651A3C-CFA8-4B75-913B-12EADA296EF4}" destId="{4B97C894-C8D1-49D1-A59F-B2056ABDA619}" srcOrd="2" destOrd="0" parTransId="{4B2957AF-EAED-49EA-948F-EADBB75DD901}" sibTransId="{3AB328AC-08CC-4466-BEEF-E9A12F164720}"/>
    <dgm:cxn modelId="{319BB591-5BAE-42CC-A03A-F83E0159A097}" type="presOf" srcId="{4B97C894-C8D1-49D1-A59F-B2056ABDA619}" destId="{3183F40A-6B8F-4E89-9ED7-BAE4FEA32CD6}" srcOrd="0" destOrd="0" presId="urn:microsoft.com/office/officeart/2005/8/layout/list1"/>
    <dgm:cxn modelId="{F0AF019E-36BF-4346-BC90-7EC1424F9C72}" type="presOf" srcId="{BCAE2734-2D61-4262-BD19-BD33B37F8C44}" destId="{88B88A6B-922C-4BAB-B899-0D8D33DD8C50}" srcOrd="1" destOrd="0" presId="urn:microsoft.com/office/officeart/2005/8/layout/list1"/>
    <dgm:cxn modelId="{BD2735C0-8BE1-403D-B4AA-7FAEA5507004}" srcId="{8B651A3C-CFA8-4B75-913B-12EADA296EF4}" destId="{BCAE2734-2D61-4262-BD19-BD33B37F8C44}" srcOrd="1" destOrd="0" parTransId="{03B5DC7B-477F-4D00-8765-FBA97F27868F}" sibTransId="{DF72FCBE-B590-4207-8BAC-2369AD7854F0}"/>
    <dgm:cxn modelId="{D78EA7DC-8E9A-494F-B842-61B6AEB90066}" type="presOf" srcId="{2D3E398A-3C5E-4D1C-90D5-B22717FDEF23}" destId="{8CB7F10A-CD24-411A-AC44-4CA3AC723B45}" srcOrd="0" destOrd="0" presId="urn:microsoft.com/office/officeart/2005/8/layout/list1"/>
    <dgm:cxn modelId="{E47BDD7A-2909-4B15-B77A-76D848C9F777}" type="presOf" srcId="{2D3E398A-3C5E-4D1C-90D5-B22717FDEF23}" destId="{A808166C-4BD9-4F07-9287-93ECBF7D7517}" srcOrd="1" destOrd="0" presId="urn:microsoft.com/office/officeart/2005/8/layout/list1"/>
    <dgm:cxn modelId="{90DAD17C-5DC4-4B78-AC76-4A47155A1D86}" type="presOf" srcId="{4B97C894-C8D1-49D1-A59F-B2056ABDA619}" destId="{DADF41F8-CBD7-40BE-8C96-9BCA7BB81DAD}" srcOrd="1" destOrd="0" presId="urn:microsoft.com/office/officeart/2005/8/layout/list1"/>
    <dgm:cxn modelId="{F05999E4-3B57-4FB0-B37A-DEA507BD4B98}" type="presOf" srcId="{8B651A3C-CFA8-4B75-913B-12EADA296EF4}" destId="{3D7CE512-00CC-4433-8996-324CAF70F5B3}" srcOrd="0" destOrd="0" presId="urn:microsoft.com/office/officeart/2005/8/layout/list1"/>
    <dgm:cxn modelId="{78A26A00-EFA0-438A-9EE2-6D73A891DA39}" srcId="{8B651A3C-CFA8-4B75-913B-12EADA296EF4}" destId="{2D3E398A-3C5E-4D1C-90D5-B22717FDEF23}" srcOrd="0" destOrd="0" parTransId="{9D6BB742-3B3A-4A53-9D25-0EC6414B6DC8}" sibTransId="{6DE2EB2E-1B2E-4104-9925-3755F49828BD}"/>
    <dgm:cxn modelId="{3A05AAAE-7455-4291-9F03-D0DAF28217D9}" type="presParOf" srcId="{3D7CE512-00CC-4433-8996-324CAF70F5B3}" destId="{D38E2C54-158C-4D2A-8D4C-8FED82FB7E0D}" srcOrd="0" destOrd="0" presId="urn:microsoft.com/office/officeart/2005/8/layout/list1"/>
    <dgm:cxn modelId="{6C32A35F-9B96-47DC-8AB7-FD7975C9ED86}" type="presParOf" srcId="{D38E2C54-158C-4D2A-8D4C-8FED82FB7E0D}" destId="{8CB7F10A-CD24-411A-AC44-4CA3AC723B45}" srcOrd="0" destOrd="0" presId="urn:microsoft.com/office/officeart/2005/8/layout/list1"/>
    <dgm:cxn modelId="{B16835A4-E615-489C-A928-E4A7BCD74C6A}" type="presParOf" srcId="{D38E2C54-158C-4D2A-8D4C-8FED82FB7E0D}" destId="{A808166C-4BD9-4F07-9287-93ECBF7D7517}" srcOrd="1" destOrd="0" presId="urn:microsoft.com/office/officeart/2005/8/layout/list1"/>
    <dgm:cxn modelId="{834F8FC6-7076-42D5-B9A0-E49746D705EB}" type="presParOf" srcId="{3D7CE512-00CC-4433-8996-324CAF70F5B3}" destId="{B2D111E1-97E9-4A21-AD4E-D4C7728ECB17}" srcOrd="1" destOrd="0" presId="urn:microsoft.com/office/officeart/2005/8/layout/list1"/>
    <dgm:cxn modelId="{266691C2-0C83-4C43-8DE7-9EA2E5B5DC14}" type="presParOf" srcId="{3D7CE512-00CC-4433-8996-324CAF70F5B3}" destId="{9EC392E6-179E-4D7C-A531-AB3B4F758972}" srcOrd="2" destOrd="0" presId="urn:microsoft.com/office/officeart/2005/8/layout/list1"/>
    <dgm:cxn modelId="{08F876DD-18A0-4E88-BF05-5F1645A82D47}" type="presParOf" srcId="{3D7CE512-00CC-4433-8996-324CAF70F5B3}" destId="{29A966C0-15D8-4882-8E29-1B3600F38DF2}" srcOrd="3" destOrd="0" presId="urn:microsoft.com/office/officeart/2005/8/layout/list1"/>
    <dgm:cxn modelId="{A8B8F19B-B353-4F2C-BDE4-15F3A04353C0}" type="presParOf" srcId="{3D7CE512-00CC-4433-8996-324CAF70F5B3}" destId="{8D868E2A-A061-4301-8213-E0ECE7DF3073}" srcOrd="4" destOrd="0" presId="urn:microsoft.com/office/officeart/2005/8/layout/list1"/>
    <dgm:cxn modelId="{BFC67857-0B99-41E0-BC40-3F6BBD7253BB}" type="presParOf" srcId="{8D868E2A-A061-4301-8213-E0ECE7DF3073}" destId="{0C8E0E19-B537-4C56-95BD-444C3BD9FCF5}" srcOrd="0" destOrd="0" presId="urn:microsoft.com/office/officeart/2005/8/layout/list1"/>
    <dgm:cxn modelId="{D4EE98DF-53E8-4007-A225-F7C44454283A}" type="presParOf" srcId="{8D868E2A-A061-4301-8213-E0ECE7DF3073}" destId="{88B88A6B-922C-4BAB-B899-0D8D33DD8C50}" srcOrd="1" destOrd="0" presId="urn:microsoft.com/office/officeart/2005/8/layout/list1"/>
    <dgm:cxn modelId="{90CA2B58-60C1-47E5-BAC9-CB78C523E847}" type="presParOf" srcId="{3D7CE512-00CC-4433-8996-324CAF70F5B3}" destId="{44C49720-41A9-4D65-932B-E5D46538B498}" srcOrd="5" destOrd="0" presId="urn:microsoft.com/office/officeart/2005/8/layout/list1"/>
    <dgm:cxn modelId="{99ED0901-8191-4A95-9C62-0C498C3E5C4A}" type="presParOf" srcId="{3D7CE512-00CC-4433-8996-324CAF70F5B3}" destId="{91BA67C4-1B5D-4212-94CB-B924B7EB9BD8}" srcOrd="6" destOrd="0" presId="urn:microsoft.com/office/officeart/2005/8/layout/list1"/>
    <dgm:cxn modelId="{50E8E8BB-04C5-4EF7-AEC9-C67A9954262D}" type="presParOf" srcId="{3D7CE512-00CC-4433-8996-324CAF70F5B3}" destId="{78C66DE8-950B-4588-837F-D57D65AE8C2C}" srcOrd="7" destOrd="0" presId="urn:microsoft.com/office/officeart/2005/8/layout/list1"/>
    <dgm:cxn modelId="{0194134B-2D91-4AD9-A190-7891CB2FD36C}" type="presParOf" srcId="{3D7CE512-00CC-4433-8996-324CAF70F5B3}" destId="{2F4BBDD1-56E6-41FF-89A2-29B3BFF91FA9}" srcOrd="8" destOrd="0" presId="urn:microsoft.com/office/officeart/2005/8/layout/list1"/>
    <dgm:cxn modelId="{0B2F62CF-34BD-4483-A523-CBD04207C654}" type="presParOf" srcId="{2F4BBDD1-56E6-41FF-89A2-29B3BFF91FA9}" destId="{3183F40A-6B8F-4E89-9ED7-BAE4FEA32CD6}" srcOrd="0" destOrd="0" presId="urn:microsoft.com/office/officeart/2005/8/layout/list1"/>
    <dgm:cxn modelId="{94B52BA4-F7EC-463A-90B2-0E24E19F50A7}" type="presParOf" srcId="{2F4BBDD1-56E6-41FF-89A2-29B3BFF91FA9}" destId="{DADF41F8-CBD7-40BE-8C96-9BCA7BB81DAD}" srcOrd="1" destOrd="0" presId="urn:microsoft.com/office/officeart/2005/8/layout/list1"/>
    <dgm:cxn modelId="{81380130-1992-40C2-92DA-EE0DA5E7BD4E}" type="presParOf" srcId="{3D7CE512-00CC-4433-8996-324CAF70F5B3}" destId="{8DBF28BD-AEEC-4905-8DE2-A52BD5D66780}" srcOrd="9" destOrd="0" presId="urn:microsoft.com/office/officeart/2005/8/layout/list1"/>
    <dgm:cxn modelId="{7E6BB751-7FE1-4E5F-8E93-932320669D2A}" type="presParOf" srcId="{3D7CE512-00CC-4433-8996-324CAF70F5B3}" destId="{5029C96B-3607-4828-AD20-AC6709519AAB}"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0BD73E4-6132-4D5A-8E10-39C9E113B895}" type="doc">
      <dgm:prSet loTypeId="urn:microsoft.com/office/officeart/2005/8/layout/list1" loCatId="list" qsTypeId="urn:microsoft.com/office/officeart/2005/8/quickstyle/3d3" qsCatId="3D" csTypeId="urn:microsoft.com/office/officeart/2005/8/colors/accent1_2" csCatId="accent1" phldr="1"/>
      <dgm:spPr/>
      <dgm:t>
        <a:bodyPr/>
        <a:lstStyle/>
        <a:p>
          <a:endParaRPr lang="en-US"/>
        </a:p>
      </dgm:t>
    </dgm:pt>
    <dgm:pt modelId="{8D61FF80-2237-4644-8620-6A8031D6942B}">
      <dgm:prSet phldrT="[Text]" custT="1"/>
      <dgm:spPr>
        <a:solidFill>
          <a:schemeClr val="tx1">
            <a:lumMod val="75000"/>
            <a:lumOff val="25000"/>
          </a:schemeClr>
        </a:solidFill>
        <a:ln>
          <a:solidFill>
            <a:srgbClr val="FFFF00"/>
          </a:solidFill>
        </a:ln>
      </dgm:spPr>
      <dgm:t>
        <a:bodyPr/>
        <a:lstStyle/>
        <a:p>
          <a:r>
            <a:rPr lang="en-US" sz="2400" dirty="0" err="1" smtClean="0">
              <a:latin typeface="NikoshBAN" panose="02000000000000000000" pitchFamily="2" charset="0"/>
              <a:cs typeface="NikoshBAN" panose="02000000000000000000" pitchFamily="2" charset="0"/>
            </a:rPr>
            <a:t>সাম্যোর</a:t>
          </a:r>
          <a:r>
            <a:rPr lang="en-US" sz="2400" dirty="0" smtClean="0">
              <a:latin typeface="NikoshBAN" panose="02000000000000000000" pitchFamily="2" charset="0"/>
              <a:cs typeface="NikoshBAN" panose="02000000000000000000" pitchFamily="2" charset="0"/>
            </a:rPr>
            <a:t> গান </a:t>
          </a:r>
          <a:r>
            <a:rPr lang="en-US" sz="2400" dirty="0" err="1" smtClean="0">
              <a:latin typeface="NikoshBAN" panose="02000000000000000000" pitchFamily="2" charset="0"/>
              <a:cs typeface="NikoshBAN" panose="02000000000000000000" pitchFamily="2" charset="0"/>
            </a:rPr>
            <a:t>গাই</a:t>
          </a:r>
          <a:r>
            <a:rPr lang="en-US" sz="2400" dirty="0" smtClean="0">
              <a:latin typeface="NikoshBAN" panose="02000000000000000000" pitchFamily="2" charset="0"/>
              <a:cs typeface="NikoshBAN" panose="02000000000000000000" pitchFamily="2" charset="0"/>
            </a:rPr>
            <a:t> - </a:t>
          </a:r>
          <a:endParaRPr lang="en-US" sz="2400" dirty="0">
            <a:latin typeface="NikoshBAN" panose="02000000000000000000" pitchFamily="2" charset="0"/>
            <a:cs typeface="NikoshBAN" panose="02000000000000000000" pitchFamily="2" charset="0"/>
          </a:endParaRPr>
        </a:p>
      </dgm:t>
    </dgm:pt>
    <dgm:pt modelId="{7FE14340-4B18-4124-86B2-4EFCBFA5DEBE}" type="parTrans" cxnId="{E0359E75-6D47-4E7F-BE4E-D0D3B1C58967}">
      <dgm:prSet/>
      <dgm:spPr/>
      <dgm:t>
        <a:bodyPr/>
        <a:lstStyle/>
        <a:p>
          <a:endParaRPr lang="en-US"/>
        </a:p>
      </dgm:t>
    </dgm:pt>
    <dgm:pt modelId="{D6B0474F-04EF-4C6B-A4DB-BAE3C3B48467}" type="sibTrans" cxnId="{E0359E75-6D47-4E7F-BE4E-D0D3B1C58967}">
      <dgm:prSet/>
      <dgm:spPr/>
      <dgm:t>
        <a:bodyPr/>
        <a:lstStyle/>
        <a:p>
          <a:endParaRPr lang="en-US"/>
        </a:p>
      </dgm:t>
    </dgm:pt>
    <dgm:pt modelId="{FDA7F8FE-D665-41E6-B0B3-25729A87A092}">
      <dgm:prSet phldrT="[Text]" custT="1"/>
      <dgm:spPr>
        <a:solidFill>
          <a:schemeClr val="tx1">
            <a:lumMod val="75000"/>
            <a:lumOff val="25000"/>
          </a:schemeClr>
        </a:solidFill>
        <a:ln>
          <a:solidFill>
            <a:srgbClr val="FFFF00"/>
          </a:solidFill>
        </a:ln>
      </dgm:spPr>
      <dgm:t>
        <a:bodyPr/>
        <a:lstStyle/>
        <a:p>
          <a:r>
            <a:rPr lang="en-US" sz="2400" dirty="0" err="1" smtClean="0">
              <a:latin typeface="NikoshBAN" panose="02000000000000000000" pitchFamily="2" charset="0"/>
              <a:cs typeface="NikoshBAN" panose="02000000000000000000" pitchFamily="2" charset="0"/>
            </a:rPr>
            <a:t>আমার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চক্ষে</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পুরুষ-রমণী</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ভেদাভেদ</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নাই</a:t>
          </a:r>
          <a:r>
            <a:rPr lang="en-US" sz="2400" dirty="0" smtClean="0">
              <a:latin typeface="NikoshBAN" panose="02000000000000000000" pitchFamily="2" charset="0"/>
              <a:cs typeface="NikoshBAN" panose="02000000000000000000" pitchFamily="2" charset="0"/>
            </a:rPr>
            <a:t> । </a:t>
          </a:r>
          <a:endParaRPr lang="en-US" sz="2400" dirty="0">
            <a:latin typeface="NikoshBAN" panose="02000000000000000000" pitchFamily="2" charset="0"/>
            <a:cs typeface="NikoshBAN" panose="02000000000000000000" pitchFamily="2" charset="0"/>
          </a:endParaRPr>
        </a:p>
      </dgm:t>
    </dgm:pt>
    <dgm:pt modelId="{2AB2E89D-D43A-468A-8D53-E97201E8A207}" type="parTrans" cxnId="{091F8992-A397-43C3-8FD8-CBCAFD9E676E}">
      <dgm:prSet/>
      <dgm:spPr/>
      <dgm:t>
        <a:bodyPr/>
        <a:lstStyle/>
        <a:p>
          <a:endParaRPr lang="en-US"/>
        </a:p>
      </dgm:t>
    </dgm:pt>
    <dgm:pt modelId="{A0AA6D55-3BCA-411C-B2CE-D61869006CDB}" type="sibTrans" cxnId="{091F8992-A397-43C3-8FD8-CBCAFD9E676E}">
      <dgm:prSet/>
      <dgm:spPr/>
      <dgm:t>
        <a:bodyPr/>
        <a:lstStyle/>
        <a:p>
          <a:endParaRPr lang="en-US"/>
        </a:p>
      </dgm:t>
    </dgm:pt>
    <dgm:pt modelId="{C26F66DF-0926-418A-AAEF-BBF20320F2FE}">
      <dgm:prSet phldrT="[Text]" custT="1"/>
      <dgm:spPr>
        <a:solidFill>
          <a:schemeClr val="tx1">
            <a:lumMod val="75000"/>
            <a:lumOff val="25000"/>
          </a:schemeClr>
        </a:solidFill>
        <a:ln>
          <a:solidFill>
            <a:srgbClr val="FFFF00"/>
          </a:solidFill>
        </a:ln>
      </dgm:spPr>
      <dgm:t>
        <a:bodyPr/>
        <a:lstStyle/>
        <a:p>
          <a:r>
            <a:rPr lang="en-US" sz="2400" dirty="0" err="1" smtClean="0">
              <a:latin typeface="NikoshBAN" panose="02000000000000000000" pitchFamily="2" charset="0"/>
              <a:cs typeface="NikoshBAN" panose="02000000000000000000" pitchFamily="2" charset="0"/>
            </a:rPr>
            <a:t>বিশ্বের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যা-কিছু</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মহান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সৃষ্টি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চির-কল্যাণকর</a:t>
          </a:r>
          <a:endParaRPr lang="en-US" sz="2400" dirty="0">
            <a:latin typeface="NikoshBAN" panose="02000000000000000000" pitchFamily="2" charset="0"/>
            <a:cs typeface="NikoshBAN" panose="02000000000000000000" pitchFamily="2" charset="0"/>
          </a:endParaRPr>
        </a:p>
      </dgm:t>
    </dgm:pt>
    <dgm:pt modelId="{D9F4B6AE-032A-4760-BBA4-EC0E26034C7B}" type="parTrans" cxnId="{A3D5337E-8938-4EF2-A88D-D8C359468E61}">
      <dgm:prSet/>
      <dgm:spPr/>
      <dgm:t>
        <a:bodyPr/>
        <a:lstStyle/>
        <a:p>
          <a:endParaRPr lang="en-US"/>
        </a:p>
      </dgm:t>
    </dgm:pt>
    <dgm:pt modelId="{91A0E513-D231-41DA-A8C0-80B00138EB1E}" type="sibTrans" cxnId="{A3D5337E-8938-4EF2-A88D-D8C359468E61}">
      <dgm:prSet/>
      <dgm:spPr/>
      <dgm:t>
        <a:bodyPr/>
        <a:lstStyle/>
        <a:p>
          <a:endParaRPr lang="en-US"/>
        </a:p>
      </dgm:t>
    </dgm:pt>
    <dgm:pt modelId="{D97FBA0D-71FB-44BB-89C3-7312649DBBD7}" type="pres">
      <dgm:prSet presAssocID="{90BD73E4-6132-4D5A-8E10-39C9E113B895}" presName="linear" presStyleCnt="0">
        <dgm:presLayoutVars>
          <dgm:dir/>
          <dgm:animLvl val="lvl"/>
          <dgm:resizeHandles val="exact"/>
        </dgm:presLayoutVars>
      </dgm:prSet>
      <dgm:spPr/>
      <dgm:t>
        <a:bodyPr/>
        <a:lstStyle/>
        <a:p>
          <a:endParaRPr lang="en-US"/>
        </a:p>
      </dgm:t>
    </dgm:pt>
    <dgm:pt modelId="{5D388CBF-4BFA-4078-A53E-FEA7DAB54727}" type="pres">
      <dgm:prSet presAssocID="{8D61FF80-2237-4644-8620-6A8031D6942B}" presName="parentLin" presStyleCnt="0"/>
      <dgm:spPr/>
    </dgm:pt>
    <dgm:pt modelId="{767A721F-5B2D-4B7E-AEE2-C4DD80BC9757}" type="pres">
      <dgm:prSet presAssocID="{8D61FF80-2237-4644-8620-6A8031D6942B}" presName="parentLeftMargin" presStyleLbl="node1" presStyleIdx="0" presStyleCnt="3"/>
      <dgm:spPr/>
      <dgm:t>
        <a:bodyPr/>
        <a:lstStyle/>
        <a:p>
          <a:endParaRPr lang="en-US"/>
        </a:p>
      </dgm:t>
    </dgm:pt>
    <dgm:pt modelId="{62CD29F8-D704-44E8-8E55-EEF555E00E74}" type="pres">
      <dgm:prSet presAssocID="{8D61FF80-2237-4644-8620-6A8031D6942B}" presName="parentText" presStyleLbl="node1" presStyleIdx="0" presStyleCnt="3" custScaleX="131748" custScaleY="124982">
        <dgm:presLayoutVars>
          <dgm:chMax val="0"/>
          <dgm:bulletEnabled val="1"/>
        </dgm:presLayoutVars>
      </dgm:prSet>
      <dgm:spPr/>
      <dgm:t>
        <a:bodyPr/>
        <a:lstStyle/>
        <a:p>
          <a:endParaRPr lang="en-US"/>
        </a:p>
      </dgm:t>
    </dgm:pt>
    <dgm:pt modelId="{9A49F995-4A02-48AE-8A65-E159AC764A6E}" type="pres">
      <dgm:prSet presAssocID="{8D61FF80-2237-4644-8620-6A8031D6942B}" presName="negativeSpace" presStyleCnt="0"/>
      <dgm:spPr/>
    </dgm:pt>
    <dgm:pt modelId="{F5F54652-D7FB-46CC-9F6B-9447BBF192EA}" type="pres">
      <dgm:prSet presAssocID="{8D61FF80-2237-4644-8620-6A8031D6942B}" presName="childText" presStyleLbl="conFgAcc1" presStyleIdx="0" presStyleCnt="3">
        <dgm:presLayoutVars>
          <dgm:bulletEnabled val="1"/>
        </dgm:presLayoutVars>
      </dgm:prSet>
      <dgm:spPr/>
      <dgm:t>
        <a:bodyPr/>
        <a:lstStyle/>
        <a:p>
          <a:endParaRPr lang="en-US"/>
        </a:p>
      </dgm:t>
    </dgm:pt>
    <dgm:pt modelId="{A9296B55-8511-4566-A328-44CE4047ECE5}" type="pres">
      <dgm:prSet presAssocID="{D6B0474F-04EF-4C6B-A4DB-BAE3C3B48467}" presName="spaceBetweenRectangles" presStyleCnt="0"/>
      <dgm:spPr/>
    </dgm:pt>
    <dgm:pt modelId="{66E0E3E6-9EEC-4D94-A69A-F84D72225873}" type="pres">
      <dgm:prSet presAssocID="{FDA7F8FE-D665-41E6-B0B3-25729A87A092}" presName="parentLin" presStyleCnt="0"/>
      <dgm:spPr/>
    </dgm:pt>
    <dgm:pt modelId="{47A94C1D-4974-4AB7-B655-5D6A0FEC9CED}" type="pres">
      <dgm:prSet presAssocID="{FDA7F8FE-D665-41E6-B0B3-25729A87A092}" presName="parentLeftMargin" presStyleLbl="node1" presStyleIdx="0" presStyleCnt="3"/>
      <dgm:spPr/>
      <dgm:t>
        <a:bodyPr/>
        <a:lstStyle/>
        <a:p>
          <a:endParaRPr lang="en-US"/>
        </a:p>
      </dgm:t>
    </dgm:pt>
    <dgm:pt modelId="{5D0DD6C4-A2E6-4580-85CD-26A4BC95FCC2}" type="pres">
      <dgm:prSet presAssocID="{FDA7F8FE-D665-41E6-B0B3-25729A87A092}" presName="parentText" presStyleLbl="node1" presStyleIdx="1" presStyleCnt="3" custScaleX="131032" custScaleY="121465">
        <dgm:presLayoutVars>
          <dgm:chMax val="0"/>
          <dgm:bulletEnabled val="1"/>
        </dgm:presLayoutVars>
      </dgm:prSet>
      <dgm:spPr/>
      <dgm:t>
        <a:bodyPr/>
        <a:lstStyle/>
        <a:p>
          <a:endParaRPr lang="en-US"/>
        </a:p>
      </dgm:t>
    </dgm:pt>
    <dgm:pt modelId="{644E4379-EFF1-432A-A453-1703771ABD72}" type="pres">
      <dgm:prSet presAssocID="{FDA7F8FE-D665-41E6-B0B3-25729A87A092}" presName="negativeSpace" presStyleCnt="0"/>
      <dgm:spPr/>
    </dgm:pt>
    <dgm:pt modelId="{EA0FACC3-E4B2-4368-803C-5D678ED17015}" type="pres">
      <dgm:prSet presAssocID="{FDA7F8FE-D665-41E6-B0B3-25729A87A092}" presName="childText" presStyleLbl="conFgAcc1" presStyleIdx="1" presStyleCnt="3">
        <dgm:presLayoutVars>
          <dgm:bulletEnabled val="1"/>
        </dgm:presLayoutVars>
      </dgm:prSet>
      <dgm:spPr/>
    </dgm:pt>
    <dgm:pt modelId="{7D4A11E6-6CC1-41CD-B0EA-1AB3118B9FB8}" type="pres">
      <dgm:prSet presAssocID="{A0AA6D55-3BCA-411C-B2CE-D61869006CDB}" presName="spaceBetweenRectangles" presStyleCnt="0"/>
      <dgm:spPr/>
    </dgm:pt>
    <dgm:pt modelId="{2C10EAB0-05F5-4DBC-B661-98CA8CFE8FD4}" type="pres">
      <dgm:prSet presAssocID="{C26F66DF-0926-418A-AAEF-BBF20320F2FE}" presName="parentLin" presStyleCnt="0"/>
      <dgm:spPr/>
    </dgm:pt>
    <dgm:pt modelId="{76E125CD-10D0-4B32-8EF9-A34E104C45EE}" type="pres">
      <dgm:prSet presAssocID="{C26F66DF-0926-418A-AAEF-BBF20320F2FE}" presName="parentLeftMargin" presStyleLbl="node1" presStyleIdx="1" presStyleCnt="3"/>
      <dgm:spPr/>
      <dgm:t>
        <a:bodyPr/>
        <a:lstStyle/>
        <a:p>
          <a:endParaRPr lang="en-US"/>
        </a:p>
      </dgm:t>
    </dgm:pt>
    <dgm:pt modelId="{30664670-CA23-4EEB-A416-B6BC0BF90086}" type="pres">
      <dgm:prSet presAssocID="{C26F66DF-0926-418A-AAEF-BBF20320F2FE}" presName="parentText" presStyleLbl="node1" presStyleIdx="2" presStyleCnt="3" custScaleX="131081" custScaleY="126673">
        <dgm:presLayoutVars>
          <dgm:chMax val="0"/>
          <dgm:bulletEnabled val="1"/>
        </dgm:presLayoutVars>
      </dgm:prSet>
      <dgm:spPr/>
      <dgm:t>
        <a:bodyPr/>
        <a:lstStyle/>
        <a:p>
          <a:endParaRPr lang="en-US"/>
        </a:p>
      </dgm:t>
    </dgm:pt>
    <dgm:pt modelId="{323663D8-5D4D-4BCA-A301-98587997BD98}" type="pres">
      <dgm:prSet presAssocID="{C26F66DF-0926-418A-AAEF-BBF20320F2FE}" presName="negativeSpace" presStyleCnt="0"/>
      <dgm:spPr/>
    </dgm:pt>
    <dgm:pt modelId="{4CF7F25B-A60C-430B-A8B9-055D03C9CD3A}" type="pres">
      <dgm:prSet presAssocID="{C26F66DF-0926-418A-AAEF-BBF20320F2FE}" presName="childText" presStyleLbl="conFgAcc1" presStyleIdx="2" presStyleCnt="3">
        <dgm:presLayoutVars>
          <dgm:bulletEnabled val="1"/>
        </dgm:presLayoutVars>
      </dgm:prSet>
      <dgm:spPr/>
      <dgm:t>
        <a:bodyPr/>
        <a:lstStyle/>
        <a:p>
          <a:endParaRPr lang="en-US"/>
        </a:p>
      </dgm:t>
    </dgm:pt>
  </dgm:ptLst>
  <dgm:cxnLst>
    <dgm:cxn modelId="{A3D5337E-8938-4EF2-A88D-D8C359468E61}" srcId="{90BD73E4-6132-4D5A-8E10-39C9E113B895}" destId="{C26F66DF-0926-418A-AAEF-BBF20320F2FE}" srcOrd="2" destOrd="0" parTransId="{D9F4B6AE-032A-4760-BBA4-EC0E26034C7B}" sibTransId="{91A0E513-D231-41DA-A8C0-80B00138EB1E}"/>
    <dgm:cxn modelId="{2874F734-923F-4B7E-AAC2-FA07256BAC41}" type="presOf" srcId="{FDA7F8FE-D665-41E6-B0B3-25729A87A092}" destId="{5D0DD6C4-A2E6-4580-85CD-26A4BC95FCC2}" srcOrd="1" destOrd="0" presId="urn:microsoft.com/office/officeart/2005/8/layout/list1"/>
    <dgm:cxn modelId="{678E4F4C-D7A8-4C8A-A8A1-C5F01AC40EAE}" type="presOf" srcId="{8D61FF80-2237-4644-8620-6A8031D6942B}" destId="{767A721F-5B2D-4B7E-AEE2-C4DD80BC9757}" srcOrd="0" destOrd="0" presId="urn:microsoft.com/office/officeart/2005/8/layout/list1"/>
    <dgm:cxn modelId="{091F8992-A397-43C3-8FD8-CBCAFD9E676E}" srcId="{90BD73E4-6132-4D5A-8E10-39C9E113B895}" destId="{FDA7F8FE-D665-41E6-B0B3-25729A87A092}" srcOrd="1" destOrd="0" parTransId="{2AB2E89D-D43A-468A-8D53-E97201E8A207}" sibTransId="{A0AA6D55-3BCA-411C-B2CE-D61869006CDB}"/>
    <dgm:cxn modelId="{6821C97C-0AF7-4D23-8AA5-4BC2C4E7695E}" type="presOf" srcId="{90BD73E4-6132-4D5A-8E10-39C9E113B895}" destId="{D97FBA0D-71FB-44BB-89C3-7312649DBBD7}" srcOrd="0" destOrd="0" presId="urn:microsoft.com/office/officeart/2005/8/layout/list1"/>
    <dgm:cxn modelId="{E67DA891-2208-40CE-99EA-83A8B1A314CB}" type="presOf" srcId="{FDA7F8FE-D665-41E6-B0B3-25729A87A092}" destId="{47A94C1D-4974-4AB7-B655-5D6A0FEC9CED}" srcOrd="0" destOrd="0" presId="urn:microsoft.com/office/officeart/2005/8/layout/list1"/>
    <dgm:cxn modelId="{B8845BF8-4B30-4136-9792-64D88BA67E85}" type="presOf" srcId="{C26F66DF-0926-418A-AAEF-BBF20320F2FE}" destId="{76E125CD-10D0-4B32-8EF9-A34E104C45EE}" srcOrd="0" destOrd="0" presId="urn:microsoft.com/office/officeart/2005/8/layout/list1"/>
    <dgm:cxn modelId="{68FE7CDC-309D-4088-82DD-5480F55E7BDC}" type="presOf" srcId="{8D61FF80-2237-4644-8620-6A8031D6942B}" destId="{62CD29F8-D704-44E8-8E55-EEF555E00E74}" srcOrd="1" destOrd="0" presId="urn:microsoft.com/office/officeart/2005/8/layout/list1"/>
    <dgm:cxn modelId="{E0359E75-6D47-4E7F-BE4E-D0D3B1C58967}" srcId="{90BD73E4-6132-4D5A-8E10-39C9E113B895}" destId="{8D61FF80-2237-4644-8620-6A8031D6942B}" srcOrd="0" destOrd="0" parTransId="{7FE14340-4B18-4124-86B2-4EFCBFA5DEBE}" sibTransId="{D6B0474F-04EF-4C6B-A4DB-BAE3C3B48467}"/>
    <dgm:cxn modelId="{873373E8-1D0D-43A9-A13D-1C30E4C023E3}" type="presOf" srcId="{C26F66DF-0926-418A-AAEF-BBF20320F2FE}" destId="{30664670-CA23-4EEB-A416-B6BC0BF90086}" srcOrd="1" destOrd="0" presId="urn:microsoft.com/office/officeart/2005/8/layout/list1"/>
    <dgm:cxn modelId="{D5807C98-206B-44A0-98DE-A16EC354AE1D}" type="presParOf" srcId="{D97FBA0D-71FB-44BB-89C3-7312649DBBD7}" destId="{5D388CBF-4BFA-4078-A53E-FEA7DAB54727}" srcOrd="0" destOrd="0" presId="urn:microsoft.com/office/officeart/2005/8/layout/list1"/>
    <dgm:cxn modelId="{A8F0A20C-716D-48C6-BD43-835AC632F08B}" type="presParOf" srcId="{5D388CBF-4BFA-4078-A53E-FEA7DAB54727}" destId="{767A721F-5B2D-4B7E-AEE2-C4DD80BC9757}" srcOrd="0" destOrd="0" presId="urn:microsoft.com/office/officeart/2005/8/layout/list1"/>
    <dgm:cxn modelId="{5C6DFAE3-ECEF-4CF8-A8BB-BB2E99150586}" type="presParOf" srcId="{5D388CBF-4BFA-4078-A53E-FEA7DAB54727}" destId="{62CD29F8-D704-44E8-8E55-EEF555E00E74}" srcOrd="1" destOrd="0" presId="urn:microsoft.com/office/officeart/2005/8/layout/list1"/>
    <dgm:cxn modelId="{E8A2E781-C10F-4F5F-9B36-2913593F8E8D}" type="presParOf" srcId="{D97FBA0D-71FB-44BB-89C3-7312649DBBD7}" destId="{9A49F995-4A02-48AE-8A65-E159AC764A6E}" srcOrd="1" destOrd="0" presId="urn:microsoft.com/office/officeart/2005/8/layout/list1"/>
    <dgm:cxn modelId="{E0FA1C40-A915-4DB8-8913-9B81E7D79E4A}" type="presParOf" srcId="{D97FBA0D-71FB-44BB-89C3-7312649DBBD7}" destId="{F5F54652-D7FB-46CC-9F6B-9447BBF192EA}" srcOrd="2" destOrd="0" presId="urn:microsoft.com/office/officeart/2005/8/layout/list1"/>
    <dgm:cxn modelId="{EADBF41E-78F6-413C-B080-5B075B9ACCC5}" type="presParOf" srcId="{D97FBA0D-71FB-44BB-89C3-7312649DBBD7}" destId="{A9296B55-8511-4566-A328-44CE4047ECE5}" srcOrd="3" destOrd="0" presId="urn:microsoft.com/office/officeart/2005/8/layout/list1"/>
    <dgm:cxn modelId="{F1A599B2-9477-46A9-A4DA-AB1C08D6EF24}" type="presParOf" srcId="{D97FBA0D-71FB-44BB-89C3-7312649DBBD7}" destId="{66E0E3E6-9EEC-4D94-A69A-F84D72225873}" srcOrd="4" destOrd="0" presId="urn:microsoft.com/office/officeart/2005/8/layout/list1"/>
    <dgm:cxn modelId="{4F90ACAA-910D-478F-91E0-21196551684C}" type="presParOf" srcId="{66E0E3E6-9EEC-4D94-A69A-F84D72225873}" destId="{47A94C1D-4974-4AB7-B655-5D6A0FEC9CED}" srcOrd="0" destOrd="0" presId="urn:microsoft.com/office/officeart/2005/8/layout/list1"/>
    <dgm:cxn modelId="{FCB90DFF-7F10-4836-A0CC-1E0D0CD25FA5}" type="presParOf" srcId="{66E0E3E6-9EEC-4D94-A69A-F84D72225873}" destId="{5D0DD6C4-A2E6-4580-85CD-26A4BC95FCC2}" srcOrd="1" destOrd="0" presId="urn:microsoft.com/office/officeart/2005/8/layout/list1"/>
    <dgm:cxn modelId="{E747E050-16F8-45DC-997B-1A37E7CA5E25}" type="presParOf" srcId="{D97FBA0D-71FB-44BB-89C3-7312649DBBD7}" destId="{644E4379-EFF1-432A-A453-1703771ABD72}" srcOrd="5" destOrd="0" presId="urn:microsoft.com/office/officeart/2005/8/layout/list1"/>
    <dgm:cxn modelId="{2F9EB6CE-748C-4485-A40A-F2B37BFE7D41}" type="presParOf" srcId="{D97FBA0D-71FB-44BB-89C3-7312649DBBD7}" destId="{EA0FACC3-E4B2-4368-803C-5D678ED17015}" srcOrd="6" destOrd="0" presId="urn:microsoft.com/office/officeart/2005/8/layout/list1"/>
    <dgm:cxn modelId="{E7CB9E2D-13B8-4532-A58F-8CC2A52D2900}" type="presParOf" srcId="{D97FBA0D-71FB-44BB-89C3-7312649DBBD7}" destId="{7D4A11E6-6CC1-41CD-B0EA-1AB3118B9FB8}" srcOrd="7" destOrd="0" presId="urn:microsoft.com/office/officeart/2005/8/layout/list1"/>
    <dgm:cxn modelId="{869D76B5-AE7D-4C36-B23A-718E25CDAA4E}" type="presParOf" srcId="{D97FBA0D-71FB-44BB-89C3-7312649DBBD7}" destId="{2C10EAB0-05F5-4DBC-B661-98CA8CFE8FD4}" srcOrd="8" destOrd="0" presId="urn:microsoft.com/office/officeart/2005/8/layout/list1"/>
    <dgm:cxn modelId="{5E7D9F74-2C4E-45C6-ABB1-26774A36D43E}" type="presParOf" srcId="{2C10EAB0-05F5-4DBC-B661-98CA8CFE8FD4}" destId="{76E125CD-10D0-4B32-8EF9-A34E104C45EE}" srcOrd="0" destOrd="0" presId="urn:microsoft.com/office/officeart/2005/8/layout/list1"/>
    <dgm:cxn modelId="{AFC7D76D-E275-4E9C-A314-7626C506B3A4}" type="presParOf" srcId="{2C10EAB0-05F5-4DBC-B661-98CA8CFE8FD4}" destId="{30664670-CA23-4EEB-A416-B6BC0BF90086}" srcOrd="1" destOrd="0" presId="urn:microsoft.com/office/officeart/2005/8/layout/list1"/>
    <dgm:cxn modelId="{FB477170-DF2F-4F9E-91E6-EBFF46A0D2B6}" type="presParOf" srcId="{D97FBA0D-71FB-44BB-89C3-7312649DBBD7}" destId="{323663D8-5D4D-4BCA-A301-98587997BD98}" srcOrd="9" destOrd="0" presId="urn:microsoft.com/office/officeart/2005/8/layout/list1"/>
    <dgm:cxn modelId="{9835B6CF-8D0B-44FF-8D0B-9E7DCDEB5880}" type="presParOf" srcId="{D97FBA0D-71FB-44BB-89C3-7312649DBBD7}" destId="{4CF7F25B-A60C-430B-A8B9-055D03C9CD3A}"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0BD73E4-6132-4D5A-8E10-39C9E113B895}" type="doc">
      <dgm:prSet loTypeId="urn:microsoft.com/office/officeart/2005/8/layout/list1" loCatId="list" qsTypeId="urn:microsoft.com/office/officeart/2005/8/quickstyle/3d3" qsCatId="3D" csTypeId="urn:microsoft.com/office/officeart/2005/8/colors/accent1_2" csCatId="accent1" phldr="1"/>
      <dgm:spPr/>
      <dgm:t>
        <a:bodyPr/>
        <a:lstStyle/>
        <a:p>
          <a:endParaRPr lang="en-US"/>
        </a:p>
      </dgm:t>
    </dgm:pt>
    <dgm:pt modelId="{8D61FF80-2237-4644-8620-6A8031D6942B}">
      <dgm:prSet phldrT="[Text]" custT="1"/>
      <dgm:spPr>
        <a:solidFill>
          <a:schemeClr val="tx1">
            <a:lumMod val="75000"/>
            <a:lumOff val="25000"/>
          </a:schemeClr>
        </a:solidFill>
        <a:ln>
          <a:solidFill>
            <a:srgbClr val="FFFF00"/>
          </a:solidFill>
        </a:ln>
      </dgm:spPr>
      <dgm:t>
        <a:bodyPr/>
        <a:lstStyle/>
        <a:p>
          <a:r>
            <a:rPr lang="en-US" sz="2400" dirty="0" err="1" smtClean="0">
              <a:latin typeface="NikoshBAN" panose="02000000000000000000" pitchFamily="2" charset="0"/>
              <a:cs typeface="NikoshBAN" panose="02000000000000000000" pitchFamily="2" charset="0"/>
            </a:rPr>
            <a:t>বিশ্বে</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যা</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কিছু</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এল</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পাপ-তাপ</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বেদনা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অশ্রুবারি</a:t>
          </a:r>
          <a:r>
            <a:rPr lang="en-US" sz="2400" dirty="0" smtClean="0">
              <a:latin typeface="NikoshBAN" panose="02000000000000000000" pitchFamily="2" charset="0"/>
              <a:cs typeface="NikoshBAN" panose="02000000000000000000" pitchFamily="2" charset="0"/>
            </a:rPr>
            <a:t> </a:t>
          </a:r>
          <a:endParaRPr lang="en-US" sz="2400" dirty="0">
            <a:latin typeface="NikoshBAN" panose="02000000000000000000" pitchFamily="2" charset="0"/>
            <a:cs typeface="NikoshBAN" panose="02000000000000000000" pitchFamily="2" charset="0"/>
          </a:endParaRPr>
        </a:p>
      </dgm:t>
    </dgm:pt>
    <dgm:pt modelId="{7FE14340-4B18-4124-86B2-4EFCBFA5DEBE}" type="parTrans" cxnId="{E0359E75-6D47-4E7F-BE4E-D0D3B1C58967}">
      <dgm:prSet/>
      <dgm:spPr/>
      <dgm:t>
        <a:bodyPr/>
        <a:lstStyle/>
        <a:p>
          <a:endParaRPr lang="en-US"/>
        </a:p>
      </dgm:t>
    </dgm:pt>
    <dgm:pt modelId="{D6B0474F-04EF-4C6B-A4DB-BAE3C3B48467}" type="sibTrans" cxnId="{E0359E75-6D47-4E7F-BE4E-D0D3B1C58967}">
      <dgm:prSet/>
      <dgm:spPr/>
      <dgm:t>
        <a:bodyPr/>
        <a:lstStyle/>
        <a:p>
          <a:endParaRPr lang="en-US"/>
        </a:p>
      </dgm:t>
    </dgm:pt>
    <dgm:pt modelId="{FDA7F8FE-D665-41E6-B0B3-25729A87A092}">
      <dgm:prSet phldrT="[Text]" custT="1"/>
      <dgm:spPr>
        <a:solidFill>
          <a:schemeClr val="tx1">
            <a:lumMod val="75000"/>
            <a:lumOff val="25000"/>
          </a:schemeClr>
        </a:solidFill>
        <a:ln>
          <a:solidFill>
            <a:srgbClr val="FFFF00"/>
          </a:solidFill>
        </a:ln>
      </dgm:spPr>
      <dgm:t>
        <a:bodyPr/>
        <a:lstStyle/>
        <a:p>
          <a:r>
            <a:rPr lang="en-US" sz="2400" dirty="0" err="1" smtClean="0">
              <a:latin typeface="NikoshBAN" panose="02000000000000000000" pitchFamily="2" charset="0"/>
              <a:cs typeface="NikoshBAN" panose="02000000000000000000" pitchFamily="2" charset="0"/>
            </a:rPr>
            <a:t>অর্ধেক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তার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আনিয়াছে</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নর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অর্ধেক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তার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নারী</a:t>
          </a:r>
          <a:r>
            <a:rPr lang="en-US" sz="2400" dirty="0" smtClean="0">
              <a:latin typeface="NikoshBAN" panose="02000000000000000000" pitchFamily="2" charset="0"/>
              <a:cs typeface="NikoshBAN" panose="02000000000000000000" pitchFamily="2" charset="0"/>
            </a:rPr>
            <a:t>। </a:t>
          </a:r>
          <a:endParaRPr lang="en-US" sz="2400" dirty="0">
            <a:latin typeface="NikoshBAN" panose="02000000000000000000" pitchFamily="2" charset="0"/>
            <a:cs typeface="NikoshBAN" panose="02000000000000000000" pitchFamily="2" charset="0"/>
          </a:endParaRPr>
        </a:p>
      </dgm:t>
    </dgm:pt>
    <dgm:pt modelId="{2AB2E89D-D43A-468A-8D53-E97201E8A207}" type="parTrans" cxnId="{091F8992-A397-43C3-8FD8-CBCAFD9E676E}">
      <dgm:prSet/>
      <dgm:spPr/>
      <dgm:t>
        <a:bodyPr/>
        <a:lstStyle/>
        <a:p>
          <a:endParaRPr lang="en-US"/>
        </a:p>
      </dgm:t>
    </dgm:pt>
    <dgm:pt modelId="{A0AA6D55-3BCA-411C-B2CE-D61869006CDB}" type="sibTrans" cxnId="{091F8992-A397-43C3-8FD8-CBCAFD9E676E}">
      <dgm:prSet/>
      <dgm:spPr/>
      <dgm:t>
        <a:bodyPr/>
        <a:lstStyle/>
        <a:p>
          <a:endParaRPr lang="en-US"/>
        </a:p>
      </dgm:t>
    </dgm:pt>
    <dgm:pt modelId="{C26F66DF-0926-418A-AAEF-BBF20320F2FE}">
      <dgm:prSet phldrT="[Text]" custT="1"/>
      <dgm:spPr>
        <a:solidFill>
          <a:schemeClr val="tx1">
            <a:lumMod val="75000"/>
            <a:lumOff val="25000"/>
          </a:schemeClr>
        </a:solidFill>
        <a:ln>
          <a:solidFill>
            <a:srgbClr val="FFFF00"/>
          </a:solidFill>
        </a:ln>
      </dgm:spPr>
      <dgm:t>
        <a:bodyPr/>
        <a:lstStyle/>
        <a:p>
          <a:r>
            <a:rPr lang="en-US" sz="2400" dirty="0" err="1" smtClean="0">
              <a:latin typeface="NikoshBAN" panose="02000000000000000000" pitchFamily="2" charset="0"/>
              <a:cs typeface="NikoshBAN" panose="02000000000000000000" pitchFamily="2" charset="0"/>
            </a:rPr>
            <a:t>জগতের</a:t>
          </a:r>
          <a:r>
            <a:rPr lang="en-US" sz="2400" baseline="0" dirty="0" smtClean="0">
              <a:latin typeface="NikoshBAN" panose="02000000000000000000" pitchFamily="2" charset="0"/>
              <a:cs typeface="NikoshBAN" panose="02000000000000000000" pitchFamily="2" charset="0"/>
            </a:rPr>
            <a:t> </a:t>
          </a:r>
          <a:r>
            <a:rPr lang="en-US" sz="2400" baseline="0" dirty="0" err="1" smtClean="0">
              <a:latin typeface="NikoshBAN" panose="02000000000000000000" pitchFamily="2" charset="0"/>
              <a:cs typeface="NikoshBAN" panose="02000000000000000000" pitchFamily="2" charset="0"/>
            </a:rPr>
            <a:t>যত</a:t>
          </a:r>
          <a:r>
            <a:rPr lang="en-US" sz="2400" baseline="0" dirty="0" smtClean="0">
              <a:latin typeface="NikoshBAN" panose="02000000000000000000" pitchFamily="2" charset="0"/>
              <a:cs typeface="NikoshBAN" panose="02000000000000000000" pitchFamily="2" charset="0"/>
            </a:rPr>
            <a:t> </a:t>
          </a:r>
          <a:r>
            <a:rPr lang="en-US" sz="2400" baseline="0" dirty="0" err="1" smtClean="0">
              <a:latin typeface="NikoshBAN" panose="02000000000000000000" pitchFamily="2" charset="0"/>
              <a:cs typeface="NikoshBAN" panose="02000000000000000000" pitchFamily="2" charset="0"/>
            </a:rPr>
            <a:t>বড়</a:t>
          </a:r>
          <a:r>
            <a:rPr lang="en-US" sz="2400" baseline="0" dirty="0" smtClean="0">
              <a:latin typeface="NikoshBAN" panose="02000000000000000000" pitchFamily="2" charset="0"/>
              <a:cs typeface="NikoshBAN" panose="02000000000000000000" pitchFamily="2" charset="0"/>
            </a:rPr>
            <a:t> </a:t>
          </a:r>
          <a:r>
            <a:rPr lang="en-US" sz="2400" baseline="0" dirty="0" err="1" smtClean="0">
              <a:latin typeface="NikoshBAN" panose="02000000000000000000" pitchFamily="2" charset="0"/>
              <a:cs typeface="NikoshBAN" panose="02000000000000000000" pitchFamily="2" charset="0"/>
            </a:rPr>
            <a:t>বড়</a:t>
          </a:r>
          <a:r>
            <a:rPr lang="en-US" sz="2400" baseline="0" dirty="0" smtClean="0">
              <a:latin typeface="NikoshBAN" panose="02000000000000000000" pitchFamily="2" charset="0"/>
              <a:cs typeface="NikoshBAN" panose="02000000000000000000" pitchFamily="2" charset="0"/>
            </a:rPr>
            <a:t> </a:t>
          </a:r>
          <a:r>
            <a:rPr lang="en-US" sz="2400" baseline="0" dirty="0" err="1" smtClean="0">
              <a:latin typeface="NikoshBAN" panose="02000000000000000000" pitchFamily="2" charset="0"/>
              <a:cs typeface="NikoshBAN" panose="02000000000000000000" pitchFamily="2" charset="0"/>
            </a:rPr>
            <a:t>জয়</a:t>
          </a:r>
          <a:r>
            <a:rPr lang="en-US" sz="2400" baseline="0" dirty="0" smtClean="0">
              <a:latin typeface="NikoshBAN" panose="02000000000000000000" pitchFamily="2" charset="0"/>
              <a:cs typeface="NikoshBAN" panose="02000000000000000000" pitchFamily="2" charset="0"/>
            </a:rPr>
            <a:t> </a:t>
          </a:r>
          <a:r>
            <a:rPr lang="en-US" sz="2400" baseline="0" dirty="0" err="1" smtClean="0">
              <a:latin typeface="NikoshBAN" panose="02000000000000000000" pitchFamily="2" charset="0"/>
              <a:cs typeface="NikoshBAN" panose="02000000000000000000" pitchFamily="2" charset="0"/>
            </a:rPr>
            <a:t>বড়</a:t>
          </a:r>
          <a:r>
            <a:rPr lang="en-US" sz="2400" baseline="0" dirty="0" smtClean="0">
              <a:latin typeface="NikoshBAN" panose="02000000000000000000" pitchFamily="2" charset="0"/>
              <a:cs typeface="NikoshBAN" panose="02000000000000000000" pitchFamily="2" charset="0"/>
            </a:rPr>
            <a:t> </a:t>
          </a:r>
          <a:r>
            <a:rPr lang="en-US" sz="2400" baseline="0" dirty="0" err="1" smtClean="0">
              <a:latin typeface="NikoshBAN" panose="02000000000000000000" pitchFamily="2" charset="0"/>
              <a:cs typeface="NikoshBAN" panose="02000000000000000000" pitchFamily="2" charset="0"/>
            </a:rPr>
            <a:t>বড়</a:t>
          </a:r>
          <a:r>
            <a:rPr lang="en-US" sz="2400" baseline="0" dirty="0" smtClean="0">
              <a:latin typeface="NikoshBAN" panose="02000000000000000000" pitchFamily="2" charset="0"/>
              <a:cs typeface="NikoshBAN" panose="02000000000000000000" pitchFamily="2" charset="0"/>
            </a:rPr>
            <a:t> </a:t>
          </a:r>
          <a:r>
            <a:rPr lang="en-US" sz="2400" baseline="0" dirty="0" err="1" smtClean="0">
              <a:latin typeface="NikoshBAN" panose="02000000000000000000" pitchFamily="2" charset="0"/>
              <a:cs typeface="NikoshBAN" panose="02000000000000000000" pitchFamily="2" charset="0"/>
            </a:rPr>
            <a:t>অভিযান</a:t>
          </a:r>
          <a:endParaRPr lang="en-US" sz="2400" dirty="0">
            <a:latin typeface="NikoshBAN" panose="02000000000000000000" pitchFamily="2" charset="0"/>
            <a:cs typeface="NikoshBAN" panose="02000000000000000000" pitchFamily="2" charset="0"/>
          </a:endParaRPr>
        </a:p>
      </dgm:t>
    </dgm:pt>
    <dgm:pt modelId="{D9F4B6AE-032A-4760-BBA4-EC0E26034C7B}" type="parTrans" cxnId="{A3D5337E-8938-4EF2-A88D-D8C359468E61}">
      <dgm:prSet/>
      <dgm:spPr/>
      <dgm:t>
        <a:bodyPr/>
        <a:lstStyle/>
        <a:p>
          <a:endParaRPr lang="en-US"/>
        </a:p>
      </dgm:t>
    </dgm:pt>
    <dgm:pt modelId="{91A0E513-D231-41DA-A8C0-80B00138EB1E}" type="sibTrans" cxnId="{A3D5337E-8938-4EF2-A88D-D8C359468E61}">
      <dgm:prSet/>
      <dgm:spPr/>
      <dgm:t>
        <a:bodyPr/>
        <a:lstStyle/>
        <a:p>
          <a:endParaRPr lang="en-US"/>
        </a:p>
      </dgm:t>
    </dgm:pt>
    <dgm:pt modelId="{D97FBA0D-71FB-44BB-89C3-7312649DBBD7}" type="pres">
      <dgm:prSet presAssocID="{90BD73E4-6132-4D5A-8E10-39C9E113B895}" presName="linear" presStyleCnt="0">
        <dgm:presLayoutVars>
          <dgm:dir/>
          <dgm:animLvl val="lvl"/>
          <dgm:resizeHandles val="exact"/>
        </dgm:presLayoutVars>
      </dgm:prSet>
      <dgm:spPr/>
      <dgm:t>
        <a:bodyPr/>
        <a:lstStyle/>
        <a:p>
          <a:endParaRPr lang="en-US"/>
        </a:p>
      </dgm:t>
    </dgm:pt>
    <dgm:pt modelId="{5D388CBF-4BFA-4078-A53E-FEA7DAB54727}" type="pres">
      <dgm:prSet presAssocID="{8D61FF80-2237-4644-8620-6A8031D6942B}" presName="parentLin" presStyleCnt="0"/>
      <dgm:spPr/>
    </dgm:pt>
    <dgm:pt modelId="{767A721F-5B2D-4B7E-AEE2-C4DD80BC9757}" type="pres">
      <dgm:prSet presAssocID="{8D61FF80-2237-4644-8620-6A8031D6942B}" presName="parentLeftMargin" presStyleLbl="node1" presStyleIdx="0" presStyleCnt="3"/>
      <dgm:spPr/>
      <dgm:t>
        <a:bodyPr/>
        <a:lstStyle/>
        <a:p>
          <a:endParaRPr lang="en-US"/>
        </a:p>
      </dgm:t>
    </dgm:pt>
    <dgm:pt modelId="{62CD29F8-D704-44E8-8E55-EEF555E00E74}" type="pres">
      <dgm:prSet presAssocID="{8D61FF80-2237-4644-8620-6A8031D6942B}" presName="parentText" presStyleLbl="node1" presStyleIdx="0" presStyleCnt="3" custScaleX="131748" custScaleY="124982">
        <dgm:presLayoutVars>
          <dgm:chMax val="0"/>
          <dgm:bulletEnabled val="1"/>
        </dgm:presLayoutVars>
      </dgm:prSet>
      <dgm:spPr/>
      <dgm:t>
        <a:bodyPr/>
        <a:lstStyle/>
        <a:p>
          <a:endParaRPr lang="en-US"/>
        </a:p>
      </dgm:t>
    </dgm:pt>
    <dgm:pt modelId="{9A49F995-4A02-48AE-8A65-E159AC764A6E}" type="pres">
      <dgm:prSet presAssocID="{8D61FF80-2237-4644-8620-6A8031D6942B}" presName="negativeSpace" presStyleCnt="0"/>
      <dgm:spPr/>
    </dgm:pt>
    <dgm:pt modelId="{F5F54652-D7FB-46CC-9F6B-9447BBF192EA}" type="pres">
      <dgm:prSet presAssocID="{8D61FF80-2237-4644-8620-6A8031D6942B}" presName="childText" presStyleLbl="conFgAcc1" presStyleIdx="0" presStyleCnt="3">
        <dgm:presLayoutVars>
          <dgm:bulletEnabled val="1"/>
        </dgm:presLayoutVars>
      </dgm:prSet>
      <dgm:spPr/>
    </dgm:pt>
    <dgm:pt modelId="{A9296B55-8511-4566-A328-44CE4047ECE5}" type="pres">
      <dgm:prSet presAssocID="{D6B0474F-04EF-4C6B-A4DB-BAE3C3B48467}" presName="spaceBetweenRectangles" presStyleCnt="0"/>
      <dgm:spPr/>
    </dgm:pt>
    <dgm:pt modelId="{66E0E3E6-9EEC-4D94-A69A-F84D72225873}" type="pres">
      <dgm:prSet presAssocID="{FDA7F8FE-D665-41E6-B0B3-25729A87A092}" presName="parentLin" presStyleCnt="0"/>
      <dgm:spPr/>
    </dgm:pt>
    <dgm:pt modelId="{47A94C1D-4974-4AB7-B655-5D6A0FEC9CED}" type="pres">
      <dgm:prSet presAssocID="{FDA7F8FE-D665-41E6-B0B3-25729A87A092}" presName="parentLeftMargin" presStyleLbl="node1" presStyleIdx="0" presStyleCnt="3"/>
      <dgm:spPr/>
      <dgm:t>
        <a:bodyPr/>
        <a:lstStyle/>
        <a:p>
          <a:endParaRPr lang="en-US"/>
        </a:p>
      </dgm:t>
    </dgm:pt>
    <dgm:pt modelId="{5D0DD6C4-A2E6-4580-85CD-26A4BC95FCC2}" type="pres">
      <dgm:prSet presAssocID="{FDA7F8FE-D665-41E6-B0B3-25729A87A092}" presName="parentText" presStyleLbl="node1" presStyleIdx="1" presStyleCnt="3" custScaleX="131032" custScaleY="121465">
        <dgm:presLayoutVars>
          <dgm:chMax val="0"/>
          <dgm:bulletEnabled val="1"/>
        </dgm:presLayoutVars>
      </dgm:prSet>
      <dgm:spPr/>
      <dgm:t>
        <a:bodyPr/>
        <a:lstStyle/>
        <a:p>
          <a:endParaRPr lang="en-US"/>
        </a:p>
      </dgm:t>
    </dgm:pt>
    <dgm:pt modelId="{644E4379-EFF1-432A-A453-1703771ABD72}" type="pres">
      <dgm:prSet presAssocID="{FDA7F8FE-D665-41E6-B0B3-25729A87A092}" presName="negativeSpace" presStyleCnt="0"/>
      <dgm:spPr/>
    </dgm:pt>
    <dgm:pt modelId="{EA0FACC3-E4B2-4368-803C-5D678ED17015}" type="pres">
      <dgm:prSet presAssocID="{FDA7F8FE-D665-41E6-B0B3-25729A87A092}" presName="childText" presStyleLbl="conFgAcc1" presStyleIdx="1" presStyleCnt="3">
        <dgm:presLayoutVars>
          <dgm:bulletEnabled val="1"/>
        </dgm:presLayoutVars>
      </dgm:prSet>
      <dgm:spPr/>
    </dgm:pt>
    <dgm:pt modelId="{7D4A11E6-6CC1-41CD-B0EA-1AB3118B9FB8}" type="pres">
      <dgm:prSet presAssocID="{A0AA6D55-3BCA-411C-B2CE-D61869006CDB}" presName="spaceBetweenRectangles" presStyleCnt="0"/>
      <dgm:spPr/>
    </dgm:pt>
    <dgm:pt modelId="{2C10EAB0-05F5-4DBC-B661-98CA8CFE8FD4}" type="pres">
      <dgm:prSet presAssocID="{C26F66DF-0926-418A-AAEF-BBF20320F2FE}" presName="parentLin" presStyleCnt="0"/>
      <dgm:spPr/>
    </dgm:pt>
    <dgm:pt modelId="{76E125CD-10D0-4B32-8EF9-A34E104C45EE}" type="pres">
      <dgm:prSet presAssocID="{C26F66DF-0926-418A-AAEF-BBF20320F2FE}" presName="parentLeftMargin" presStyleLbl="node1" presStyleIdx="1" presStyleCnt="3"/>
      <dgm:spPr/>
      <dgm:t>
        <a:bodyPr/>
        <a:lstStyle/>
        <a:p>
          <a:endParaRPr lang="en-US"/>
        </a:p>
      </dgm:t>
    </dgm:pt>
    <dgm:pt modelId="{30664670-CA23-4EEB-A416-B6BC0BF90086}" type="pres">
      <dgm:prSet presAssocID="{C26F66DF-0926-418A-AAEF-BBF20320F2FE}" presName="parentText" presStyleLbl="node1" presStyleIdx="2" presStyleCnt="3" custScaleX="131081" custScaleY="126673">
        <dgm:presLayoutVars>
          <dgm:chMax val="0"/>
          <dgm:bulletEnabled val="1"/>
        </dgm:presLayoutVars>
      </dgm:prSet>
      <dgm:spPr/>
      <dgm:t>
        <a:bodyPr/>
        <a:lstStyle/>
        <a:p>
          <a:endParaRPr lang="en-US"/>
        </a:p>
      </dgm:t>
    </dgm:pt>
    <dgm:pt modelId="{323663D8-5D4D-4BCA-A301-98587997BD98}" type="pres">
      <dgm:prSet presAssocID="{C26F66DF-0926-418A-AAEF-BBF20320F2FE}" presName="negativeSpace" presStyleCnt="0"/>
      <dgm:spPr/>
    </dgm:pt>
    <dgm:pt modelId="{4CF7F25B-A60C-430B-A8B9-055D03C9CD3A}" type="pres">
      <dgm:prSet presAssocID="{C26F66DF-0926-418A-AAEF-BBF20320F2FE}" presName="childText" presStyleLbl="conFgAcc1" presStyleIdx="2" presStyleCnt="3">
        <dgm:presLayoutVars>
          <dgm:bulletEnabled val="1"/>
        </dgm:presLayoutVars>
      </dgm:prSet>
      <dgm:spPr/>
      <dgm:t>
        <a:bodyPr/>
        <a:lstStyle/>
        <a:p>
          <a:endParaRPr lang="en-US"/>
        </a:p>
      </dgm:t>
    </dgm:pt>
  </dgm:ptLst>
  <dgm:cxnLst>
    <dgm:cxn modelId="{A3D5337E-8938-4EF2-A88D-D8C359468E61}" srcId="{90BD73E4-6132-4D5A-8E10-39C9E113B895}" destId="{C26F66DF-0926-418A-AAEF-BBF20320F2FE}" srcOrd="2" destOrd="0" parTransId="{D9F4B6AE-032A-4760-BBA4-EC0E26034C7B}" sibTransId="{91A0E513-D231-41DA-A8C0-80B00138EB1E}"/>
    <dgm:cxn modelId="{DF9B4AF0-5E94-4D2D-B09C-4999E8C32109}" type="presOf" srcId="{FDA7F8FE-D665-41E6-B0B3-25729A87A092}" destId="{47A94C1D-4974-4AB7-B655-5D6A0FEC9CED}" srcOrd="0" destOrd="0" presId="urn:microsoft.com/office/officeart/2005/8/layout/list1"/>
    <dgm:cxn modelId="{18F34FC9-F60A-4112-AFEA-956302C7840B}" type="presOf" srcId="{8D61FF80-2237-4644-8620-6A8031D6942B}" destId="{767A721F-5B2D-4B7E-AEE2-C4DD80BC9757}" srcOrd="0" destOrd="0" presId="urn:microsoft.com/office/officeart/2005/8/layout/list1"/>
    <dgm:cxn modelId="{A56617EA-7A87-4A5E-9AA9-E4A2C809C47E}" type="presOf" srcId="{90BD73E4-6132-4D5A-8E10-39C9E113B895}" destId="{D97FBA0D-71FB-44BB-89C3-7312649DBBD7}" srcOrd="0" destOrd="0" presId="urn:microsoft.com/office/officeart/2005/8/layout/list1"/>
    <dgm:cxn modelId="{091F8992-A397-43C3-8FD8-CBCAFD9E676E}" srcId="{90BD73E4-6132-4D5A-8E10-39C9E113B895}" destId="{FDA7F8FE-D665-41E6-B0B3-25729A87A092}" srcOrd="1" destOrd="0" parTransId="{2AB2E89D-D43A-468A-8D53-E97201E8A207}" sibTransId="{A0AA6D55-3BCA-411C-B2CE-D61869006CDB}"/>
    <dgm:cxn modelId="{F584B178-BCAF-46AC-A8A7-A704DCEC99F7}" type="presOf" srcId="{C26F66DF-0926-418A-AAEF-BBF20320F2FE}" destId="{30664670-CA23-4EEB-A416-B6BC0BF90086}" srcOrd="1" destOrd="0" presId="urn:microsoft.com/office/officeart/2005/8/layout/list1"/>
    <dgm:cxn modelId="{B426B241-AB90-4F80-972D-210D30A4EE79}" type="presOf" srcId="{FDA7F8FE-D665-41E6-B0B3-25729A87A092}" destId="{5D0DD6C4-A2E6-4580-85CD-26A4BC95FCC2}" srcOrd="1" destOrd="0" presId="urn:microsoft.com/office/officeart/2005/8/layout/list1"/>
    <dgm:cxn modelId="{B1299B76-3F47-4F17-BF57-691862555856}" type="presOf" srcId="{8D61FF80-2237-4644-8620-6A8031D6942B}" destId="{62CD29F8-D704-44E8-8E55-EEF555E00E74}" srcOrd="1" destOrd="0" presId="urn:microsoft.com/office/officeart/2005/8/layout/list1"/>
    <dgm:cxn modelId="{E0359E75-6D47-4E7F-BE4E-D0D3B1C58967}" srcId="{90BD73E4-6132-4D5A-8E10-39C9E113B895}" destId="{8D61FF80-2237-4644-8620-6A8031D6942B}" srcOrd="0" destOrd="0" parTransId="{7FE14340-4B18-4124-86B2-4EFCBFA5DEBE}" sibTransId="{D6B0474F-04EF-4C6B-A4DB-BAE3C3B48467}"/>
    <dgm:cxn modelId="{204023EE-A88D-4A12-8687-743E61C2DD0F}" type="presOf" srcId="{C26F66DF-0926-418A-AAEF-BBF20320F2FE}" destId="{76E125CD-10D0-4B32-8EF9-A34E104C45EE}" srcOrd="0" destOrd="0" presId="urn:microsoft.com/office/officeart/2005/8/layout/list1"/>
    <dgm:cxn modelId="{D93CDFDC-FC89-4E81-B89B-6A43F9244296}" type="presParOf" srcId="{D97FBA0D-71FB-44BB-89C3-7312649DBBD7}" destId="{5D388CBF-4BFA-4078-A53E-FEA7DAB54727}" srcOrd="0" destOrd="0" presId="urn:microsoft.com/office/officeart/2005/8/layout/list1"/>
    <dgm:cxn modelId="{C9AD7633-849F-498E-997B-78BB9758564B}" type="presParOf" srcId="{5D388CBF-4BFA-4078-A53E-FEA7DAB54727}" destId="{767A721F-5B2D-4B7E-AEE2-C4DD80BC9757}" srcOrd="0" destOrd="0" presId="urn:microsoft.com/office/officeart/2005/8/layout/list1"/>
    <dgm:cxn modelId="{291EEFEE-DCE1-4EF0-BA95-3B0C0E880831}" type="presParOf" srcId="{5D388CBF-4BFA-4078-A53E-FEA7DAB54727}" destId="{62CD29F8-D704-44E8-8E55-EEF555E00E74}" srcOrd="1" destOrd="0" presId="urn:microsoft.com/office/officeart/2005/8/layout/list1"/>
    <dgm:cxn modelId="{B744DB4E-2E93-4C84-B790-27762EC41C53}" type="presParOf" srcId="{D97FBA0D-71FB-44BB-89C3-7312649DBBD7}" destId="{9A49F995-4A02-48AE-8A65-E159AC764A6E}" srcOrd="1" destOrd="0" presId="urn:microsoft.com/office/officeart/2005/8/layout/list1"/>
    <dgm:cxn modelId="{47CAB4A0-009A-4416-A9A8-14F6B889DB96}" type="presParOf" srcId="{D97FBA0D-71FB-44BB-89C3-7312649DBBD7}" destId="{F5F54652-D7FB-46CC-9F6B-9447BBF192EA}" srcOrd="2" destOrd="0" presId="urn:microsoft.com/office/officeart/2005/8/layout/list1"/>
    <dgm:cxn modelId="{50B0D835-DD65-46D7-BF8D-643705594875}" type="presParOf" srcId="{D97FBA0D-71FB-44BB-89C3-7312649DBBD7}" destId="{A9296B55-8511-4566-A328-44CE4047ECE5}" srcOrd="3" destOrd="0" presId="urn:microsoft.com/office/officeart/2005/8/layout/list1"/>
    <dgm:cxn modelId="{B787AC9A-68AF-45D6-9E0D-4C79D4049437}" type="presParOf" srcId="{D97FBA0D-71FB-44BB-89C3-7312649DBBD7}" destId="{66E0E3E6-9EEC-4D94-A69A-F84D72225873}" srcOrd="4" destOrd="0" presId="urn:microsoft.com/office/officeart/2005/8/layout/list1"/>
    <dgm:cxn modelId="{1CC981DA-0B9E-444B-AFD4-63C417B53DF8}" type="presParOf" srcId="{66E0E3E6-9EEC-4D94-A69A-F84D72225873}" destId="{47A94C1D-4974-4AB7-B655-5D6A0FEC9CED}" srcOrd="0" destOrd="0" presId="urn:microsoft.com/office/officeart/2005/8/layout/list1"/>
    <dgm:cxn modelId="{70F16C92-2E7A-419E-A351-59A812DD405E}" type="presParOf" srcId="{66E0E3E6-9EEC-4D94-A69A-F84D72225873}" destId="{5D0DD6C4-A2E6-4580-85CD-26A4BC95FCC2}" srcOrd="1" destOrd="0" presId="urn:microsoft.com/office/officeart/2005/8/layout/list1"/>
    <dgm:cxn modelId="{33B6F7F3-5315-4B04-BD06-892848AED963}" type="presParOf" srcId="{D97FBA0D-71FB-44BB-89C3-7312649DBBD7}" destId="{644E4379-EFF1-432A-A453-1703771ABD72}" srcOrd="5" destOrd="0" presId="urn:microsoft.com/office/officeart/2005/8/layout/list1"/>
    <dgm:cxn modelId="{7A096BC5-3FF0-4D87-B723-6315D64BB313}" type="presParOf" srcId="{D97FBA0D-71FB-44BB-89C3-7312649DBBD7}" destId="{EA0FACC3-E4B2-4368-803C-5D678ED17015}" srcOrd="6" destOrd="0" presId="urn:microsoft.com/office/officeart/2005/8/layout/list1"/>
    <dgm:cxn modelId="{75733654-841F-4FAB-B09C-E7918F476D2B}" type="presParOf" srcId="{D97FBA0D-71FB-44BB-89C3-7312649DBBD7}" destId="{7D4A11E6-6CC1-41CD-B0EA-1AB3118B9FB8}" srcOrd="7" destOrd="0" presId="urn:microsoft.com/office/officeart/2005/8/layout/list1"/>
    <dgm:cxn modelId="{2F437351-767B-4F92-B9E7-A76FB62AAA6E}" type="presParOf" srcId="{D97FBA0D-71FB-44BB-89C3-7312649DBBD7}" destId="{2C10EAB0-05F5-4DBC-B661-98CA8CFE8FD4}" srcOrd="8" destOrd="0" presId="urn:microsoft.com/office/officeart/2005/8/layout/list1"/>
    <dgm:cxn modelId="{988F502D-AC7A-4B0F-A510-09ABB04BE255}" type="presParOf" srcId="{2C10EAB0-05F5-4DBC-B661-98CA8CFE8FD4}" destId="{76E125CD-10D0-4B32-8EF9-A34E104C45EE}" srcOrd="0" destOrd="0" presId="urn:microsoft.com/office/officeart/2005/8/layout/list1"/>
    <dgm:cxn modelId="{02BAE5B9-2825-4109-A21D-3F463A37039E}" type="presParOf" srcId="{2C10EAB0-05F5-4DBC-B661-98CA8CFE8FD4}" destId="{30664670-CA23-4EEB-A416-B6BC0BF90086}" srcOrd="1" destOrd="0" presId="urn:microsoft.com/office/officeart/2005/8/layout/list1"/>
    <dgm:cxn modelId="{9A391AD5-0E41-40B8-A173-813E847E0469}" type="presParOf" srcId="{D97FBA0D-71FB-44BB-89C3-7312649DBBD7}" destId="{323663D8-5D4D-4BCA-A301-98587997BD98}" srcOrd="9" destOrd="0" presId="urn:microsoft.com/office/officeart/2005/8/layout/list1"/>
    <dgm:cxn modelId="{6B405F2D-7454-4748-B575-3C22369694AE}" type="presParOf" srcId="{D97FBA0D-71FB-44BB-89C3-7312649DBBD7}" destId="{4CF7F25B-A60C-430B-A8B9-055D03C9CD3A}" srcOrd="10"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0BD73E4-6132-4D5A-8E10-39C9E113B895}" type="doc">
      <dgm:prSet loTypeId="urn:microsoft.com/office/officeart/2005/8/layout/list1" loCatId="list" qsTypeId="urn:microsoft.com/office/officeart/2005/8/quickstyle/3d3" qsCatId="3D" csTypeId="urn:microsoft.com/office/officeart/2005/8/colors/accent1_2" csCatId="accent1" phldr="1"/>
      <dgm:spPr/>
      <dgm:t>
        <a:bodyPr/>
        <a:lstStyle/>
        <a:p>
          <a:endParaRPr lang="en-US"/>
        </a:p>
      </dgm:t>
    </dgm:pt>
    <dgm:pt modelId="{8D61FF80-2237-4644-8620-6A8031D6942B}">
      <dgm:prSet phldrT="[Text]" custT="1"/>
      <dgm:spPr>
        <a:solidFill>
          <a:schemeClr val="tx1">
            <a:lumMod val="75000"/>
            <a:lumOff val="25000"/>
          </a:schemeClr>
        </a:solidFill>
        <a:ln>
          <a:solidFill>
            <a:srgbClr val="FFFF00"/>
          </a:solidFill>
        </a:ln>
      </dgm:spPr>
      <dgm:t>
        <a:bodyPr/>
        <a:lstStyle/>
        <a:p>
          <a:r>
            <a:rPr lang="en-US" sz="2400" dirty="0" err="1" smtClean="0">
              <a:latin typeface="NikoshBAN" panose="02000000000000000000" pitchFamily="2" charset="0"/>
              <a:cs typeface="NikoshBAN" panose="02000000000000000000" pitchFamily="2" charset="0"/>
            </a:rPr>
            <a:t>মাতা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ভগ্নি</a:t>
          </a:r>
          <a:r>
            <a:rPr lang="en-US" sz="2400" dirty="0" smtClean="0">
              <a:latin typeface="NikoshBAN" panose="02000000000000000000" pitchFamily="2" charset="0"/>
              <a:cs typeface="NikoshBAN" panose="02000000000000000000" pitchFamily="2" charset="0"/>
            </a:rPr>
            <a:t> ও </a:t>
          </a:r>
          <a:r>
            <a:rPr lang="en-US" sz="2400" dirty="0" err="1" smtClean="0">
              <a:latin typeface="NikoshBAN" panose="02000000000000000000" pitchFamily="2" charset="0"/>
              <a:cs typeface="NikoshBAN" panose="02000000000000000000" pitchFamily="2" charset="0"/>
            </a:rPr>
            <a:t>বধূদের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ত্যাগে</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হইয়াছে</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মহীয়ান</a:t>
          </a:r>
          <a:r>
            <a:rPr lang="en-US" sz="2400" dirty="0" smtClean="0">
              <a:latin typeface="NikoshBAN" panose="02000000000000000000" pitchFamily="2" charset="0"/>
              <a:cs typeface="NikoshBAN" panose="02000000000000000000" pitchFamily="2" charset="0"/>
            </a:rPr>
            <a:t>।</a:t>
          </a:r>
          <a:endParaRPr lang="en-US" sz="2400" dirty="0">
            <a:latin typeface="NikoshBAN" panose="02000000000000000000" pitchFamily="2" charset="0"/>
            <a:cs typeface="NikoshBAN" panose="02000000000000000000" pitchFamily="2" charset="0"/>
          </a:endParaRPr>
        </a:p>
      </dgm:t>
    </dgm:pt>
    <dgm:pt modelId="{7FE14340-4B18-4124-86B2-4EFCBFA5DEBE}" type="parTrans" cxnId="{E0359E75-6D47-4E7F-BE4E-D0D3B1C58967}">
      <dgm:prSet/>
      <dgm:spPr/>
      <dgm:t>
        <a:bodyPr/>
        <a:lstStyle/>
        <a:p>
          <a:endParaRPr lang="en-US"/>
        </a:p>
      </dgm:t>
    </dgm:pt>
    <dgm:pt modelId="{D6B0474F-04EF-4C6B-A4DB-BAE3C3B48467}" type="sibTrans" cxnId="{E0359E75-6D47-4E7F-BE4E-D0D3B1C58967}">
      <dgm:prSet/>
      <dgm:spPr/>
      <dgm:t>
        <a:bodyPr/>
        <a:lstStyle/>
        <a:p>
          <a:endParaRPr lang="en-US"/>
        </a:p>
      </dgm:t>
    </dgm:pt>
    <dgm:pt modelId="{FDA7F8FE-D665-41E6-B0B3-25729A87A092}">
      <dgm:prSet phldrT="[Text]" custT="1"/>
      <dgm:spPr>
        <a:solidFill>
          <a:schemeClr val="tx1">
            <a:lumMod val="75000"/>
            <a:lumOff val="25000"/>
          </a:schemeClr>
        </a:solidFill>
        <a:ln>
          <a:solidFill>
            <a:srgbClr val="FFFF00"/>
          </a:solidFill>
        </a:ln>
      </dgm:spPr>
      <dgm:t>
        <a:bodyPr/>
        <a:lstStyle/>
        <a:p>
          <a:r>
            <a:rPr lang="en-US" sz="2300" spc="0" dirty="0" err="1" smtClean="0">
              <a:latin typeface="NikoshBAN" panose="02000000000000000000" pitchFamily="2" charset="0"/>
              <a:cs typeface="NikoshBAN" panose="02000000000000000000" pitchFamily="2" charset="0"/>
            </a:rPr>
            <a:t>কোন</a:t>
          </a:r>
          <a:r>
            <a:rPr lang="en-US" sz="2300" spc="0" dirty="0" smtClean="0">
              <a:latin typeface="NikoshBAN" panose="02000000000000000000" pitchFamily="2" charset="0"/>
              <a:cs typeface="NikoshBAN" panose="02000000000000000000" pitchFamily="2" charset="0"/>
            </a:rPr>
            <a:t>  </a:t>
          </a:r>
          <a:r>
            <a:rPr lang="en-US" sz="2300" spc="0" dirty="0" err="1" smtClean="0">
              <a:latin typeface="NikoshBAN" panose="02000000000000000000" pitchFamily="2" charset="0"/>
              <a:cs typeface="NikoshBAN" panose="02000000000000000000" pitchFamily="2" charset="0"/>
            </a:rPr>
            <a:t>রণে</a:t>
          </a:r>
          <a:r>
            <a:rPr lang="en-US" sz="2300" spc="0" dirty="0" smtClean="0">
              <a:latin typeface="NikoshBAN" panose="02000000000000000000" pitchFamily="2" charset="0"/>
              <a:cs typeface="NikoshBAN" panose="02000000000000000000" pitchFamily="2" charset="0"/>
            </a:rPr>
            <a:t> </a:t>
          </a:r>
          <a:r>
            <a:rPr lang="en-US" sz="2300" spc="0" dirty="0" err="1" smtClean="0">
              <a:latin typeface="NikoshBAN" panose="02000000000000000000" pitchFamily="2" charset="0"/>
              <a:cs typeface="NikoshBAN" panose="02000000000000000000" pitchFamily="2" charset="0"/>
            </a:rPr>
            <a:t>কত</a:t>
          </a:r>
          <a:r>
            <a:rPr lang="en-US" sz="2300" spc="0" dirty="0" smtClean="0">
              <a:latin typeface="NikoshBAN" panose="02000000000000000000" pitchFamily="2" charset="0"/>
              <a:cs typeface="NikoshBAN" panose="02000000000000000000" pitchFamily="2" charset="0"/>
            </a:rPr>
            <a:t> </a:t>
          </a:r>
          <a:r>
            <a:rPr lang="en-US" sz="2300" spc="0" dirty="0" err="1" smtClean="0">
              <a:latin typeface="NikoshBAN" panose="02000000000000000000" pitchFamily="2" charset="0"/>
              <a:cs typeface="NikoshBAN" panose="02000000000000000000" pitchFamily="2" charset="0"/>
            </a:rPr>
            <a:t>খুন</a:t>
          </a:r>
          <a:r>
            <a:rPr lang="en-US" sz="2300" spc="0" dirty="0" smtClean="0">
              <a:latin typeface="NikoshBAN" panose="02000000000000000000" pitchFamily="2" charset="0"/>
              <a:cs typeface="NikoshBAN" panose="02000000000000000000" pitchFamily="2" charset="0"/>
            </a:rPr>
            <a:t> </a:t>
          </a:r>
          <a:r>
            <a:rPr lang="en-US" sz="2300" spc="0" dirty="0" err="1" smtClean="0">
              <a:latin typeface="NikoshBAN" panose="02000000000000000000" pitchFamily="2" charset="0"/>
              <a:cs typeface="NikoshBAN" panose="02000000000000000000" pitchFamily="2" charset="0"/>
            </a:rPr>
            <a:t>দিল</a:t>
          </a:r>
          <a:r>
            <a:rPr lang="en-US" sz="2300" spc="0" dirty="0" smtClean="0">
              <a:latin typeface="NikoshBAN" panose="02000000000000000000" pitchFamily="2" charset="0"/>
              <a:cs typeface="NikoshBAN" panose="02000000000000000000" pitchFamily="2" charset="0"/>
            </a:rPr>
            <a:t> </a:t>
          </a:r>
          <a:r>
            <a:rPr lang="en-US" sz="2300" spc="0" dirty="0" err="1" smtClean="0">
              <a:latin typeface="NikoshBAN" panose="02000000000000000000" pitchFamily="2" charset="0"/>
              <a:cs typeface="NikoshBAN" panose="02000000000000000000" pitchFamily="2" charset="0"/>
            </a:rPr>
            <a:t>নর</a:t>
          </a:r>
          <a:r>
            <a:rPr lang="en-US" sz="2300" spc="0" dirty="0" smtClean="0">
              <a:latin typeface="NikoshBAN" panose="02000000000000000000" pitchFamily="2" charset="0"/>
              <a:cs typeface="NikoshBAN" panose="02000000000000000000" pitchFamily="2" charset="0"/>
            </a:rPr>
            <a:t>, </a:t>
          </a:r>
          <a:r>
            <a:rPr lang="en-US" sz="2300" spc="0" dirty="0" err="1" smtClean="0">
              <a:latin typeface="NikoshBAN" panose="02000000000000000000" pitchFamily="2" charset="0"/>
              <a:cs typeface="NikoshBAN" panose="02000000000000000000" pitchFamily="2" charset="0"/>
            </a:rPr>
            <a:t>লেখা</a:t>
          </a:r>
          <a:r>
            <a:rPr lang="en-US" sz="2300" spc="0" dirty="0" smtClean="0">
              <a:latin typeface="NikoshBAN" panose="02000000000000000000" pitchFamily="2" charset="0"/>
              <a:cs typeface="NikoshBAN" panose="02000000000000000000" pitchFamily="2" charset="0"/>
            </a:rPr>
            <a:t> </a:t>
          </a:r>
          <a:r>
            <a:rPr lang="en-US" sz="2300" spc="0" dirty="0" err="1" smtClean="0">
              <a:latin typeface="NikoshBAN" panose="02000000000000000000" pitchFamily="2" charset="0"/>
              <a:cs typeface="NikoshBAN" panose="02000000000000000000" pitchFamily="2" charset="0"/>
            </a:rPr>
            <a:t>আছে</a:t>
          </a:r>
          <a:r>
            <a:rPr lang="en-US" sz="2300" spc="0" dirty="0" smtClean="0">
              <a:latin typeface="NikoshBAN" panose="02000000000000000000" pitchFamily="2" charset="0"/>
              <a:cs typeface="NikoshBAN" panose="02000000000000000000" pitchFamily="2" charset="0"/>
            </a:rPr>
            <a:t> </a:t>
          </a:r>
          <a:r>
            <a:rPr lang="en-US" sz="2300" spc="0" dirty="0" err="1" smtClean="0">
              <a:latin typeface="NikoshBAN" panose="02000000000000000000" pitchFamily="2" charset="0"/>
              <a:cs typeface="NikoshBAN" panose="02000000000000000000" pitchFamily="2" charset="0"/>
            </a:rPr>
            <a:t>ইতিহাসে</a:t>
          </a:r>
          <a:r>
            <a:rPr lang="en-US" sz="2300" spc="0" dirty="0" smtClean="0">
              <a:latin typeface="NikoshBAN" panose="02000000000000000000" pitchFamily="2" charset="0"/>
              <a:cs typeface="NikoshBAN" panose="02000000000000000000" pitchFamily="2" charset="0"/>
            </a:rPr>
            <a:t> </a:t>
          </a:r>
          <a:endParaRPr lang="en-US" sz="2300" spc="0" dirty="0">
            <a:latin typeface="NikoshBAN" panose="02000000000000000000" pitchFamily="2" charset="0"/>
            <a:cs typeface="NikoshBAN" panose="02000000000000000000" pitchFamily="2" charset="0"/>
          </a:endParaRPr>
        </a:p>
      </dgm:t>
    </dgm:pt>
    <dgm:pt modelId="{2AB2E89D-D43A-468A-8D53-E97201E8A207}" type="parTrans" cxnId="{091F8992-A397-43C3-8FD8-CBCAFD9E676E}">
      <dgm:prSet/>
      <dgm:spPr/>
      <dgm:t>
        <a:bodyPr/>
        <a:lstStyle/>
        <a:p>
          <a:endParaRPr lang="en-US"/>
        </a:p>
      </dgm:t>
    </dgm:pt>
    <dgm:pt modelId="{A0AA6D55-3BCA-411C-B2CE-D61869006CDB}" type="sibTrans" cxnId="{091F8992-A397-43C3-8FD8-CBCAFD9E676E}">
      <dgm:prSet/>
      <dgm:spPr/>
      <dgm:t>
        <a:bodyPr/>
        <a:lstStyle/>
        <a:p>
          <a:endParaRPr lang="en-US"/>
        </a:p>
      </dgm:t>
    </dgm:pt>
    <dgm:pt modelId="{C26F66DF-0926-418A-AAEF-BBF20320F2FE}">
      <dgm:prSet phldrT="[Text]" custT="1"/>
      <dgm:spPr>
        <a:solidFill>
          <a:schemeClr val="tx1">
            <a:lumMod val="75000"/>
            <a:lumOff val="25000"/>
          </a:schemeClr>
        </a:solidFill>
        <a:ln>
          <a:solidFill>
            <a:srgbClr val="FFFF00"/>
          </a:solidFill>
        </a:ln>
      </dgm:spPr>
      <dgm:t>
        <a:bodyPr/>
        <a:lstStyle/>
        <a:p>
          <a:r>
            <a:rPr lang="en-US" sz="2400" dirty="0" err="1" smtClean="0">
              <a:latin typeface="NikoshBAN" panose="02000000000000000000" pitchFamily="2" charset="0"/>
              <a:cs typeface="NikoshBAN" panose="02000000000000000000" pitchFamily="2" charset="0"/>
            </a:rPr>
            <a:t>কত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নারী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দিল</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সিঁথির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সিঁদুর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লেখা</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নাই</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তার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পাশে</a:t>
          </a:r>
          <a:endParaRPr lang="en-US" sz="2400" dirty="0">
            <a:latin typeface="NikoshBAN" panose="02000000000000000000" pitchFamily="2" charset="0"/>
            <a:cs typeface="NikoshBAN" panose="02000000000000000000" pitchFamily="2" charset="0"/>
          </a:endParaRPr>
        </a:p>
      </dgm:t>
    </dgm:pt>
    <dgm:pt modelId="{D9F4B6AE-032A-4760-BBA4-EC0E26034C7B}" type="parTrans" cxnId="{A3D5337E-8938-4EF2-A88D-D8C359468E61}">
      <dgm:prSet/>
      <dgm:spPr/>
      <dgm:t>
        <a:bodyPr/>
        <a:lstStyle/>
        <a:p>
          <a:endParaRPr lang="en-US"/>
        </a:p>
      </dgm:t>
    </dgm:pt>
    <dgm:pt modelId="{91A0E513-D231-41DA-A8C0-80B00138EB1E}" type="sibTrans" cxnId="{A3D5337E-8938-4EF2-A88D-D8C359468E61}">
      <dgm:prSet/>
      <dgm:spPr/>
      <dgm:t>
        <a:bodyPr/>
        <a:lstStyle/>
        <a:p>
          <a:endParaRPr lang="en-US"/>
        </a:p>
      </dgm:t>
    </dgm:pt>
    <dgm:pt modelId="{D97FBA0D-71FB-44BB-89C3-7312649DBBD7}" type="pres">
      <dgm:prSet presAssocID="{90BD73E4-6132-4D5A-8E10-39C9E113B895}" presName="linear" presStyleCnt="0">
        <dgm:presLayoutVars>
          <dgm:dir/>
          <dgm:animLvl val="lvl"/>
          <dgm:resizeHandles val="exact"/>
        </dgm:presLayoutVars>
      </dgm:prSet>
      <dgm:spPr/>
      <dgm:t>
        <a:bodyPr/>
        <a:lstStyle/>
        <a:p>
          <a:endParaRPr lang="en-US"/>
        </a:p>
      </dgm:t>
    </dgm:pt>
    <dgm:pt modelId="{5D388CBF-4BFA-4078-A53E-FEA7DAB54727}" type="pres">
      <dgm:prSet presAssocID="{8D61FF80-2237-4644-8620-6A8031D6942B}" presName="parentLin" presStyleCnt="0"/>
      <dgm:spPr/>
    </dgm:pt>
    <dgm:pt modelId="{767A721F-5B2D-4B7E-AEE2-C4DD80BC9757}" type="pres">
      <dgm:prSet presAssocID="{8D61FF80-2237-4644-8620-6A8031D6942B}" presName="parentLeftMargin" presStyleLbl="node1" presStyleIdx="0" presStyleCnt="3"/>
      <dgm:spPr/>
      <dgm:t>
        <a:bodyPr/>
        <a:lstStyle/>
        <a:p>
          <a:endParaRPr lang="en-US"/>
        </a:p>
      </dgm:t>
    </dgm:pt>
    <dgm:pt modelId="{62CD29F8-D704-44E8-8E55-EEF555E00E74}" type="pres">
      <dgm:prSet presAssocID="{8D61FF80-2237-4644-8620-6A8031D6942B}" presName="parentText" presStyleLbl="node1" presStyleIdx="0" presStyleCnt="3" custScaleX="131748" custScaleY="124982">
        <dgm:presLayoutVars>
          <dgm:chMax val="0"/>
          <dgm:bulletEnabled val="1"/>
        </dgm:presLayoutVars>
      </dgm:prSet>
      <dgm:spPr/>
      <dgm:t>
        <a:bodyPr/>
        <a:lstStyle/>
        <a:p>
          <a:endParaRPr lang="en-US"/>
        </a:p>
      </dgm:t>
    </dgm:pt>
    <dgm:pt modelId="{9A49F995-4A02-48AE-8A65-E159AC764A6E}" type="pres">
      <dgm:prSet presAssocID="{8D61FF80-2237-4644-8620-6A8031D6942B}" presName="negativeSpace" presStyleCnt="0"/>
      <dgm:spPr/>
    </dgm:pt>
    <dgm:pt modelId="{F5F54652-D7FB-46CC-9F6B-9447BBF192EA}" type="pres">
      <dgm:prSet presAssocID="{8D61FF80-2237-4644-8620-6A8031D6942B}" presName="childText" presStyleLbl="conFgAcc1" presStyleIdx="0" presStyleCnt="3">
        <dgm:presLayoutVars>
          <dgm:bulletEnabled val="1"/>
        </dgm:presLayoutVars>
      </dgm:prSet>
      <dgm:spPr/>
    </dgm:pt>
    <dgm:pt modelId="{A9296B55-8511-4566-A328-44CE4047ECE5}" type="pres">
      <dgm:prSet presAssocID="{D6B0474F-04EF-4C6B-A4DB-BAE3C3B48467}" presName="spaceBetweenRectangles" presStyleCnt="0"/>
      <dgm:spPr/>
    </dgm:pt>
    <dgm:pt modelId="{66E0E3E6-9EEC-4D94-A69A-F84D72225873}" type="pres">
      <dgm:prSet presAssocID="{FDA7F8FE-D665-41E6-B0B3-25729A87A092}" presName="parentLin" presStyleCnt="0"/>
      <dgm:spPr/>
    </dgm:pt>
    <dgm:pt modelId="{47A94C1D-4974-4AB7-B655-5D6A0FEC9CED}" type="pres">
      <dgm:prSet presAssocID="{FDA7F8FE-D665-41E6-B0B3-25729A87A092}" presName="parentLeftMargin" presStyleLbl="node1" presStyleIdx="0" presStyleCnt="3"/>
      <dgm:spPr/>
      <dgm:t>
        <a:bodyPr/>
        <a:lstStyle/>
        <a:p>
          <a:endParaRPr lang="en-US"/>
        </a:p>
      </dgm:t>
    </dgm:pt>
    <dgm:pt modelId="{5D0DD6C4-A2E6-4580-85CD-26A4BC95FCC2}" type="pres">
      <dgm:prSet presAssocID="{FDA7F8FE-D665-41E6-B0B3-25729A87A092}" presName="parentText" presStyleLbl="node1" presStyleIdx="1" presStyleCnt="3" custScaleX="131032" custScaleY="121465">
        <dgm:presLayoutVars>
          <dgm:chMax val="0"/>
          <dgm:bulletEnabled val="1"/>
        </dgm:presLayoutVars>
      </dgm:prSet>
      <dgm:spPr/>
      <dgm:t>
        <a:bodyPr/>
        <a:lstStyle/>
        <a:p>
          <a:endParaRPr lang="en-US"/>
        </a:p>
      </dgm:t>
    </dgm:pt>
    <dgm:pt modelId="{644E4379-EFF1-432A-A453-1703771ABD72}" type="pres">
      <dgm:prSet presAssocID="{FDA7F8FE-D665-41E6-B0B3-25729A87A092}" presName="negativeSpace" presStyleCnt="0"/>
      <dgm:spPr/>
    </dgm:pt>
    <dgm:pt modelId="{EA0FACC3-E4B2-4368-803C-5D678ED17015}" type="pres">
      <dgm:prSet presAssocID="{FDA7F8FE-D665-41E6-B0B3-25729A87A092}" presName="childText" presStyleLbl="conFgAcc1" presStyleIdx="1" presStyleCnt="3">
        <dgm:presLayoutVars>
          <dgm:bulletEnabled val="1"/>
        </dgm:presLayoutVars>
      </dgm:prSet>
      <dgm:spPr/>
    </dgm:pt>
    <dgm:pt modelId="{7D4A11E6-6CC1-41CD-B0EA-1AB3118B9FB8}" type="pres">
      <dgm:prSet presAssocID="{A0AA6D55-3BCA-411C-B2CE-D61869006CDB}" presName="spaceBetweenRectangles" presStyleCnt="0"/>
      <dgm:spPr/>
    </dgm:pt>
    <dgm:pt modelId="{2C10EAB0-05F5-4DBC-B661-98CA8CFE8FD4}" type="pres">
      <dgm:prSet presAssocID="{C26F66DF-0926-418A-AAEF-BBF20320F2FE}" presName="parentLin" presStyleCnt="0"/>
      <dgm:spPr/>
    </dgm:pt>
    <dgm:pt modelId="{76E125CD-10D0-4B32-8EF9-A34E104C45EE}" type="pres">
      <dgm:prSet presAssocID="{C26F66DF-0926-418A-AAEF-BBF20320F2FE}" presName="parentLeftMargin" presStyleLbl="node1" presStyleIdx="1" presStyleCnt="3"/>
      <dgm:spPr/>
      <dgm:t>
        <a:bodyPr/>
        <a:lstStyle/>
        <a:p>
          <a:endParaRPr lang="en-US"/>
        </a:p>
      </dgm:t>
    </dgm:pt>
    <dgm:pt modelId="{30664670-CA23-4EEB-A416-B6BC0BF90086}" type="pres">
      <dgm:prSet presAssocID="{C26F66DF-0926-418A-AAEF-BBF20320F2FE}" presName="parentText" presStyleLbl="node1" presStyleIdx="2" presStyleCnt="3" custScaleX="131081" custScaleY="126673">
        <dgm:presLayoutVars>
          <dgm:chMax val="0"/>
          <dgm:bulletEnabled val="1"/>
        </dgm:presLayoutVars>
      </dgm:prSet>
      <dgm:spPr/>
      <dgm:t>
        <a:bodyPr/>
        <a:lstStyle/>
        <a:p>
          <a:endParaRPr lang="en-US"/>
        </a:p>
      </dgm:t>
    </dgm:pt>
    <dgm:pt modelId="{323663D8-5D4D-4BCA-A301-98587997BD98}" type="pres">
      <dgm:prSet presAssocID="{C26F66DF-0926-418A-AAEF-BBF20320F2FE}" presName="negativeSpace" presStyleCnt="0"/>
      <dgm:spPr/>
    </dgm:pt>
    <dgm:pt modelId="{4CF7F25B-A60C-430B-A8B9-055D03C9CD3A}" type="pres">
      <dgm:prSet presAssocID="{C26F66DF-0926-418A-AAEF-BBF20320F2FE}" presName="childText" presStyleLbl="conFgAcc1" presStyleIdx="2" presStyleCnt="3">
        <dgm:presLayoutVars>
          <dgm:bulletEnabled val="1"/>
        </dgm:presLayoutVars>
      </dgm:prSet>
      <dgm:spPr/>
      <dgm:t>
        <a:bodyPr/>
        <a:lstStyle/>
        <a:p>
          <a:endParaRPr lang="en-US"/>
        </a:p>
      </dgm:t>
    </dgm:pt>
  </dgm:ptLst>
  <dgm:cxnLst>
    <dgm:cxn modelId="{B57E6E2E-BC40-4AE7-B2B5-D5F08D11144E}" type="presOf" srcId="{C26F66DF-0926-418A-AAEF-BBF20320F2FE}" destId="{76E125CD-10D0-4B32-8EF9-A34E104C45EE}" srcOrd="0" destOrd="0" presId="urn:microsoft.com/office/officeart/2005/8/layout/list1"/>
    <dgm:cxn modelId="{AA9C74C3-2BE5-4C7E-B37C-ED6C887B3A33}" type="presOf" srcId="{C26F66DF-0926-418A-AAEF-BBF20320F2FE}" destId="{30664670-CA23-4EEB-A416-B6BC0BF90086}" srcOrd="1" destOrd="0" presId="urn:microsoft.com/office/officeart/2005/8/layout/list1"/>
    <dgm:cxn modelId="{A3D5337E-8938-4EF2-A88D-D8C359468E61}" srcId="{90BD73E4-6132-4D5A-8E10-39C9E113B895}" destId="{C26F66DF-0926-418A-AAEF-BBF20320F2FE}" srcOrd="2" destOrd="0" parTransId="{D9F4B6AE-032A-4760-BBA4-EC0E26034C7B}" sibTransId="{91A0E513-D231-41DA-A8C0-80B00138EB1E}"/>
    <dgm:cxn modelId="{091F8992-A397-43C3-8FD8-CBCAFD9E676E}" srcId="{90BD73E4-6132-4D5A-8E10-39C9E113B895}" destId="{FDA7F8FE-D665-41E6-B0B3-25729A87A092}" srcOrd="1" destOrd="0" parTransId="{2AB2E89D-D43A-468A-8D53-E97201E8A207}" sibTransId="{A0AA6D55-3BCA-411C-B2CE-D61869006CDB}"/>
    <dgm:cxn modelId="{39D359E7-0FFA-41D1-8997-74564052E43D}" type="presOf" srcId="{8D61FF80-2237-4644-8620-6A8031D6942B}" destId="{767A721F-5B2D-4B7E-AEE2-C4DD80BC9757}" srcOrd="0" destOrd="0" presId="urn:microsoft.com/office/officeart/2005/8/layout/list1"/>
    <dgm:cxn modelId="{4BBED10F-EF4A-41D9-8494-1AB7D8E8E721}" type="presOf" srcId="{FDA7F8FE-D665-41E6-B0B3-25729A87A092}" destId="{47A94C1D-4974-4AB7-B655-5D6A0FEC9CED}" srcOrd="0" destOrd="0" presId="urn:microsoft.com/office/officeart/2005/8/layout/list1"/>
    <dgm:cxn modelId="{760261F3-EDB8-48E9-BFA4-2EF52E69DDC2}" type="presOf" srcId="{90BD73E4-6132-4D5A-8E10-39C9E113B895}" destId="{D97FBA0D-71FB-44BB-89C3-7312649DBBD7}" srcOrd="0" destOrd="0" presId="urn:microsoft.com/office/officeart/2005/8/layout/list1"/>
    <dgm:cxn modelId="{E0359E75-6D47-4E7F-BE4E-D0D3B1C58967}" srcId="{90BD73E4-6132-4D5A-8E10-39C9E113B895}" destId="{8D61FF80-2237-4644-8620-6A8031D6942B}" srcOrd="0" destOrd="0" parTransId="{7FE14340-4B18-4124-86B2-4EFCBFA5DEBE}" sibTransId="{D6B0474F-04EF-4C6B-A4DB-BAE3C3B48467}"/>
    <dgm:cxn modelId="{82F8F9C3-3B88-4D0F-B01C-A7FF67491F76}" type="presOf" srcId="{FDA7F8FE-D665-41E6-B0B3-25729A87A092}" destId="{5D0DD6C4-A2E6-4580-85CD-26A4BC95FCC2}" srcOrd="1" destOrd="0" presId="urn:microsoft.com/office/officeart/2005/8/layout/list1"/>
    <dgm:cxn modelId="{9723926D-4696-478C-A81F-CF3F89051D5A}" type="presOf" srcId="{8D61FF80-2237-4644-8620-6A8031D6942B}" destId="{62CD29F8-D704-44E8-8E55-EEF555E00E74}" srcOrd="1" destOrd="0" presId="urn:microsoft.com/office/officeart/2005/8/layout/list1"/>
    <dgm:cxn modelId="{6208F8C7-900C-40A6-9BCA-051909FC2134}" type="presParOf" srcId="{D97FBA0D-71FB-44BB-89C3-7312649DBBD7}" destId="{5D388CBF-4BFA-4078-A53E-FEA7DAB54727}" srcOrd="0" destOrd="0" presId="urn:microsoft.com/office/officeart/2005/8/layout/list1"/>
    <dgm:cxn modelId="{1B021BB8-F3B8-4F64-8402-F39A09D38CA7}" type="presParOf" srcId="{5D388CBF-4BFA-4078-A53E-FEA7DAB54727}" destId="{767A721F-5B2D-4B7E-AEE2-C4DD80BC9757}" srcOrd="0" destOrd="0" presId="urn:microsoft.com/office/officeart/2005/8/layout/list1"/>
    <dgm:cxn modelId="{6091A15C-62CE-4F80-986B-4CAB3379ACB9}" type="presParOf" srcId="{5D388CBF-4BFA-4078-A53E-FEA7DAB54727}" destId="{62CD29F8-D704-44E8-8E55-EEF555E00E74}" srcOrd="1" destOrd="0" presId="urn:microsoft.com/office/officeart/2005/8/layout/list1"/>
    <dgm:cxn modelId="{CB456CC0-2708-4E46-AD0E-FACAD789A738}" type="presParOf" srcId="{D97FBA0D-71FB-44BB-89C3-7312649DBBD7}" destId="{9A49F995-4A02-48AE-8A65-E159AC764A6E}" srcOrd="1" destOrd="0" presId="urn:microsoft.com/office/officeart/2005/8/layout/list1"/>
    <dgm:cxn modelId="{0A70A756-8550-4512-9C46-838E79804876}" type="presParOf" srcId="{D97FBA0D-71FB-44BB-89C3-7312649DBBD7}" destId="{F5F54652-D7FB-46CC-9F6B-9447BBF192EA}" srcOrd="2" destOrd="0" presId="urn:microsoft.com/office/officeart/2005/8/layout/list1"/>
    <dgm:cxn modelId="{9472E91F-F9FB-4C5A-B4B4-0690524AD447}" type="presParOf" srcId="{D97FBA0D-71FB-44BB-89C3-7312649DBBD7}" destId="{A9296B55-8511-4566-A328-44CE4047ECE5}" srcOrd="3" destOrd="0" presId="urn:microsoft.com/office/officeart/2005/8/layout/list1"/>
    <dgm:cxn modelId="{C60E56F6-AF54-48F5-83B2-AD9B2F5838E8}" type="presParOf" srcId="{D97FBA0D-71FB-44BB-89C3-7312649DBBD7}" destId="{66E0E3E6-9EEC-4D94-A69A-F84D72225873}" srcOrd="4" destOrd="0" presId="urn:microsoft.com/office/officeart/2005/8/layout/list1"/>
    <dgm:cxn modelId="{14D13897-CC1B-4039-A0F2-E18DD8B31EA8}" type="presParOf" srcId="{66E0E3E6-9EEC-4D94-A69A-F84D72225873}" destId="{47A94C1D-4974-4AB7-B655-5D6A0FEC9CED}" srcOrd="0" destOrd="0" presId="urn:microsoft.com/office/officeart/2005/8/layout/list1"/>
    <dgm:cxn modelId="{8527A18A-9C1D-445B-9ECE-ACD3C9582E1E}" type="presParOf" srcId="{66E0E3E6-9EEC-4D94-A69A-F84D72225873}" destId="{5D0DD6C4-A2E6-4580-85CD-26A4BC95FCC2}" srcOrd="1" destOrd="0" presId="urn:microsoft.com/office/officeart/2005/8/layout/list1"/>
    <dgm:cxn modelId="{960E1279-D460-4BED-9BA9-9E369AF4D724}" type="presParOf" srcId="{D97FBA0D-71FB-44BB-89C3-7312649DBBD7}" destId="{644E4379-EFF1-432A-A453-1703771ABD72}" srcOrd="5" destOrd="0" presId="urn:microsoft.com/office/officeart/2005/8/layout/list1"/>
    <dgm:cxn modelId="{838BE627-F01D-4FAF-87E5-12A72484FCF6}" type="presParOf" srcId="{D97FBA0D-71FB-44BB-89C3-7312649DBBD7}" destId="{EA0FACC3-E4B2-4368-803C-5D678ED17015}" srcOrd="6" destOrd="0" presId="urn:microsoft.com/office/officeart/2005/8/layout/list1"/>
    <dgm:cxn modelId="{095303AA-BBE1-425A-A021-5393CEAF7D2A}" type="presParOf" srcId="{D97FBA0D-71FB-44BB-89C3-7312649DBBD7}" destId="{7D4A11E6-6CC1-41CD-B0EA-1AB3118B9FB8}" srcOrd="7" destOrd="0" presId="urn:microsoft.com/office/officeart/2005/8/layout/list1"/>
    <dgm:cxn modelId="{54908323-AA5E-49D9-A931-66E77741B817}" type="presParOf" srcId="{D97FBA0D-71FB-44BB-89C3-7312649DBBD7}" destId="{2C10EAB0-05F5-4DBC-B661-98CA8CFE8FD4}" srcOrd="8" destOrd="0" presId="urn:microsoft.com/office/officeart/2005/8/layout/list1"/>
    <dgm:cxn modelId="{513B7A4D-0FF3-46B0-B8AF-A934AB8421FF}" type="presParOf" srcId="{2C10EAB0-05F5-4DBC-B661-98CA8CFE8FD4}" destId="{76E125CD-10D0-4B32-8EF9-A34E104C45EE}" srcOrd="0" destOrd="0" presId="urn:microsoft.com/office/officeart/2005/8/layout/list1"/>
    <dgm:cxn modelId="{C55F23C4-6CA3-47CB-9924-006406A90D17}" type="presParOf" srcId="{2C10EAB0-05F5-4DBC-B661-98CA8CFE8FD4}" destId="{30664670-CA23-4EEB-A416-B6BC0BF90086}" srcOrd="1" destOrd="0" presId="urn:microsoft.com/office/officeart/2005/8/layout/list1"/>
    <dgm:cxn modelId="{F9F5BF17-4921-4230-B341-DC0B1D0C511B}" type="presParOf" srcId="{D97FBA0D-71FB-44BB-89C3-7312649DBBD7}" destId="{323663D8-5D4D-4BCA-A301-98587997BD98}" srcOrd="9" destOrd="0" presId="urn:microsoft.com/office/officeart/2005/8/layout/list1"/>
    <dgm:cxn modelId="{AD597021-E530-4764-825A-809C0803C4DF}" type="presParOf" srcId="{D97FBA0D-71FB-44BB-89C3-7312649DBBD7}" destId="{4CF7F25B-A60C-430B-A8B9-055D03C9CD3A}" srcOrd="10" destOrd="0" presId="urn:microsoft.com/office/officeart/2005/8/layout/lis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0BD73E4-6132-4D5A-8E10-39C9E113B895}" type="doc">
      <dgm:prSet loTypeId="urn:microsoft.com/office/officeart/2005/8/layout/list1" loCatId="list" qsTypeId="urn:microsoft.com/office/officeart/2005/8/quickstyle/3d3" qsCatId="3D" csTypeId="urn:microsoft.com/office/officeart/2005/8/colors/accent1_2" csCatId="accent1" phldr="1"/>
      <dgm:spPr/>
      <dgm:t>
        <a:bodyPr/>
        <a:lstStyle/>
        <a:p>
          <a:endParaRPr lang="en-US"/>
        </a:p>
      </dgm:t>
    </dgm:pt>
    <dgm:pt modelId="{8D61FF80-2237-4644-8620-6A8031D6942B}">
      <dgm:prSet phldrT="[Text]" custT="1"/>
      <dgm:spPr>
        <a:solidFill>
          <a:schemeClr val="tx1">
            <a:lumMod val="75000"/>
            <a:lumOff val="25000"/>
          </a:schemeClr>
        </a:solidFill>
        <a:ln>
          <a:solidFill>
            <a:srgbClr val="FFFF00"/>
          </a:solidFill>
        </a:ln>
      </dgm:spPr>
      <dgm:t>
        <a:bodyPr/>
        <a:lstStyle/>
        <a:p>
          <a:r>
            <a:rPr lang="en-US" sz="2400" dirty="0" err="1" smtClean="0">
              <a:latin typeface="NikoshBAN" panose="02000000000000000000" pitchFamily="2" charset="0"/>
              <a:cs typeface="NikoshBAN" panose="02000000000000000000" pitchFamily="2" charset="0"/>
            </a:rPr>
            <a:t>কত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মাতা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দিল</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হৃদয়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উপাড়ি</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দিল</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সেবা</a:t>
          </a:r>
          <a:endParaRPr lang="en-US" sz="2400" dirty="0">
            <a:latin typeface="NikoshBAN" panose="02000000000000000000" pitchFamily="2" charset="0"/>
            <a:cs typeface="NikoshBAN" panose="02000000000000000000" pitchFamily="2" charset="0"/>
          </a:endParaRPr>
        </a:p>
      </dgm:t>
    </dgm:pt>
    <dgm:pt modelId="{7FE14340-4B18-4124-86B2-4EFCBFA5DEBE}" type="parTrans" cxnId="{E0359E75-6D47-4E7F-BE4E-D0D3B1C58967}">
      <dgm:prSet/>
      <dgm:spPr/>
      <dgm:t>
        <a:bodyPr/>
        <a:lstStyle/>
        <a:p>
          <a:endParaRPr lang="en-US"/>
        </a:p>
      </dgm:t>
    </dgm:pt>
    <dgm:pt modelId="{D6B0474F-04EF-4C6B-A4DB-BAE3C3B48467}" type="sibTrans" cxnId="{E0359E75-6D47-4E7F-BE4E-D0D3B1C58967}">
      <dgm:prSet/>
      <dgm:spPr/>
      <dgm:t>
        <a:bodyPr/>
        <a:lstStyle/>
        <a:p>
          <a:endParaRPr lang="en-US"/>
        </a:p>
      </dgm:t>
    </dgm:pt>
    <dgm:pt modelId="{FDA7F8FE-D665-41E6-B0B3-25729A87A092}">
      <dgm:prSet phldrT="[Text]" custT="1"/>
      <dgm:spPr>
        <a:solidFill>
          <a:schemeClr val="tx1">
            <a:lumMod val="75000"/>
            <a:lumOff val="25000"/>
          </a:schemeClr>
        </a:solidFill>
        <a:ln>
          <a:solidFill>
            <a:srgbClr val="FFFF00"/>
          </a:solidFill>
        </a:ln>
      </dgm:spPr>
      <dgm:t>
        <a:bodyPr/>
        <a:lstStyle/>
        <a:p>
          <a:r>
            <a:rPr lang="en-US" sz="2400" dirty="0" err="1" smtClean="0">
              <a:latin typeface="NikoshBAN" panose="02000000000000000000" pitchFamily="2" charset="0"/>
              <a:cs typeface="NikoshBAN" panose="02000000000000000000" pitchFamily="2" charset="0"/>
            </a:rPr>
            <a:t>বীরের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স্মৃতি</a:t>
          </a:r>
          <a:r>
            <a:rPr lang="en-US" sz="2400" dirty="0" smtClean="0">
              <a:latin typeface="NikoshBAN" panose="02000000000000000000" pitchFamily="2" charset="0"/>
              <a:cs typeface="NikoshBAN" panose="02000000000000000000" pitchFamily="2" charset="0"/>
            </a:rPr>
            <a:t>–</a:t>
          </a:r>
          <a:r>
            <a:rPr lang="en-US" sz="2400" dirty="0" err="1" smtClean="0">
              <a:latin typeface="NikoshBAN" panose="02000000000000000000" pitchFamily="2" charset="0"/>
              <a:cs typeface="NikoshBAN" panose="02000000000000000000" pitchFamily="2" charset="0"/>
            </a:rPr>
            <a:t>স্তম্ভের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গাঁয়ে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লিখিয়া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রেখেছে</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কেবা</a:t>
          </a:r>
          <a:r>
            <a:rPr lang="en-US" sz="2400" dirty="0" smtClean="0">
              <a:latin typeface="NikoshBAN" panose="02000000000000000000" pitchFamily="2" charset="0"/>
              <a:cs typeface="NikoshBAN" panose="02000000000000000000" pitchFamily="2" charset="0"/>
            </a:rPr>
            <a:t>?</a:t>
          </a:r>
          <a:endParaRPr lang="en-US" sz="2400" dirty="0">
            <a:latin typeface="NikoshBAN" panose="02000000000000000000" pitchFamily="2" charset="0"/>
            <a:cs typeface="NikoshBAN" panose="02000000000000000000" pitchFamily="2" charset="0"/>
          </a:endParaRPr>
        </a:p>
      </dgm:t>
    </dgm:pt>
    <dgm:pt modelId="{2AB2E89D-D43A-468A-8D53-E97201E8A207}" type="parTrans" cxnId="{091F8992-A397-43C3-8FD8-CBCAFD9E676E}">
      <dgm:prSet/>
      <dgm:spPr/>
      <dgm:t>
        <a:bodyPr/>
        <a:lstStyle/>
        <a:p>
          <a:endParaRPr lang="en-US"/>
        </a:p>
      </dgm:t>
    </dgm:pt>
    <dgm:pt modelId="{A0AA6D55-3BCA-411C-B2CE-D61869006CDB}" type="sibTrans" cxnId="{091F8992-A397-43C3-8FD8-CBCAFD9E676E}">
      <dgm:prSet/>
      <dgm:spPr/>
      <dgm:t>
        <a:bodyPr/>
        <a:lstStyle/>
        <a:p>
          <a:endParaRPr lang="en-US"/>
        </a:p>
      </dgm:t>
    </dgm:pt>
    <dgm:pt modelId="{C26F66DF-0926-418A-AAEF-BBF20320F2FE}">
      <dgm:prSet phldrT="[Text]" custT="1"/>
      <dgm:spPr>
        <a:solidFill>
          <a:schemeClr val="tx1">
            <a:lumMod val="75000"/>
            <a:lumOff val="25000"/>
          </a:schemeClr>
        </a:solidFill>
        <a:ln>
          <a:solidFill>
            <a:srgbClr val="FFFF00"/>
          </a:solidFill>
        </a:ln>
      </dgm:spPr>
      <dgm:t>
        <a:bodyPr/>
        <a:lstStyle/>
        <a:p>
          <a:r>
            <a:rPr lang="en-US" sz="2300" dirty="0" err="1" smtClean="0">
              <a:latin typeface="NikoshBAN" panose="02000000000000000000" pitchFamily="2" charset="0"/>
              <a:cs typeface="NikoshBAN" panose="02000000000000000000" pitchFamily="2" charset="0"/>
            </a:rPr>
            <a:t>কোনোকালে</a:t>
          </a:r>
          <a:r>
            <a:rPr lang="en-US" sz="2300" dirty="0" smtClean="0">
              <a:latin typeface="NikoshBAN" panose="02000000000000000000" pitchFamily="2" charset="0"/>
              <a:cs typeface="NikoshBAN" panose="02000000000000000000" pitchFamily="2" charset="0"/>
            </a:rPr>
            <a:t> </a:t>
          </a:r>
          <a:r>
            <a:rPr lang="en-US" sz="2300" dirty="0" err="1" smtClean="0">
              <a:latin typeface="NikoshBAN" panose="02000000000000000000" pitchFamily="2" charset="0"/>
              <a:cs typeface="NikoshBAN" panose="02000000000000000000" pitchFamily="2" charset="0"/>
            </a:rPr>
            <a:t>একা</a:t>
          </a:r>
          <a:r>
            <a:rPr lang="en-US" sz="2300" dirty="0" smtClean="0">
              <a:latin typeface="NikoshBAN" panose="02000000000000000000" pitchFamily="2" charset="0"/>
              <a:cs typeface="NikoshBAN" panose="02000000000000000000" pitchFamily="2" charset="0"/>
            </a:rPr>
            <a:t> </a:t>
          </a:r>
          <a:r>
            <a:rPr lang="en-US" sz="2300" dirty="0" err="1" smtClean="0">
              <a:latin typeface="NikoshBAN" panose="02000000000000000000" pitchFamily="2" charset="0"/>
              <a:cs typeface="NikoshBAN" panose="02000000000000000000" pitchFamily="2" charset="0"/>
            </a:rPr>
            <a:t>হয়</a:t>
          </a:r>
          <a:r>
            <a:rPr lang="en-US" sz="2300" dirty="0" smtClean="0">
              <a:latin typeface="NikoshBAN" panose="02000000000000000000" pitchFamily="2" charset="0"/>
              <a:cs typeface="NikoshBAN" panose="02000000000000000000" pitchFamily="2" charset="0"/>
            </a:rPr>
            <a:t> </a:t>
          </a:r>
          <a:r>
            <a:rPr lang="en-US" sz="2300" dirty="0" err="1" smtClean="0">
              <a:latin typeface="NikoshBAN" panose="02000000000000000000" pitchFamily="2" charset="0"/>
              <a:cs typeface="NikoshBAN" panose="02000000000000000000" pitchFamily="2" charset="0"/>
            </a:rPr>
            <a:t>নি</a:t>
          </a:r>
          <a:r>
            <a:rPr lang="en-US" sz="2300" dirty="0" smtClean="0">
              <a:latin typeface="NikoshBAN" panose="02000000000000000000" pitchFamily="2" charset="0"/>
              <a:cs typeface="NikoshBAN" panose="02000000000000000000" pitchFamily="2" charset="0"/>
            </a:rPr>
            <a:t> </a:t>
          </a:r>
          <a:r>
            <a:rPr lang="en-US" sz="2300" dirty="0" err="1" smtClean="0">
              <a:latin typeface="NikoshBAN" panose="02000000000000000000" pitchFamily="2" charset="0"/>
              <a:cs typeface="NikoshBAN" panose="02000000000000000000" pitchFamily="2" charset="0"/>
            </a:rPr>
            <a:t>কো</a:t>
          </a:r>
          <a:r>
            <a:rPr lang="en-US" sz="2300" dirty="0" smtClean="0">
              <a:latin typeface="NikoshBAN" panose="02000000000000000000" pitchFamily="2" charset="0"/>
              <a:cs typeface="NikoshBAN" panose="02000000000000000000" pitchFamily="2" charset="0"/>
            </a:rPr>
            <a:t> </a:t>
          </a:r>
          <a:r>
            <a:rPr lang="en-US" sz="2300" dirty="0" err="1" smtClean="0">
              <a:latin typeface="NikoshBAN" panose="02000000000000000000" pitchFamily="2" charset="0"/>
              <a:cs typeface="NikoshBAN" panose="02000000000000000000" pitchFamily="2" charset="0"/>
            </a:rPr>
            <a:t>জয়ী</a:t>
          </a:r>
          <a:r>
            <a:rPr lang="en-US" sz="2300" dirty="0" smtClean="0">
              <a:latin typeface="NikoshBAN" panose="02000000000000000000" pitchFamily="2" charset="0"/>
              <a:cs typeface="NikoshBAN" panose="02000000000000000000" pitchFamily="2" charset="0"/>
            </a:rPr>
            <a:t> </a:t>
          </a:r>
          <a:r>
            <a:rPr lang="en-US" sz="2300" dirty="0" err="1" smtClean="0">
              <a:latin typeface="NikoshBAN" panose="02000000000000000000" pitchFamily="2" charset="0"/>
              <a:cs typeface="NikoshBAN" panose="02000000000000000000" pitchFamily="2" charset="0"/>
            </a:rPr>
            <a:t>পুরুষের</a:t>
          </a:r>
          <a:r>
            <a:rPr lang="en-US" sz="2300" dirty="0" smtClean="0">
              <a:latin typeface="NikoshBAN" panose="02000000000000000000" pitchFamily="2" charset="0"/>
              <a:cs typeface="NikoshBAN" panose="02000000000000000000" pitchFamily="2" charset="0"/>
            </a:rPr>
            <a:t> </a:t>
          </a:r>
          <a:r>
            <a:rPr lang="en-US" sz="2300" dirty="0" err="1" smtClean="0">
              <a:latin typeface="NikoshBAN" panose="02000000000000000000" pitchFamily="2" charset="0"/>
              <a:cs typeface="NikoshBAN" panose="02000000000000000000" pitchFamily="2" charset="0"/>
            </a:rPr>
            <a:t>তরবারী</a:t>
          </a:r>
          <a:endParaRPr lang="en-US" sz="2300" dirty="0">
            <a:latin typeface="NikoshBAN" panose="02000000000000000000" pitchFamily="2" charset="0"/>
            <a:cs typeface="NikoshBAN" panose="02000000000000000000" pitchFamily="2" charset="0"/>
          </a:endParaRPr>
        </a:p>
      </dgm:t>
    </dgm:pt>
    <dgm:pt modelId="{D9F4B6AE-032A-4760-BBA4-EC0E26034C7B}" type="parTrans" cxnId="{A3D5337E-8938-4EF2-A88D-D8C359468E61}">
      <dgm:prSet/>
      <dgm:spPr/>
      <dgm:t>
        <a:bodyPr/>
        <a:lstStyle/>
        <a:p>
          <a:endParaRPr lang="en-US"/>
        </a:p>
      </dgm:t>
    </dgm:pt>
    <dgm:pt modelId="{91A0E513-D231-41DA-A8C0-80B00138EB1E}" type="sibTrans" cxnId="{A3D5337E-8938-4EF2-A88D-D8C359468E61}">
      <dgm:prSet/>
      <dgm:spPr/>
      <dgm:t>
        <a:bodyPr/>
        <a:lstStyle/>
        <a:p>
          <a:endParaRPr lang="en-US"/>
        </a:p>
      </dgm:t>
    </dgm:pt>
    <dgm:pt modelId="{D97FBA0D-71FB-44BB-89C3-7312649DBBD7}" type="pres">
      <dgm:prSet presAssocID="{90BD73E4-6132-4D5A-8E10-39C9E113B895}" presName="linear" presStyleCnt="0">
        <dgm:presLayoutVars>
          <dgm:dir/>
          <dgm:animLvl val="lvl"/>
          <dgm:resizeHandles val="exact"/>
        </dgm:presLayoutVars>
      </dgm:prSet>
      <dgm:spPr/>
      <dgm:t>
        <a:bodyPr/>
        <a:lstStyle/>
        <a:p>
          <a:endParaRPr lang="en-US"/>
        </a:p>
      </dgm:t>
    </dgm:pt>
    <dgm:pt modelId="{5D388CBF-4BFA-4078-A53E-FEA7DAB54727}" type="pres">
      <dgm:prSet presAssocID="{8D61FF80-2237-4644-8620-6A8031D6942B}" presName="parentLin" presStyleCnt="0"/>
      <dgm:spPr/>
    </dgm:pt>
    <dgm:pt modelId="{767A721F-5B2D-4B7E-AEE2-C4DD80BC9757}" type="pres">
      <dgm:prSet presAssocID="{8D61FF80-2237-4644-8620-6A8031D6942B}" presName="parentLeftMargin" presStyleLbl="node1" presStyleIdx="0" presStyleCnt="3"/>
      <dgm:spPr/>
      <dgm:t>
        <a:bodyPr/>
        <a:lstStyle/>
        <a:p>
          <a:endParaRPr lang="en-US"/>
        </a:p>
      </dgm:t>
    </dgm:pt>
    <dgm:pt modelId="{62CD29F8-D704-44E8-8E55-EEF555E00E74}" type="pres">
      <dgm:prSet presAssocID="{8D61FF80-2237-4644-8620-6A8031D6942B}" presName="parentText" presStyleLbl="node1" presStyleIdx="0" presStyleCnt="3" custScaleX="131748" custScaleY="124982">
        <dgm:presLayoutVars>
          <dgm:chMax val="0"/>
          <dgm:bulletEnabled val="1"/>
        </dgm:presLayoutVars>
      </dgm:prSet>
      <dgm:spPr/>
      <dgm:t>
        <a:bodyPr/>
        <a:lstStyle/>
        <a:p>
          <a:endParaRPr lang="en-US"/>
        </a:p>
      </dgm:t>
    </dgm:pt>
    <dgm:pt modelId="{9A49F995-4A02-48AE-8A65-E159AC764A6E}" type="pres">
      <dgm:prSet presAssocID="{8D61FF80-2237-4644-8620-6A8031D6942B}" presName="negativeSpace" presStyleCnt="0"/>
      <dgm:spPr/>
    </dgm:pt>
    <dgm:pt modelId="{F5F54652-D7FB-46CC-9F6B-9447BBF192EA}" type="pres">
      <dgm:prSet presAssocID="{8D61FF80-2237-4644-8620-6A8031D6942B}" presName="childText" presStyleLbl="conFgAcc1" presStyleIdx="0" presStyleCnt="3">
        <dgm:presLayoutVars>
          <dgm:bulletEnabled val="1"/>
        </dgm:presLayoutVars>
      </dgm:prSet>
      <dgm:spPr/>
    </dgm:pt>
    <dgm:pt modelId="{A9296B55-8511-4566-A328-44CE4047ECE5}" type="pres">
      <dgm:prSet presAssocID="{D6B0474F-04EF-4C6B-A4DB-BAE3C3B48467}" presName="spaceBetweenRectangles" presStyleCnt="0"/>
      <dgm:spPr/>
    </dgm:pt>
    <dgm:pt modelId="{66E0E3E6-9EEC-4D94-A69A-F84D72225873}" type="pres">
      <dgm:prSet presAssocID="{FDA7F8FE-D665-41E6-B0B3-25729A87A092}" presName="parentLin" presStyleCnt="0"/>
      <dgm:spPr/>
    </dgm:pt>
    <dgm:pt modelId="{47A94C1D-4974-4AB7-B655-5D6A0FEC9CED}" type="pres">
      <dgm:prSet presAssocID="{FDA7F8FE-D665-41E6-B0B3-25729A87A092}" presName="parentLeftMargin" presStyleLbl="node1" presStyleIdx="0" presStyleCnt="3"/>
      <dgm:spPr/>
      <dgm:t>
        <a:bodyPr/>
        <a:lstStyle/>
        <a:p>
          <a:endParaRPr lang="en-US"/>
        </a:p>
      </dgm:t>
    </dgm:pt>
    <dgm:pt modelId="{5D0DD6C4-A2E6-4580-85CD-26A4BC95FCC2}" type="pres">
      <dgm:prSet presAssocID="{FDA7F8FE-D665-41E6-B0B3-25729A87A092}" presName="parentText" presStyleLbl="node1" presStyleIdx="1" presStyleCnt="3" custScaleX="131032" custScaleY="121465">
        <dgm:presLayoutVars>
          <dgm:chMax val="0"/>
          <dgm:bulletEnabled val="1"/>
        </dgm:presLayoutVars>
      </dgm:prSet>
      <dgm:spPr/>
      <dgm:t>
        <a:bodyPr/>
        <a:lstStyle/>
        <a:p>
          <a:endParaRPr lang="en-US"/>
        </a:p>
      </dgm:t>
    </dgm:pt>
    <dgm:pt modelId="{644E4379-EFF1-432A-A453-1703771ABD72}" type="pres">
      <dgm:prSet presAssocID="{FDA7F8FE-D665-41E6-B0B3-25729A87A092}" presName="negativeSpace" presStyleCnt="0"/>
      <dgm:spPr/>
    </dgm:pt>
    <dgm:pt modelId="{EA0FACC3-E4B2-4368-803C-5D678ED17015}" type="pres">
      <dgm:prSet presAssocID="{FDA7F8FE-D665-41E6-B0B3-25729A87A092}" presName="childText" presStyleLbl="conFgAcc1" presStyleIdx="1" presStyleCnt="3">
        <dgm:presLayoutVars>
          <dgm:bulletEnabled val="1"/>
        </dgm:presLayoutVars>
      </dgm:prSet>
      <dgm:spPr/>
    </dgm:pt>
    <dgm:pt modelId="{7D4A11E6-6CC1-41CD-B0EA-1AB3118B9FB8}" type="pres">
      <dgm:prSet presAssocID="{A0AA6D55-3BCA-411C-B2CE-D61869006CDB}" presName="spaceBetweenRectangles" presStyleCnt="0"/>
      <dgm:spPr/>
    </dgm:pt>
    <dgm:pt modelId="{2C10EAB0-05F5-4DBC-B661-98CA8CFE8FD4}" type="pres">
      <dgm:prSet presAssocID="{C26F66DF-0926-418A-AAEF-BBF20320F2FE}" presName="parentLin" presStyleCnt="0"/>
      <dgm:spPr/>
    </dgm:pt>
    <dgm:pt modelId="{76E125CD-10D0-4B32-8EF9-A34E104C45EE}" type="pres">
      <dgm:prSet presAssocID="{C26F66DF-0926-418A-AAEF-BBF20320F2FE}" presName="parentLeftMargin" presStyleLbl="node1" presStyleIdx="1" presStyleCnt="3"/>
      <dgm:spPr/>
      <dgm:t>
        <a:bodyPr/>
        <a:lstStyle/>
        <a:p>
          <a:endParaRPr lang="en-US"/>
        </a:p>
      </dgm:t>
    </dgm:pt>
    <dgm:pt modelId="{30664670-CA23-4EEB-A416-B6BC0BF90086}" type="pres">
      <dgm:prSet presAssocID="{C26F66DF-0926-418A-AAEF-BBF20320F2FE}" presName="parentText" presStyleLbl="node1" presStyleIdx="2" presStyleCnt="3" custScaleX="131081" custScaleY="126673">
        <dgm:presLayoutVars>
          <dgm:chMax val="0"/>
          <dgm:bulletEnabled val="1"/>
        </dgm:presLayoutVars>
      </dgm:prSet>
      <dgm:spPr/>
      <dgm:t>
        <a:bodyPr/>
        <a:lstStyle/>
        <a:p>
          <a:endParaRPr lang="en-US"/>
        </a:p>
      </dgm:t>
    </dgm:pt>
    <dgm:pt modelId="{323663D8-5D4D-4BCA-A301-98587997BD98}" type="pres">
      <dgm:prSet presAssocID="{C26F66DF-0926-418A-AAEF-BBF20320F2FE}" presName="negativeSpace" presStyleCnt="0"/>
      <dgm:spPr/>
    </dgm:pt>
    <dgm:pt modelId="{4CF7F25B-A60C-430B-A8B9-055D03C9CD3A}" type="pres">
      <dgm:prSet presAssocID="{C26F66DF-0926-418A-AAEF-BBF20320F2FE}" presName="childText" presStyleLbl="conFgAcc1" presStyleIdx="2" presStyleCnt="3">
        <dgm:presLayoutVars>
          <dgm:bulletEnabled val="1"/>
        </dgm:presLayoutVars>
      </dgm:prSet>
      <dgm:spPr/>
      <dgm:t>
        <a:bodyPr/>
        <a:lstStyle/>
        <a:p>
          <a:endParaRPr lang="en-US"/>
        </a:p>
      </dgm:t>
    </dgm:pt>
  </dgm:ptLst>
  <dgm:cxnLst>
    <dgm:cxn modelId="{7AF752F0-DEF0-4661-BD34-F627E0141464}" type="presOf" srcId="{C26F66DF-0926-418A-AAEF-BBF20320F2FE}" destId="{30664670-CA23-4EEB-A416-B6BC0BF90086}" srcOrd="1" destOrd="0" presId="urn:microsoft.com/office/officeart/2005/8/layout/list1"/>
    <dgm:cxn modelId="{A3D5337E-8938-4EF2-A88D-D8C359468E61}" srcId="{90BD73E4-6132-4D5A-8E10-39C9E113B895}" destId="{C26F66DF-0926-418A-AAEF-BBF20320F2FE}" srcOrd="2" destOrd="0" parTransId="{D9F4B6AE-032A-4760-BBA4-EC0E26034C7B}" sibTransId="{91A0E513-D231-41DA-A8C0-80B00138EB1E}"/>
    <dgm:cxn modelId="{35B593A9-021B-45FD-86B7-D36B7DA55811}" type="presOf" srcId="{8D61FF80-2237-4644-8620-6A8031D6942B}" destId="{767A721F-5B2D-4B7E-AEE2-C4DD80BC9757}" srcOrd="0" destOrd="0" presId="urn:microsoft.com/office/officeart/2005/8/layout/list1"/>
    <dgm:cxn modelId="{091F8992-A397-43C3-8FD8-CBCAFD9E676E}" srcId="{90BD73E4-6132-4D5A-8E10-39C9E113B895}" destId="{FDA7F8FE-D665-41E6-B0B3-25729A87A092}" srcOrd="1" destOrd="0" parTransId="{2AB2E89D-D43A-468A-8D53-E97201E8A207}" sibTransId="{A0AA6D55-3BCA-411C-B2CE-D61869006CDB}"/>
    <dgm:cxn modelId="{CADEF3C8-7133-45CF-BA1E-D1E82B6D679D}" type="presOf" srcId="{8D61FF80-2237-4644-8620-6A8031D6942B}" destId="{62CD29F8-D704-44E8-8E55-EEF555E00E74}" srcOrd="1" destOrd="0" presId="urn:microsoft.com/office/officeart/2005/8/layout/list1"/>
    <dgm:cxn modelId="{27CB3AC6-D94D-4C2C-9AB2-B5D7E6FE71CA}" type="presOf" srcId="{90BD73E4-6132-4D5A-8E10-39C9E113B895}" destId="{D97FBA0D-71FB-44BB-89C3-7312649DBBD7}" srcOrd="0" destOrd="0" presId="urn:microsoft.com/office/officeart/2005/8/layout/list1"/>
    <dgm:cxn modelId="{E0359E75-6D47-4E7F-BE4E-D0D3B1C58967}" srcId="{90BD73E4-6132-4D5A-8E10-39C9E113B895}" destId="{8D61FF80-2237-4644-8620-6A8031D6942B}" srcOrd="0" destOrd="0" parTransId="{7FE14340-4B18-4124-86B2-4EFCBFA5DEBE}" sibTransId="{D6B0474F-04EF-4C6B-A4DB-BAE3C3B48467}"/>
    <dgm:cxn modelId="{442E0084-A6D7-4E03-B6AF-B3AD8C32CB6C}" type="presOf" srcId="{FDA7F8FE-D665-41E6-B0B3-25729A87A092}" destId="{5D0DD6C4-A2E6-4580-85CD-26A4BC95FCC2}" srcOrd="1" destOrd="0" presId="urn:microsoft.com/office/officeart/2005/8/layout/list1"/>
    <dgm:cxn modelId="{FC800DB9-1BC4-41C6-840D-BE21F7AF1ED0}" type="presOf" srcId="{FDA7F8FE-D665-41E6-B0B3-25729A87A092}" destId="{47A94C1D-4974-4AB7-B655-5D6A0FEC9CED}" srcOrd="0" destOrd="0" presId="urn:microsoft.com/office/officeart/2005/8/layout/list1"/>
    <dgm:cxn modelId="{91D3756C-528D-4CA6-B401-EFB4D0ED50D6}" type="presOf" srcId="{C26F66DF-0926-418A-AAEF-BBF20320F2FE}" destId="{76E125CD-10D0-4B32-8EF9-A34E104C45EE}" srcOrd="0" destOrd="0" presId="urn:microsoft.com/office/officeart/2005/8/layout/list1"/>
    <dgm:cxn modelId="{3D90C09B-B619-456F-BAE5-1B85AA0830CC}" type="presParOf" srcId="{D97FBA0D-71FB-44BB-89C3-7312649DBBD7}" destId="{5D388CBF-4BFA-4078-A53E-FEA7DAB54727}" srcOrd="0" destOrd="0" presId="urn:microsoft.com/office/officeart/2005/8/layout/list1"/>
    <dgm:cxn modelId="{514E3AF6-A8BD-4300-AAEC-4F7BD9861976}" type="presParOf" srcId="{5D388CBF-4BFA-4078-A53E-FEA7DAB54727}" destId="{767A721F-5B2D-4B7E-AEE2-C4DD80BC9757}" srcOrd="0" destOrd="0" presId="urn:microsoft.com/office/officeart/2005/8/layout/list1"/>
    <dgm:cxn modelId="{ED4A93F4-C3C0-44B4-82D6-65D97EF254D9}" type="presParOf" srcId="{5D388CBF-4BFA-4078-A53E-FEA7DAB54727}" destId="{62CD29F8-D704-44E8-8E55-EEF555E00E74}" srcOrd="1" destOrd="0" presId="urn:microsoft.com/office/officeart/2005/8/layout/list1"/>
    <dgm:cxn modelId="{1765866F-BDE4-4C10-9C21-2555B7416D14}" type="presParOf" srcId="{D97FBA0D-71FB-44BB-89C3-7312649DBBD7}" destId="{9A49F995-4A02-48AE-8A65-E159AC764A6E}" srcOrd="1" destOrd="0" presId="urn:microsoft.com/office/officeart/2005/8/layout/list1"/>
    <dgm:cxn modelId="{18578021-E8FA-4DAC-B443-2D5D3D2119E3}" type="presParOf" srcId="{D97FBA0D-71FB-44BB-89C3-7312649DBBD7}" destId="{F5F54652-D7FB-46CC-9F6B-9447BBF192EA}" srcOrd="2" destOrd="0" presId="urn:microsoft.com/office/officeart/2005/8/layout/list1"/>
    <dgm:cxn modelId="{5A3252A3-47B2-44C7-A8EF-B8EFE8A935F3}" type="presParOf" srcId="{D97FBA0D-71FB-44BB-89C3-7312649DBBD7}" destId="{A9296B55-8511-4566-A328-44CE4047ECE5}" srcOrd="3" destOrd="0" presId="urn:microsoft.com/office/officeart/2005/8/layout/list1"/>
    <dgm:cxn modelId="{6D42CD6E-0688-4917-9E25-0F7CD7CCCC28}" type="presParOf" srcId="{D97FBA0D-71FB-44BB-89C3-7312649DBBD7}" destId="{66E0E3E6-9EEC-4D94-A69A-F84D72225873}" srcOrd="4" destOrd="0" presId="urn:microsoft.com/office/officeart/2005/8/layout/list1"/>
    <dgm:cxn modelId="{694D0CC2-6009-4160-9BC9-FDE730C6636D}" type="presParOf" srcId="{66E0E3E6-9EEC-4D94-A69A-F84D72225873}" destId="{47A94C1D-4974-4AB7-B655-5D6A0FEC9CED}" srcOrd="0" destOrd="0" presId="urn:microsoft.com/office/officeart/2005/8/layout/list1"/>
    <dgm:cxn modelId="{5C124C04-E0DE-4B2E-8A40-B6454AA3486D}" type="presParOf" srcId="{66E0E3E6-9EEC-4D94-A69A-F84D72225873}" destId="{5D0DD6C4-A2E6-4580-85CD-26A4BC95FCC2}" srcOrd="1" destOrd="0" presId="urn:microsoft.com/office/officeart/2005/8/layout/list1"/>
    <dgm:cxn modelId="{6FEBE85E-7782-48EE-98AB-B3CA5215BA80}" type="presParOf" srcId="{D97FBA0D-71FB-44BB-89C3-7312649DBBD7}" destId="{644E4379-EFF1-432A-A453-1703771ABD72}" srcOrd="5" destOrd="0" presId="urn:microsoft.com/office/officeart/2005/8/layout/list1"/>
    <dgm:cxn modelId="{CB6E6AC9-C596-4C75-AA0C-C02526B469D5}" type="presParOf" srcId="{D97FBA0D-71FB-44BB-89C3-7312649DBBD7}" destId="{EA0FACC3-E4B2-4368-803C-5D678ED17015}" srcOrd="6" destOrd="0" presId="urn:microsoft.com/office/officeart/2005/8/layout/list1"/>
    <dgm:cxn modelId="{EF4389B4-8EA5-4AEA-B3F4-4A52E654A57C}" type="presParOf" srcId="{D97FBA0D-71FB-44BB-89C3-7312649DBBD7}" destId="{7D4A11E6-6CC1-41CD-B0EA-1AB3118B9FB8}" srcOrd="7" destOrd="0" presId="urn:microsoft.com/office/officeart/2005/8/layout/list1"/>
    <dgm:cxn modelId="{BEEDED43-A66A-4B98-8B43-DC96D157FDF0}" type="presParOf" srcId="{D97FBA0D-71FB-44BB-89C3-7312649DBBD7}" destId="{2C10EAB0-05F5-4DBC-B661-98CA8CFE8FD4}" srcOrd="8" destOrd="0" presId="urn:microsoft.com/office/officeart/2005/8/layout/list1"/>
    <dgm:cxn modelId="{7F77F141-C18F-4314-AC01-BE7A4D02FD02}" type="presParOf" srcId="{2C10EAB0-05F5-4DBC-B661-98CA8CFE8FD4}" destId="{76E125CD-10D0-4B32-8EF9-A34E104C45EE}" srcOrd="0" destOrd="0" presId="urn:microsoft.com/office/officeart/2005/8/layout/list1"/>
    <dgm:cxn modelId="{3E233B42-32A8-4648-9258-18C928F77410}" type="presParOf" srcId="{2C10EAB0-05F5-4DBC-B661-98CA8CFE8FD4}" destId="{30664670-CA23-4EEB-A416-B6BC0BF90086}" srcOrd="1" destOrd="0" presId="urn:microsoft.com/office/officeart/2005/8/layout/list1"/>
    <dgm:cxn modelId="{9E1A7AC6-DC2A-4842-9A91-FE42C990F7E5}" type="presParOf" srcId="{D97FBA0D-71FB-44BB-89C3-7312649DBBD7}" destId="{323663D8-5D4D-4BCA-A301-98587997BD98}" srcOrd="9" destOrd="0" presId="urn:microsoft.com/office/officeart/2005/8/layout/list1"/>
    <dgm:cxn modelId="{4FE0D671-DE57-45A5-89A3-BC6640872236}" type="presParOf" srcId="{D97FBA0D-71FB-44BB-89C3-7312649DBBD7}" destId="{4CF7F25B-A60C-430B-A8B9-055D03C9CD3A}" srcOrd="10" destOrd="0" presId="urn:microsoft.com/office/officeart/2005/8/layout/list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0BD73E4-6132-4D5A-8E10-39C9E113B895}" type="doc">
      <dgm:prSet loTypeId="urn:microsoft.com/office/officeart/2005/8/layout/list1" loCatId="list" qsTypeId="urn:microsoft.com/office/officeart/2005/8/quickstyle/3d3" qsCatId="3D" csTypeId="urn:microsoft.com/office/officeart/2005/8/colors/accent1_2" csCatId="accent1" phldr="1"/>
      <dgm:spPr/>
      <dgm:t>
        <a:bodyPr/>
        <a:lstStyle/>
        <a:p>
          <a:endParaRPr lang="en-US"/>
        </a:p>
      </dgm:t>
    </dgm:pt>
    <dgm:pt modelId="{8D61FF80-2237-4644-8620-6A8031D6942B}">
      <dgm:prSet phldrT="[Text]" custT="1"/>
      <dgm:spPr/>
      <dgm:t>
        <a:bodyPr/>
        <a:lstStyle/>
        <a:p>
          <a:endParaRPr lang="en-US" sz="2400" dirty="0">
            <a:latin typeface="NikoshBAN" panose="02000000000000000000" pitchFamily="2" charset="0"/>
            <a:cs typeface="NikoshBAN" panose="02000000000000000000" pitchFamily="2" charset="0"/>
          </a:endParaRPr>
        </a:p>
      </dgm:t>
    </dgm:pt>
    <dgm:pt modelId="{7FE14340-4B18-4124-86B2-4EFCBFA5DEBE}" type="parTrans" cxnId="{E0359E75-6D47-4E7F-BE4E-D0D3B1C58967}">
      <dgm:prSet/>
      <dgm:spPr/>
      <dgm:t>
        <a:bodyPr/>
        <a:lstStyle/>
        <a:p>
          <a:endParaRPr lang="en-US"/>
        </a:p>
      </dgm:t>
    </dgm:pt>
    <dgm:pt modelId="{D6B0474F-04EF-4C6B-A4DB-BAE3C3B48467}" type="sibTrans" cxnId="{E0359E75-6D47-4E7F-BE4E-D0D3B1C58967}">
      <dgm:prSet/>
      <dgm:spPr/>
      <dgm:t>
        <a:bodyPr/>
        <a:lstStyle/>
        <a:p>
          <a:endParaRPr lang="en-US"/>
        </a:p>
      </dgm:t>
    </dgm:pt>
    <dgm:pt modelId="{FDA7F8FE-D665-41E6-B0B3-25729A87A092}">
      <dgm:prSet phldrT="[Text]" custT="1"/>
      <dgm:spPr>
        <a:solidFill>
          <a:schemeClr val="tx1">
            <a:lumMod val="75000"/>
            <a:lumOff val="25000"/>
          </a:schemeClr>
        </a:solidFill>
        <a:ln>
          <a:solidFill>
            <a:srgbClr val="FFFF00"/>
          </a:solidFill>
        </a:ln>
      </dgm:spPr>
      <dgm:t>
        <a:bodyPr/>
        <a:lstStyle/>
        <a:p>
          <a:r>
            <a:rPr lang="en-US" sz="2300" dirty="0" smtClean="0">
              <a:latin typeface="NikoshBAN" panose="02000000000000000000" pitchFamily="2" charset="0"/>
              <a:cs typeface="NikoshBAN" panose="02000000000000000000" pitchFamily="2" charset="0"/>
            </a:rPr>
            <a:t> 	</a:t>
          </a:r>
          <a:r>
            <a:rPr lang="en-US" sz="2300" dirty="0" err="1" smtClean="0">
              <a:latin typeface="NikoshBAN" panose="02000000000000000000" pitchFamily="2" charset="0"/>
              <a:cs typeface="NikoshBAN" panose="02000000000000000000" pitchFamily="2" charset="0"/>
            </a:rPr>
            <a:t>সে</a:t>
          </a:r>
          <a:r>
            <a:rPr lang="en-US" sz="2300" dirty="0" smtClean="0">
              <a:latin typeface="NikoshBAN" panose="02000000000000000000" pitchFamily="2" charset="0"/>
              <a:cs typeface="NikoshBAN" panose="02000000000000000000" pitchFamily="2" charset="0"/>
            </a:rPr>
            <a:t> </a:t>
          </a:r>
          <a:r>
            <a:rPr lang="en-US" sz="2300" dirty="0" err="1" smtClean="0">
              <a:latin typeface="NikoshBAN" panose="02000000000000000000" pitchFamily="2" charset="0"/>
              <a:cs typeface="NikoshBAN" panose="02000000000000000000" pitchFamily="2" charset="0"/>
            </a:rPr>
            <a:t>যুগ</a:t>
          </a:r>
          <a:r>
            <a:rPr lang="en-US" sz="2300" dirty="0" smtClean="0">
              <a:latin typeface="NikoshBAN" panose="02000000000000000000" pitchFamily="2" charset="0"/>
              <a:cs typeface="NikoshBAN" panose="02000000000000000000" pitchFamily="2" charset="0"/>
            </a:rPr>
            <a:t> </a:t>
          </a:r>
          <a:r>
            <a:rPr lang="en-US" sz="2300" dirty="0" err="1" smtClean="0">
              <a:latin typeface="NikoshBAN" panose="02000000000000000000" pitchFamily="2" charset="0"/>
              <a:cs typeface="NikoshBAN" panose="02000000000000000000" pitchFamily="2" charset="0"/>
            </a:rPr>
            <a:t>হয়েছে</a:t>
          </a:r>
          <a:r>
            <a:rPr lang="en-US" sz="2300" dirty="0" smtClean="0">
              <a:latin typeface="NikoshBAN" panose="02000000000000000000" pitchFamily="2" charset="0"/>
              <a:cs typeface="NikoshBAN" panose="02000000000000000000" pitchFamily="2" charset="0"/>
            </a:rPr>
            <a:t> </a:t>
          </a:r>
          <a:r>
            <a:rPr lang="en-US" sz="2300" dirty="0" err="1" smtClean="0">
              <a:latin typeface="NikoshBAN" panose="02000000000000000000" pitchFamily="2" charset="0"/>
              <a:cs typeface="NikoshBAN" panose="02000000000000000000" pitchFamily="2" charset="0"/>
            </a:rPr>
            <a:t>বাসি</a:t>
          </a:r>
          <a:endParaRPr lang="en-US" sz="2300" dirty="0">
            <a:latin typeface="NikoshBAN" panose="02000000000000000000" pitchFamily="2" charset="0"/>
            <a:cs typeface="NikoshBAN" panose="02000000000000000000" pitchFamily="2" charset="0"/>
          </a:endParaRPr>
        </a:p>
      </dgm:t>
    </dgm:pt>
    <dgm:pt modelId="{2AB2E89D-D43A-468A-8D53-E97201E8A207}" type="parTrans" cxnId="{091F8992-A397-43C3-8FD8-CBCAFD9E676E}">
      <dgm:prSet/>
      <dgm:spPr/>
      <dgm:t>
        <a:bodyPr/>
        <a:lstStyle/>
        <a:p>
          <a:endParaRPr lang="en-US"/>
        </a:p>
      </dgm:t>
    </dgm:pt>
    <dgm:pt modelId="{A0AA6D55-3BCA-411C-B2CE-D61869006CDB}" type="sibTrans" cxnId="{091F8992-A397-43C3-8FD8-CBCAFD9E676E}">
      <dgm:prSet/>
      <dgm:spPr/>
      <dgm:t>
        <a:bodyPr/>
        <a:lstStyle/>
        <a:p>
          <a:endParaRPr lang="en-US"/>
        </a:p>
      </dgm:t>
    </dgm:pt>
    <dgm:pt modelId="{C26F66DF-0926-418A-AAEF-BBF20320F2FE}">
      <dgm:prSet phldrT="[Text]" custT="1"/>
      <dgm:spPr>
        <a:solidFill>
          <a:schemeClr val="tx1">
            <a:lumMod val="75000"/>
            <a:lumOff val="25000"/>
          </a:schemeClr>
        </a:solidFill>
        <a:ln>
          <a:solidFill>
            <a:srgbClr val="FFFF00"/>
          </a:solidFill>
        </a:ln>
      </dgm:spPr>
      <dgm:t>
        <a:bodyPr/>
        <a:lstStyle/>
        <a:p>
          <a:r>
            <a:rPr lang="en-US" sz="2300" dirty="0" err="1" smtClean="0">
              <a:latin typeface="NikoshBAN" panose="02000000000000000000" pitchFamily="2" charset="0"/>
              <a:cs typeface="NikoshBAN" panose="02000000000000000000" pitchFamily="2" charset="0"/>
            </a:rPr>
            <a:t>যে</a:t>
          </a:r>
          <a:r>
            <a:rPr lang="en-US" sz="2300" baseline="0" dirty="0" smtClean="0">
              <a:latin typeface="NikoshBAN" panose="02000000000000000000" pitchFamily="2" charset="0"/>
              <a:cs typeface="NikoshBAN" panose="02000000000000000000" pitchFamily="2" charset="0"/>
            </a:rPr>
            <a:t> </a:t>
          </a:r>
          <a:r>
            <a:rPr lang="en-US" sz="2300" baseline="0" dirty="0" err="1" smtClean="0">
              <a:latin typeface="NikoshBAN" panose="02000000000000000000" pitchFamily="2" charset="0"/>
              <a:cs typeface="NikoshBAN" panose="02000000000000000000" pitchFamily="2" charset="0"/>
            </a:rPr>
            <a:t>যুগে</a:t>
          </a:r>
          <a:r>
            <a:rPr lang="en-US" sz="2300" baseline="0" dirty="0" smtClean="0">
              <a:latin typeface="NikoshBAN" panose="02000000000000000000" pitchFamily="2" charset="0"/>
              <a:cs typeface="NikoshBAN" panose="02000000000000000000" pitchFamily="2" charset="0"/>
            </a:rPr>
            <a:t> </a:t>
          </a:r>
          <a:r>
            <a:rPr lang="en-US" sz="2300" baseline="0" dirty="0" err="1" smtClean="0">
              <a:latin typeface="NikoshBAN" panose="02000000000000000000" pitchFamily="2" charset="0"/>
              <a:cs typeface="NikoshBAN" panose="02000000000000000000" pitchFamily="2" charset="0"/>
            </a:rPr>
            <a:t>পুরুষ</a:t>
          </a:r>
          <a:r>
            <a:rPr lang="en-US" sz="2300" baseline="0" dirty="0" smtClean="0">
              <a:latin typeface="NikoshBAN" panose="02000000000000000000" pitchFamily="2" charset="0"/>
              <a:cs typeface="NikoshBAN" panose="02000000000000000000" pitchFamily="2" charset="0"/>
            </a:rPr>
            <a:t> </a:t>
          </a:r>
          <a:r>
            <a:rPr lang="en-US" sz="2300" baseline="0" dirty="0" err="1" smtClean="0">
              <a:latin typeface="NikoshBAN" panose="02000000000000000000" pitchFamily="2" charset="0"/>
              <a:cs typeface="NikoshBAN" panose="02000000000000000000" pitchFamily="2" charset="0"/>
            </a:rPr>
            <a:t>দাস</a:t>
          </a:r>
          <a:r>
            <a:rPr lang="en-US" sz="2300" baseline="0" dirty="0" smtClean="0">
              <a:latin typeface="NikoshBAN" panose="02000000000000000000" pitchFamily="2" charset="0"/>
              <a:cs typeface="NikoshBAN" panose="02000000000000000000" pitchFamily="2" charset="0"/>
            </a:rPr>
            <a:t> </a:t>
          </a:r>
          <a:r>
            <a:rPr lang="en-US" sz="2300" baseline="0" dirty="0" err="1" smtClean="0">
              <a:latin typeface="NikoshBAN" panose="02000000000000000000" pitchFamily="2" charset="0"/>
              <a:cs typeface="NikoshBAN" panose="02000000000000000000" pitchFamily="2" charset="0"/>
            </a:rPr>
            <a:t>ছিল</a:t>
          </a:r>
          <a:r>
            <a:rPr lang="en-US" sz="2300" baseline="0" dirty="0" smtClean="0">
              <a:latin typeface="NikoshBAN" panose="02000000000000000000" pitchFamily="2" charset="0"/>
              <a:cs typeface="NikoshBAN" panose="02000000000000000000" pitchFamily="2" charset="0"/>
            </a:rPr>
            <a:t> </a:t>
          </a:r>
          <a:r>
            <a:rPr lang="en-US" sz="2300" baseline="0" dirty="0" err="1" smtClean="0">
              <a:latin typeface="NikoshBAN" panose="02000000000000000000" pitchFamily="2" charset="0"/>
              <a:cs typeface="NikoshBAN" panose="02000000000000000000" pitchFamily="2" charset="0"/>
            </a:rPr>
            <a:t>নাকো</a:t>
          </a:r>
          <a:r>
            <a:rPr lang="en-US" sz="2300" baseline="0" dirty="0" smtClean="0">
              <a:latin typeface="NikoshBAN" panose="02000000000000000000" pitchFamily="2" charset="0"/>
              <a:cs typeface="NikoshBAN" panose="02000000000000000000" pitchFamily="2" charset="0"/>
            </a:rPr>
            <a:t>, </a:t>
          </a:r>
          <a:r>
            <a:rPr lang="en-US" sz="2300" baseline="0" dirty="0" err="1" smtClean="0">
              <a:latin typeface="NikoshBAN" panose="02000000000000000000" pitchFamily="2" charset="0"/>
              <a:cs typeface="NikoshBAN" panose="02000000000000000000" pitchFamily="2" charset="0"/>
            </a:rPr>
            <a:t>নারীরা</a:t>
          </a:r>
          <a:r>
            <a:rPr lang="en-US" sz="2300" baseline="0" dirty="0" smtClean="0">
              <a:latin typeface="NikoshBAN" panose="02000000000000000000" pitchFamily="2" charset="0"/>
              <a:cs typeface="NikoshBAN" panose="02000000000000000000" pitchFamily="2" charset="0"/>
            </a:rPr>
            <a:t> </a:t>
          </a:r>
          <a:r>
            <a:rPr lang="en-US" sz="2300" baseline="0" dirty="0" err="1" smtClean="0">
              <a:latin typeface="NikoshBAN" panose="02000000000000000000" pitchFamily="2" charset="0"/>
              <a:cs typeface="NikoshBAN" panose="02000000000000000000" pitchFamily="2" charset="0"/>
            </a:rPr>
            <a:t>আছিল</a:t>
          </a:r>
          <a:r>
            <a:rPr lang="en-US" sz="2300" baseline="0" dirty="0" smtClean="0">
              <a:latin typeface="NikoshBAN" panose="02000000000000000000" pitchFamily="2" charset="0"/>
              <a:cs typeface="NikoshBAN" panose="02000000000000000000" pitchFamily="2" charset="0"/>
            </a:rPr>
            <a:t> </a:t>
          </a:r>
          <a:r>
            <a:rPr lang="en-US" sz="2300" baseline="0" dirty="0" err="1" smtClean="0">
              <a:latin typeface="NikoshBAN" panose="02000000000000000000" pitchFamily="2" charset="0"/>
              <a:cs typeface="NikoshBAN" panose="02000000000000000000" pitchFamily="2" charset="0"/>
            </a:rPr>
            <a:t>দাসী</a:t>
          </a:r>
          <a:r>
            <a:rPr lang="en-US" sz="2300" baseline="0" dirty="0" smtClean="0">
              <a:latin typeface="NikoshBAN" panose="02000000000000000000" pitchFamily="2" charset="0"/>
              <a:cs typeface="NikoshBAN" panose="02000000000000000000" pitchFamily="2" charset="0"/>
            </a:rPr>
            <a:t> </a:t>
          </a:r>
          <a:endParaRPr lang="en-US" sz="2300" dirty="0">
            <a:latin typeface="NikoshBAN" panose="02000000000000000000" pitchFamily="2" charset="0"/>
            <a:cs typeface="NikoshBAN" panose="02000000000000000000" pitchFamily="2" charset="0"/>
          </a:endParaRPr>
        </a:p>
      </dgm:t>
    </dgm:pt>
    <dgm:pt modelId="{D9F4B6AE-032A-4760-BBA4-EC0E26034C7B}" type="parTrans" cxnId="{A3D5337E-8938-4EF2-A88D-D8C359468E61}">
      <dgm:prSet/>
      <dgm:spPr/>
      <dgm:t>
        <a:bodyPr/>
        <a:lstStyle/>
        <a:p>
          <a:endParaRPr lang="en-US"/>
        </a:p>
      </dgm:t>
    </dgm:pt>
    <dgm:pt modelId="{91A0E513-D231-41DA-A8C0-80B00138EB1E}" type="sibTrans" cxnId="{A3D5337E-8938-4EF2-A88D-D8C359468E61}">
      <dgm:prSet/>
      <dgm:spPr/>
      <dgm:t>
        <a:bodyPr/>
        <a:lstStyle/>
        <a:p>
          <a:endParaRPr lang="en-US"/>
        </a:p>
      </dgm:t>
    </dgm:pt>
    <dgm:pt modelId="{D97FBA0D-71FB-44BB-89C3-7312649DBBD7}" type="pres">
      <dgm:prSet presAssocID="{90BD73E4-6132-4D5A-8E10-39C9E113B895}" presName="linear" presStyleCnt="0">
        <dgm:presLayoutVars>
          <dgm:dir/>
          <dgm:animLvl val="lvl"/>
          <dgm:resizeHandles val="exact"/>
        </dgm:presLayoutVars>
      </dgm:prSet>
      <dgm:spPr/>
      <dgm:t>
        <a:bodyPr/>
        <a:lstStyle/>
        <a:p>
          <a:endParaRPr lang="en-US"/>
        </a:p>
      </dgm:t>
    </dgm:pt>
    <dgm:pt modelId="{5D388CBF-4BFA-4078-A53E-FEA7DAB54727}" type="pres">
      <dgm:prSet presAssocID="{8D61FF80-2237-4644-8620-6A8031D6942B}" presName="parentLin" presStyleCnt="0"/>
      <dgm:spPr/>
    </dgm:pt>
    <dgm:pt modelId="{767A721F-5B2D-4B7E-AEE2-C4DD80BC9757}" type="pres">
      <dgm:prSet presAssocID="{8D61FF80-2237-4644-8620-6A8031D6942B}" presName="parentLeftMargin" presStyleLbl="node1" presStyleIdx="0" presStyleCnt="3"/>
      <dgm:spPr/>
      <dgm:t>
        <a:bodyPr/>
        <a:lstStyle/>
        <a:p>
          <a:endParaRPr lang="en-US"/>
        </a:p>
      </dgm:t>
    </dgm:pt>
    <dgm:pt modelId="{62CD29F8-D704-44E8-8E55-EEF555E00E74}" type="pres">
      <dgm:prSet presAssocID="{8D61FF80-2237-4644-8620-6A8031D6942B}" presName="parentText" presStyleLbl="node1" presStyleIdx="0" presStyleCnt="3" custScaleX="131748" custScaleY="124982">
        <dgm:presLayoutVars>
          <dgm:chMax val="0"/>
          <dgm:bulletEnabled val="1"/>
        </dgm:presLayoutVars>
      </dgm:prSet>
      <dgm:spPr/>
      <dgm:t>
        <a:bodyPr/>
        <a:lstStyle/>
        <a:p>
          <a:endParaRPr lang="en-US"/>
        </a:p>
      </dgm:t>
    </dgm:pt>
    <dgm:pt modelId="{9A49F995-4A02-48AE-8A65-E159AC764A6E}" type="pres">
      <dgm:prSet presAssocID="{8D61FF80-2237-4644-8620-6A8031D6942B}" presName="negativeSpace" presStyleCnt="0"/>
      <dgm:spPr/>
    </dgm:pt>
    <dgm:pt modelId="{F5F54652-D7FB-46CC-9F6B-9447BBF192EA}" type="pres">
      <dgm:prSet presAssocID="{8D61FF80-2237-4644-8620-6A8031D6942B}" presName="childText" presStyleLbl="conFgAcc1" presStyleIdx="0" presStyleCnt="3">
        <dgm:presLayoutVars>
          <dgm:bulletEnabled val="1"/>
        </dgm:presLayoutVars>
      </dgm:prSet>
      <dgm:spPr/>
    </dgm:pt>
    <dgm:pt modelId="{A9296B55-8511-4566-A328-44CE4047ECE5}" type="pres">
      <dgm:prSet presAssocID="{D6B0474F-04EF-4C6B-A4DB-BAE3C3B48467}" presName="spaceBetweenRectangles" presStyleCnt="0"/>
      <dgm:spPr/>
    </dgm:pt>
    <dgm:pt modelId="{66E0E3E6-9EEC-4D94-A69A-F84D72225873}" type="pres">
      <dgm:prSet presAssocID="{FDA7F8FE-D665-41E6-B0B3-25729A87A092}" presName="parentLin" presStyleCnt="0"/>
      <dgm:spPr/>
    </dgm:pt>
    <dgm:pt modelId="{47A94C1D-4974-4AB7-B655-5D6A0FEC9CED}" type="pres">
      <dgm:prSet presAssocID="{FDA7F8FE-D665-41E6-B0B3-25729A87A092}" presName="parentLeftMargin" presStyleLbl="node1" presStyleIdx="0" presStyleCnt="3"/>
      <dgm:spPr/>
      <dgm:t>
        <a:bodyPr/>
        <a:lstStyle/>
        <a:p>
          <a:endParaRPr lang="en-US"/>
        </a:p>
      </dgm:t>
    </dgm:pt>
    <dgm:pt modelId="{5D0DD6C4-A2E6-4580-85CD-26A4BC95FCC2}" type="pres">
      <dgm:prSet presAssocID="{FDA7F8FE-D665-41E6-B0B3-25729A87A092}" presName="parentText" presStyleLbl="node1" presStyleIdx="1" presStyleCnt="3" custScaleX="131032" custScaleY="121465">
        <dgm:presLayoutVars>
          <dgm:chMax val="0"/>
          <dgm:bulletEnabled val="1"/>
        </dgm:presLayoutVars>
      </dgm:prSet>
      <dgm:spPr/>
      <dgm:t>
        <a:bodyPr/>
        <a:lstStyle/>
        <a:p>
          <a:endParaRPr lang="en-US"/>
        </a:p>
      </dgm:t>
    </dgm:pt>
    <dgm:pt modelId="{644E4379-EFF1-432A-A453-1703771ABD72}" type="pres">
      <dgm:prSet presAssocID="{FDA7F8FE-D665-41E6-B0B3-25729A87A092}" presName="negativeSpace" presStyleCnt="0"/>
      <dgm:spPr/>
    </dgm:pt>
    <dgm:pt modelId="{EA0FACC3-E4B2-4368-803C-5D678ED17015}" type="pres">
      <dgm:prSet presAssocID="{FDA7F8FE-D665-41E6-B0B3-25729A87A092}" presName="childText" presStyleLbl="conFgAcc1" presStyleIdx="1" presStyleCnt="3">
        <dgm:presLayoutVars>
          <dgm:bulletEnabled val="1"/>
        </dgm:presLayoutVars>
      </dgm:prSet>
      <dgm:spPr/>
    </dgm:pt>
    <dgm:pt modelId="{7D4A11E6-6CC1-41CD-B0EA-1AB3118B9FB8}" type="pres">
      <dgm:prSet presAssocID="{A0AA6D55-3BCA-411C-B2CE-D61869006CDB}" presName="spaceBetweenRectangles" presStyleCnt="0"/>
      <dgm:spPr/>
    </dgm:pt>
    <dgm:pt modelId="{2C10EAB0-05F5-4DBC-B661-98CA8CFE8FD4}" type="pres">
      <dgm:prSet presAssocID="{C26F66DF-0926-418A-AAEF-BBF20320F2FE}" presName="parentLin" presStyleCnt="0"/>
      <dgm:spPr/>
    </dgm:pt>
    <dgm:pt modelId="{76E125CD-10D0-4B32-8EF9-A34E104C45EE}" type="pres">
      <dgm:prSet presAssocID="{C26F66DF-0926-418A-AAEF-BBF20320F2FE}" presName="parentLeftMargin" presStyleLbl="node1" presStyleIdx="1" presStyleCnt="3"/>
      <dgm:spPr/>
      <dgm:t>
        <a:bodyPr/>
        <a:lstStyle/>
        <a:p>
          <a:endParaRPr lang="en-US"/>
        </a:p>
      </dgm:t>
    </dgm:pt>
    <dgm:pt modelId="{30664670-CA23-4EEB-A416-B6BC0BF90086}" type="pres">
      <dgm:prSet presAssocID="{C26F66DF-0926-418A-AAEF-BBF20320F2FE}" presName="parentText" presStyleLbl="node1" presStyleIdx="2" presStyleCnt="3" custScaleX="131081" custScaleY="126673">
        <dgm:presLayoutVars>
          <dgm:chMax val="0"/>
          <dgm:bulletEnabled val="1"/>
        </dgm:presLayoutVars>
      </dgm:prSet>
      <dgm:spPr/>
      <dgm:t>
        <a:bodyPr/>
        <a:lstStyle/>
        <a:p>
          <a:endParaRPr lang="en-US"/>
        </a:p>
      </dgm:t>
    </dgm:pt>
    <dgm:pt modelId="{323663D8-5D4D-4BCA-A301-98587997BD98}" type="pres">
      <dgm:prSet presAssocID="{C26F66DF-0926-418A-AAEF-BBF20320F2FE}" presName="negativeSpace" presStyleCnt="0"/>
      <dgm:spPr/>
    </dgm:pt>
    <dgm:pt modelId="{4CF7F25B-A60C-430B-A8B9-055D03C9CD3A}" type="pres">
      <dgm:prSet presAssocID="{C26F66DF-0926-418A-AAEF-BBF20320F2FE}" presName="childText" presStyleLbl="conFgAcc1" presStyleIdx="2" presStyleCnt="3">
        <dgm:presLayoutVars>
          <dgm:bulletEnabled val="1"/>
        </dgm:presLayoutVars>
      </dgm:prSet>
      <dgm:spPr/>
      <dgm:t>
        <a:bodyPr/>
        <a:lstStyle/>
        <a:p>
          <a:endParaRPr lang="en-US"/>
        </a:p>
      </dgm:t>
    </dgm:pt>
  </dgm:ptLst>
  <dgm:cxnLst>
    <dgm:cxn modelId="{A3D5337E-8938-4EF2-A88D-D8C359468E61}" srcId="{90BD73E4-6132-4D5A-8E10-39C9E113B895}" destId="{C26F66DF-0926-418A-AAEF-BBF20320F2FE}" srcOrd="2" destOrd="0" parTransId="{D9F4B6AE-032A-4760-BBA4-EC0E26034C7B}" sibTransId="{91A0E513-D231-41DA-A8C0-80B00138EB1E}"/>
    <dgm:cxn modelId="{5EE80288-8BE2-4B72-9EFB-9B6CCE1BCB68}" type="presOf" srcId="{90BD73E4-6132-4D5A-8E10-39C9E113B895}" destId="{D97FBA0D-71FB-44BB-89C3-7312649DBBD7}" srcOrd="0" destOrd="0" presId="urn:microsoft.com/office/officeart/2005/8/layout/list1"/>
    <dgm:cxn modelId="{9889F1FF-4C28-4052-92F5-4BFAE75032C8}" type="presOf" srcId="{C26F66DF-0926-418A-AAEF-BBF20320F2FE}" destId="{30664670-CA23-4EEB-A416-B6BC0BF90086}" srcOrd="1" destOrd="0" presId="urn:microsoft.com/office/officeart/2005/8/layout/list1"/>
    <dgm:cxn modelId="{091F8992-A397-43C3-8FD8-CBCAFD9E676E}" srcId="{90BD73E4-6132-4D5A-8E10-39C9E113B895}" destId="{FDA7F8FE-D665-41E6-B0B3-25729A87A092}" srcOrd="1" destOrd="0" parTransId="{2AB2E89D-D43A-468A-8D53-E97201E8A207}" sibTransId="{A0AA6D55-3BCA-411C-B2CE-D61869006CDB}"/>
    <dgm:cxn modelId="{2D39D5B6-E78C-438A-A1F8-67722C7E7DAE}" type="presOf" srcId="{C26F66DF-0926-418A-AAEF-BBF20320F2FE}" destId="{76E125CD-10D0-4B32-8EF9-A34E104C45EE}" srcOrd="0" destOrd="0" presId="urn:microsoft.com/office/officeart/2005/8/layout/list1"/>
    <dgm:cxn modelId="{D222F26F-A888-4E3A-BAA8-FAF701DBA88F}" type="presOf" srcId="{FDA7F8FE-D665-41E6-B0B3-25729A87A092}" destId="{5D0DD6C4-A2E6-4580-85CD-26A4BC95FCC2}" srcOrd="1" destOrd="0" presId="urn:microsoft.com/office/officeart/2005/8/layout/list1"/>
    <dgm:cxn modelId="{F63DD2BC-ED54-4406-97D3-D53EA981BD55}" type="presOf" srcId="{FDA7F8FE-D665-41E6-B0B3-25729A87A092}" destId="{47A94C1D-4974-4AB7-B655-5D6A0FEC9CED}" srcOrd="0" destOrd="0" presId="urn:microsoft.com/office/officeart/2005/8/layout/list1"/>
    <dgm:cxn modelId="{627BB956-F18E-439E-AD07-1A1183701526}" type="presOf" srcId="{8D61FF80-2237-4644-8620-6A8031D6942B}" destId="{767A721F-5B2D-4B7E-AEE2-C4DD80BC9757}" srcOrd="0" destOrd="0" presId="urn:microsoft.com/office/officeart/2005/8/layout/list1"/>
    <dgm:cxn modelId="{E0359E75-6D47-4E7F-BE4E-D0D3B1C58967}" srcId="{90BD73E4-6132-4D5A-8E10-39C9E113B895}" destId="{8D61FF80-2237-4644-8620-6A8031D6942B}" srcOrd="0" destOrd="0" parTransId="{7FE14340-4B18-4124-86B2-4EFCBFA5DEBE}" sibTransId="{D6B0474F-04EF-4C6B-A4DB-BAE3C3B48467}"/>
    <dgm:cxn modelId="{88B4D17F-E2FF-4D45-AE1D-749E530DA97B}" type="presOf" srcId="{8D61FF80-2237-4644-8620-6A8031D6942B}" destId="{62CD29F8-D704-44E8-8E55-EEF555E00E74}" srcOrd="1" destOrd="0" presId="urn:microsoft.com/office/officeart/2005/8/layout/list1"/>
    <dgm:cxn modelId="{2D6A7B35-B71B-4771-A598-0994BE8D19FF}" type="presParOf" srcId="{D97FBA0D-71FB-44BB-89C3-7312649DBBD7}" destId="{5D388CBF-4BFA-4078-A53E-FEA7DAB54727}" srcOrd="0" destOrd="0" presId="urn:microsoft.com/office/officeart/2005/8/layout/list1"/>
    <dgm:cxn modelId="{6E641757-6588-4ABA-BB89-FC68F1DC4CC9}" type="presParOf" srcId="{5D388CBF-4BFA-4078-A53E-FEA7DAB54727}" destId="{767A721F-5B2D-4B7E-AEE2-C4DD80BC9757}" srcOrd="0" destOrd="0" presId="urn:microsoft.com/office/officeart/2005/8/layout/list1"/>
    <dgm:cxn modelId="{918E4539-AD80-4FDC-B8FB-07FA0203642D}" type="presParOf" srcId="{5D388CBF-4BFA-4078-A53E-FEA7DAB54727}" destId="{62CD29F8-D704-44E8-8E55-EEF555E00E74}" srcOrd="1" destOrd="0" presId="urn:microsoft.com/office/officeart/2005/8/layout/list1"/>
    <dgm:cxn modelId="{27741221-7DE2-4B79-A0D6-4544BE1F9488}" type="presParOf" srcId="{D97FBA0D-71FB-44BB-89C3-7312649DBBD7}" destId="{9A49F995-4A02-48AE-8A65-E159AC764A6E}" srcOrd="1" destOrd="0" presId="urn:microsoft.com/office/officeart/2005/8/layout/list1"/>
    <dgm:cxn modelId="{75D33B59-946A-407A-B715-470871C980E8}" type="presParOf" srcId="{D97FBA0D-71FB-44BB-89C3-7312649DBBD7}" destId="{F5F54652-D7FB-46CC-9F6B-9447BBF192EA}" srcOrd="2" destOrd="0" presId="urn:microsoft.com/office/officeart/2005/8/layout/list1"/>
    <dgm:cxn modelId="{85C2F2E8-782F-41E3-904A-EB50107CE2FF}" type="presParOf" srcId="{D97FBA0D-71FB-44BB-89C3-7312649DBBD7}" destId="{A9296B55-8511-4566-A328-44CE4047ECE5}" srcOrd="3" destOrd="0" presId="urn:microsoft.com/office/officeart/2005/8/layout/list1"/>
    <dgm:cxn modelId="{CBD790BF-5834-4899-AB26-9D9D948D52D3}" type="presParOf" srcId="{D97FBA0D-71FB-44BB-89C3-7312649DBBD7}" destId="{66E0E3E6-9EEC-4D94-A69A-F84D72225873}" srcOrd="4" destOrd="0" presId="urn:microsoft.com/office/officeart/2005/8/layout/list1"/>
    <dgm:cxn modelId="{FA717E10-7CE9-4415-B63A-0B3A878F2018}" type="presParOf" srcId="{66E0E3E6-9EEC-4D94-A69A-F84D72225873}" destId="{47A94C1D-4974-4AB7-B655-5D6A0FEC9CED}" srcOrd="0" destOrd="0" presId="urn:microsoft.com/office/officeart/2005/8/layout/list1"/>
    <dgm:cxn modelId="{39541B5C-E3FB-4943-8C1C-0988B13D7CF8}" type="presParOf" srcId="{66E0E3E6-9EEC-4D94-A69A-F84D72225873}" destId="{5D0DD6C4-A2E6-4580-85CD-26A4BC95FCC2}" srcOrd="1" destOrd="0" presId="urn:microsoft.com/office/officeart/2005/8/layout/list1"/>
    <dgm:cxn modelId="{166B421E-1490-4867-9C13-3F0D6A76F2D4}" type="presParOf" srcId="{D97FBA0D-71FB-44BB-89C3-7312649DBBD7}" destId="{644E4379-EFF1-432A-A453-1703771ABD72}" srcOrd="5" destOrd="0" presId="urn:microsoft.com/office/officeart/2005/8/layout/list1"/>
    <dgm:cxn modelId="{9DBE57CF-FA45-4E49-B57A-A339F85AA408}" type="presParOf" srcId="{D97FBA0D-71FB-44BB-89C3-7312649DBBD7}" destId="{EA0FACC3-E4B2-4368-803C-5D678ED17015}" srcOrd="6" destOrd="0" presId="urn:microsoft.com/office/officeart/2005/8/layout/list1"/>
    <dgm:cxn modelId="{5F6EEBDF-BCB6-4D5F-B4B5-B6D266FC48BE}" type="presParOf" srcId="{D97FBA0D-71FB-44BB-89C3-7312649DBBD7}" destId="{7D4A11E6-6CC1-41CD-B0EA-1AB3118B9FB8}" srcOrd="7" destOrd="0" presId="urn:microsoft.com/office/officeart/2005/8/layout/list1"/>
    <dgm:cxn modelId="{1F98A7CB-57B3-4C9A-8A76-729E554E59AE}" type="presParOf" srcId="{D97FBA0D-71FB-44BB-89C3-7312649DBBD7}" destId="{2C10EAB0-05F5-4DBC-B661-98CA8CFE8FD4}" srcOrd="8" destOrd="0" presId="urn:microsoft.com/office/officeart/2005/8/layout/list1"/>
    <dgm:cxn modelId="{CD7AF92D-BE67-4D48-8C4E-B8312D014D86}" type="presParOf" srcId="{2C10EAB0-05F5-4DBC-B661-98CA8CFE8FD4}" destId="{76E125CD-10D0-4B32-8EF9-A34E104C45EE}" srcOrd="0" destOrd="0" presId="urn:microsoft.com/office/officeart/2005/8/layout/list1"/>
    <dgm:cxn modelId="{AB22A754-D0DD-4AC3-8170-D81BFDCC2190}" type="presParOf" srcId="{2C10EAB0-05F5-4DBC-B661-98CA8CFE8FD4}" destId="{30664670-CA23-4EEB-A416-B6BC0BF90086}" srcOrd="1" destOrd="0" presId="urn:microsoft.com/office/officeart/2005/8/layout/list1"/>
    <dgm:cxn modelId="{08BEB603-7F68-4A1C-BBF5-5F7730C82F33}" type="presParOf" srcId="{D97FBA0D-71FB-44BB-89C3-7312649DBBD7}" destId="{323663D8-5D4D-4BCA-A301-98587997BD98}" srcOrd="9" destOrd="0" presId="urn:microsoft.com/office/officeart/2005/8/layout/list1"/>
    <dgm:cxn modelId="{4991BEC1-FDFD-49CD-9974-0472B007D476}" type="presParOf" srcId="{D97FBA0D-71FB-44BB-89C3-7312649DBBD7}" destId="{4CF7F25B-A60C-430B-A8B9-055D03C9CD3A}" srcOrd="10" destOrd="0" presId="urn:microsoft.com/office/officeart/2005/8/layout/list1"/>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0BD73E4-6132-4D5A-8E10-39C9E113B895}" type="doc">
      <dgm:prSet loTypeId="urn:microsoft.com/office/officeart/2005/8/layout/list1" loCatId="list" qsTypeId="urn:microsoft.com/office/officeart/2005/8/quickstyle/3d3" qsCatId="3D" csTypeId="urn:microsoft.com/office/officeart/2005/8/colors/accent1_2" csCatId="accent1" phldr="1"/>
      <dgm:spPr/>
      <dgm:t>
        <a:bodyPr/>
        <a:lstStyle/>
        <a:p>
          <a:endParaRPr lang="en-US"/>
        </a:p>
      </dgm:t>
    </dgm:pt>
    <dgm:pt modelId="{8D61FF80-2237-4644-8620-6A8031D6942B}">
      <dgm:prSet phldrT="[Text]" custT="1"/>
      <dgm:spPr>
        <a:solidFill>
          <a:schemeClr val="tx1">
            <a:lumMod val="75000"/>
            <a:lumOff val="25000"/>
          </a:schemeClr>
        </a:solidFill>
        <a:ln>
          <a:solidFill>
            <a:srgbClr val="FFFF00"/>
          </a:solidFill>
        </a:ln>
      </dgm:spPr>
      <dgm:t>
        <a:bodyPr/>
        <a:lstStyle/>
        <a:p>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বেদনার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যুগ</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মানুষের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যুগ</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সাম্যের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যুগ</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আজি</a:t>
          </a:r>
          <a:r>
            <a:rPr lang="en-US" sz="2400" dirty="0" smtClean="0">
              <a:latin typeface="NikoshBAN" panose="02000000000000000000" pitchFamily="2" charset="0"/>
              <a:cs typeface="NikoshBAN" panose="02000000000000000000" pitchFamily="2" charset="0"/>
            </a:rPr>
            <a:t>,</a:t>
          </a:r>
          <a:endParaRPr lang="en-US" sz="2400" dirty="0">
            <a:latin typeface="NikoshBAN" panose="02000000000000000000" pitchFamily="2" charset="0"/>
            <a:cs typeface="NikoshBAN" panose="02000000000000000000" pitchFamily="2" charset="0"/>
          </a:endParaRPr>
        </a:p>
      </dgm:t>
    </dgm:pt>
    <dgm:pt modelId="{7FE14340-4B18-4124-86B2-4EFCBFA5DEBE}" type="parTrans" cxnId="{E0359E75-6D47-4E7F-BE4E-D0D3B1C58967}">
      <dgm:prSet/>
      <dgm:spPr/>
      <dgm:t>
        <a:bodyPr/>
        <a:lstStyle/>
        <a:p>
          <a:endParaRPr lang="en-US"/>
        </a:p>
      </dgm:t>
    </dgm:pt>
    <dgm:pt modelId="{D6B0474F-04EF-4C6B-A4DB-BAE3C3B48467}" type="sibTrans" cxnId="{E0359E75-6D47-4E7F-BE4E-D0D3B1C58967}">
      <dgm:prSet/>
      <dgm:spPr/>
      <dgm:t>
        <a:bodyPr/>
        <a:lstStyle/>
        <a:p>
          <a:endParaRPr lang="en-US"/>
        </a:p>
      </dgm:t>
    </dgm:pt>
    <dgm:pt modelId="{FDA7F8FE-D665-41E6-B0B3-25729A87A092}">
      <dgm:prSet phldrT="[Text]" custT="1"/>
      <dgm:spPr>
        <a:solidFill>
          <a:schemeClr val="tx1">
            <a:lumMod val="75000"/>
            <a:lumOff val="25000"/>
          </a:schemeClr>
        </a:solidFill>
        <a:ln>
          <a:solidFill>
            <a:srgbClr val="FFFF00"/>
          </a:solidFill>
        </a:ln>
      </dgm:spPr>
      <dgm:t>
        <a:bodyPr/>
        <a:lstStyle/>
        <a:p>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কেহ</a:t>
          </a:r>
          <a:r>
            <a:rPr lang="en-US" sz="2400" baseline="0" dirty="0" smtClean="0">
              <a:latin typeface="NikoshBAN" panose="02000000000000000000" pitchFamily="2" charset="0"/>
              <a:cs typeface="NikoshBAN" panose="02000000000000000000" pitchFamily="2" charset="0"/>
            </a:rPr>
            <a:t> </a:t>
          </a:r>
          <a:r>
            <a:rPr lang="en-US" sz="2400" baseline="0" dirty="0" err="1" smtClean="0">
              <a:latin typeface="NikoshBAN" panose="02000000000000000000" pitchFamily="2" charset="0"/>
              <a:cs typeface="NikoshBAN" panose="02000000000000000000" pitchFamily="2" charset="0"/>
            </a:rPr>
            <a:t>রহিবে</a:t>
          </a:r>
          <a:r>
            <a:rPr lang="en-US" sz="2400" baseline="0" dirty="0" smtClean="0">
              <a:latin typeface="NikoshBAN" panose="02000000000000000000" pitchFamily="2" charset="0"/>
              <a:cs typeface="NikoshBAN" panose="02000000000000000000" pitchFamily="2" charset="0"/>
            </a:rPr>
            <a:t> </a:t>
          </a:r>
          <a:r>
            <a:rPr lang="en-US" sz="2400" baseline="0" dirty="0" err="1" smtClean="0">
              <a:latin typeface="NikoshBAN" panose="02000000000000000000" pitchFamily="2" charset="0"/>
              <a:cs typeface="NikoshBAN" panose="02000000000000000000" pitchFamily="2" charset="0"/>
            </a:rPr>
            <a:t>না</a:t>
          </a:r>
          <a:r>
            <a:rPr lang="en-US" sz="2400" baseline="0" dirty="0" smtClean="0">
              <a:latin typeface="NikoshBAN" panose="02000000000000000000" pitchFamily="2" charset="0"/>
              <a:cs typeface="NikoshBAN" panose="02000000000000000000" pitchFamily="2" charset="0"/>
            </a:rPr>
            <a:t> </a:t>
          </a:r>
          <a:r>
            <a:rPr lang="en-US" sz="2400" baseline="0" dirty="0" err="1" smtClean="0">
              <a:latin typeface="NikoshBAN" panose="02000000000000000000" pitchFamily="2" charset="0"/>
              <a:cs typeface="NikoshBAN" panose="02000000000000000000" pitchFamily="2" charset="0"/>
            </a:rPr>
            <a:t>বন্ধী</a:t>
          </a:r>
          <a:r>
            <a:rPr lang="en-US" sz="2400" baseline="0" dirty="0" smtClean="0">
              <a:latin typeface="NikoshBAN" panose="02000000000000000000" pitchFamily="2" charset="0"/>
              <a:cs typeface="NikoshBAN" panose="02000000000000000000" pitchFamily="2" charset="0"/>
            </a:rPr>
            <a:t> </a:t>
          </a:r>
          <a:r>
            <a:rPr lang="en-US" sz="2400" baseline="0" dirty="0" err="1" smtClean="0">
              <a:latin typeface="NikoshBAN" panose="02000000000000000000" pitchFamily="2" charset="0"/>
              <a:cs typeface="NikoshBAN" panose="02000000000000000000" pitchFamily="2" charset="0"/>
            </a:rPr>
            <a:t>কাহারও</a:t>
          </a:r>
          <a:r>
            <a:rPr lang="en-US" sz="2400" baseline="0" dirty="0" smtClean="0">
              <a:latin typeface="NikoshBAN" panose="02000000000000000000" pitchFamily="2" charset="0"/>
              <a:cs typeface="NikoshBAN" panose="02000000000000000000" pitchFamily="2" charset="0"/>
            </a:rPr>
            <a:t>, </a:t>
          </a:r>
          <a:r>
            <a:rPr lang="en-US" sz="2400" baseline="0" dirty="0" err="1" smtClean="0">
              <a:latin typeface="NikoshBAN" panose="02000000000000000000" pitchFamily="2" charset="0"/>
              <a:cs typeface="NikoshBAN" panose="02000000000000000000" pitchFamily="2" charset="0"/>
            </a:rPr>
            <a:t>উঠিছে</a:t>
          </a:r>
          <a:r>
            <a:rPr lang="en-US" sz="2400" baseline="0" dirty="0" smtClean="0">
              <a:latin typeface="NikoshBAN" panose="02000000000000000000" pitchFamily="2" charset="0"/>
              <a:cs typeface="NikoshBAN" panose="02000000000000000000" pitchFamily="2" charset="0"/>
            </a:rPr>
            <a:t> </a:t>
          </a:r>
          <a:r>
            <a:rPr lang="en-US" sz="2400" baseline="0" dirty="0" err="1" smtClean="0">
              <a:latin typeface="NikoshBAN" panose="02000000000000000000" pitchFamily="2" charset="0"/>
              <a:cs typeface="NikoshBAN" panose="02000000000000000000" pitchFamily="2" charset="0"/>
            </a:rPr>
            <a:t>ডঙ্কা</a:t>
          </a:r>
          <a:r>
            <a:rPr lang="en-US" sz="2400" baseline="0" dirty="0" smtClean="0">
              <a:latin typeface="NikoshBAN" panose="02000000000000000000" pitchFamily="2" charset="0"/>
              <a:cs typeface="NikoshBAN" panose="02000000000000000000" pitchFamily="2" charset="0"/>
            </a:rPr>
            <a:t> </a:t>
          </a:r>
          <a:r>
            <a:rPr lang="en-US" sz="2400" baseline="0" dirty="0" err="1" smtClean="0">
              <a:latin typeface="NikoshBAN" panose="02000000000000000000" pitchFamily="2" charset="0"/>
              <a:cs typeface="NikoshBAN" panose="02000000000000000000" pitchFamily="2" charset="0"/>
            </a:rPr>
            <a:t>বাজি</a:t>
          </a:r>
          <a:r>
            <a:rPr lang="en-US" sz="2400" baseline="0" dirty="0" smtClean="0">
              <a:latin typeface="NikoshBAN" panose="02000000000000000000" pitchFamily="2" charset="0"/>
              <a:cs typeface="NikoshBAN" panose="02000000000000000000" pitchFamily="2" charset="0"/>
            </a:rPr>
            <a:t>।</a:t>
          </a:r>
          <a:endParaRPr lang="en-US" sz="2400" dirty="0">
            <a:latin typeface="NikoshBAN" panose="02000000000000000000" pitchFamily="2" charset="0"/>
            <a:cs typeface="NikoshBAN" panose="02000000000000000000" pitchFamily="2" charset="0"/>
          </a:endParaRPr>
        </a:p>
      </dgm:t>
    </dgm:pt>
    <dgm:pt modelId="{2AB2E89D-D43A-468A-8D53-E97201E8A207}" type="parTrans" cxnId="{091F8992-A397-43C3-8FD8-CBCAFD9E676E}">
      <dgm:prSet/>
      <dgm:spPr/>
      <dgm:t>
        <a:bodyPr/>
        <a:lstStyle/>
        <a:p>
          <a:endParaRPr lang="en-US"/>
        </a:p>
      </dgm:t>
    </dgm:pt>
    <dgm:pt modelId="{A0AA6D55-3BCA-411C-B2CE-D61869006CDB}" type="sibTrans" cxnId="{091F8992-A397-43C3-8FD8-CBCAFD9E676E}">
      <dgm:prSet/>
      <dgm:spPr/>
      <dgm:t>
        <a:bodyPr/>
        <a:lstStyle/>
        <a:p>
          <a:endParaRPr lang="en-US"/>
        </a:p>
      </dgm:t>
    </dgm:pt>
    <dgm:pt modelId="{C26F66DF-0926-418A-AAEF-BBF20320F2FE}">
      <dgm:prSet phldrT="[Text]" custT="1"/>
      <dgm:spPr>
        <a:solidFill>
          <a:schemeClr val="tx1">
            <a:lumMod val="75000"/>
            <a:lumOff val="25000"/>
          </a:schemeClr>
        </a:solidFill>
        <a:ln>
          <a:solidFill>
            <a:srgbClr val="FFFF00"/>
          </a:solidFill>
        </a:ln>
      </dgm:spPr>
      <dgm:t>
        <a:bodyPr/>
        <a:lstStyle/>
        <a:p>
          <a:r>
            <a:rPr lang="en-US" sz="2400" dirty="0" err="1" smtClean="0">
              <a:latin typeface="NikoshBAN" panose="02000000000000000000" pitchFamily="2" charset="0"/>
              <a:cs typeface="NikoshBAN" panose="02000000000000000000" pitchFamily="2" charset="0"/>
            </a:rPr>
            <a:t>নর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যদি</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রাখে</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নারীরে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বন্ধী</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তবে</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এর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পরযুগে</a:t>
          </a:r>
          <a:endParaRPr lang="en-US" sz="2400" dirty="0">
            <a:latin typeface="NikoshBAN" panose="02000000000000000000" pitchFamily="2" charset="0"/>
            <a:cs typeface="NikoshBAN" panose="02000000000000000000" pitchFamily="2" charset="0"/>
          </a:endParaRPr>
        </a:p>
      </dgm:t>
    </dgm:pt>
    <dgm:pt modelId="{D9F4B6AE-032A-4760-BBA4-EC0E26034C7B}" type="parTrans" cxnId="{A3D5337E-8938-4EF2-A88D-D8C359468E61}">
      <dgm:prSet/>
      <dgm:spPr/>
      <dgm:t>
        <a:bodyPr/>
        <a:lstStyle/>
        <a:p>
          <a:endParaRPr lang="en-US"/>
        </a:p>
      </dgm:t>
    </dgm:pt>
    <dgm:pt modelId="{91A0E513-D231-41DA-A8C0-80B00138EB1E}" type="sibTrans" cxnId="{A3D5337E-8938-4EF2-A88D-D8C359468E61}">
      <dgm:prSet/>
      <dgm:spPr/>
      <dgm:t>
        <a:bodyPr/>
        <a:lstStyle/>
        <a:p>
          <a:endParaRPr lang="en-US"/>
        </a:p>
      </dgm:t>
    </dgm:pt>
    <dgm:pt modelId="{D97FBA0D-71FB-44BB-89C3-7312649DBBD7}" type="pres">
      <dgm:prSet presAssocID="{90BD73E4-6132-4D5A-8E10-39C9E113B895}" presName="linear" presStyleCnt="0">
        <dgm:presLayoutVars>
          <dgm:dir/>
          <dgm:animLvl val="lvl"/>
          <dgm:resizeHandles val="exact"/>
        </dgm:presLayoutVars>
      </dgm:prSet>
      <dgm:spPr/>
      <dgm:t>
        <a:bodyPr/>
        <a:lstStyle/>
        <a:p>
          <a:endParaRPr lang="en-US"/>
        </a:p>
      </dgm:t>
    </dgm:pt>
    <dgm:pt modelId="{5D388CBF-4BFA-4078-A53E-FEA7DAB54727}" type="pres">
      <dgm:prSet presAssocID="{8D61FF80-2237-4644-8620-6A8031D6942B}" presName="parentLin" presStyleCnt="0"/>
      <dgm:spPr/>
    </dgm:pt>
    <dgm:pt modelId="{767A721F-5B2D-4B7E-AEE2-C4DD80BC9757}" type="pres">
      <dgm:prSet presAssocID="{8D61FF80-2237-4644-8620-6A8031D6942B}" presName="parentLeftMargin" presStyleLbl="node1" presStyleIdx="0" presStyleCnt="3"/>
      <dgm:spPr/>
      <dgm:t>
        <a:bodyPr/>
        <a:lstStyle/>
        <a:p>
          <a:endParaRPr lang="en-US"/>
        </a:p>
      </dgm:t>
    </dgm:pt>
    <dgm:pt modelId="{62CD29F8-D704-44E8-8E55-EEF555E00E74}" type="pres">
      <dgm:prSet presAssocID="{8D61FF80-2237-4644-8620-6A8031D6942B}" presName="parentText" presStyleLbl="node1" presStyleIdx="0" presStyleCnt="3" custScaleX="131748" custScaleY="124982">
        <dgm:presLayoutVars>
          <dgm:chMax val="0"/>
          <dgm:bulletEnabled val="1"/>
        </dgm:presLayoutVars>
      </dgm:prSet>
      <dgm:spPr/>
      <dgm:t>
        <a:bodyPr/>
        <a:lstStyle/>
        <a:p>
          <a:endParaRPr lang="en-US"/>
        </a:p>
      </dgm:t>
    </dgm:pt>
    <dgm:pt modelId="{9A49F995-4A02-48AE-8A65-E159AC764A6E}" type="pres">
      <dgm:prSet presAssocID="{8D61FF80-2237-4644-8620-6A8031D6942B}" presName="negativeSpace" presStyleCnt="0"/>
      <dgm:spPr/>
    </dgm:pt>
    <dgm:pt modelId="{F5F54652-D7FB-46CC-9F6B-9447BBF192EA}" type="pres">
      <dgm:prSet presAssocID="{8D61FF80-2237-4644-8620-6A8031D6942B}" presName="childText" presStyleLbl="conFgAcc1" presStyleIdx="0" presStyleCnt="3">
        <dgm:presLayoutVars>
          <dgm:bulletEnabled val="1"/>
        </dgm:presLayoutVars>
      </dgm:prSet>
      <dgm:spPr/>
    </dgm:pt>
    <dgm:pt modelId="{A9296B55-8511-4566-A328-44CE4047ECE5}" type="pres">
      <dgm:prSet presAssocID="{D6B0474F-04EF-4C6B-A4DB-BAE3C3B48467}" presName="spaceBetweenRectangles" presStyleCnt="0"/>
      <dgm:spPr/>
    </dgm:pt>
    <dgm:pt modelId="{66E0E3E6-9EEC-4D94-A69A-F84D72225873}" type="pres">
      <dgm:prSet presAssocID="{FDA7F8FE-D665-41E6-B0B3-25729A87A092}" presName="parentLin" presStyleCnt="0"/>
      <dgm:spPr/>
    </dgm:pt>
    <dgm:pt modelId="{47A94C1D-4974-4AB7-B655-5D6A0FEC9CED}" type="pres">
      <dgm:prSet presAssocID="{FDA7F8FE-D665-41E6-B0B3-25729A87A092}" presName="parentLeftMargin" presStyleLbl="node1" presStyleIdx="0" presStyleCnt="3"/>
      <dgm:spPr/>
      <dgm:t>
        <a:bodyPr/>
        <a:lstStyle/>
        <a:p>
          <a:endParaRPr lang="en-US"/>
        </a:p>
      </dgm:t>
    </dgm:pt>
    <dgm:pt modelId="{5D0DD6C4-A2E6-4580-85CD-26A4BC95FCC2}" type="pres">
      <dgm:prSet presAssocID="{FDA7F8FE-D665-41E6-B0B3-25729A87A092}" presName="parentText" presStyleLbl="node1" presStyleIdx="1" presStyleCnt="3" custScaleX="131032" custScaleY="121465">
        <dgm:presLayoutVars>
          <dgm:chMax val="0"/>
          <dgm:bulletEnabled val="1"/>
        </dgm:presLayoutVars>
      </dgm:prSet>
      <dgm:spPr/>
      <dgm:t>
        <a:bodyPr/>
        <a:lstStyle/>
        <a:p>
          <a:endParaRPr lang="en-US"/>
        </a:p>
      </dgm:t>
    </dgm:pt>
    <dgm:pt modelId="{644E4379-EFF1-432A-A453-1703771ABD72}" type="pres">
      <dgm:prSet presAssocID="{FDA7F8FE-D665-41E6-B0B3-25729A87A092}" presName="negativeSpace" presStyleCnt="0"/>
      <dgm:spPr/>
    </dgm:pt>
    <dgm:pt modelId="{EA0FACC3-E4B2-4368-803C-5D678ED17015}" type="pres">
      <dgm:prSet presAssocID="{FDA7F8FE-D665-41E6-B0B3-25729A87A092}" presName="childText" presStyleLbl="conFgAcc1" presStyleIdx="1" presStyleCnt="3">
        <dgm:presLayoutVars>
          <dgm:bulletEnabled val="1"/>
        </dgm:presLayoutVars>
      </dgm:prSet>
      <dgm:spPr/>
    </dgm:pt>
    <dgm:pt modelId="{7D4A11E6-6CC1-41CD-B0EA-1AB3118B9FB8}" type="pres">
      <dgm:prSet presAssocID="{A0AA6D55-3BCA-411C-B2CE-D61869006CDB}" presName="spaceBetweenRectangles" presStyleCnt="0"/>
      <dgm:spPr/>
    </dgm:pt>
    <dgm:pt modelId="{2C10EAB0-05F5-4DBC-B661-98CA8CFE8FD4}" type="pres">
      <dgm:prSet presAssocID="{C26F66DF-0926-418A-AAEF-BBF20320F2FE}" presName="parentLin" presStyleCnt="0"/>
      <dgm:spPr/>
    </dgm:pt>
    <dgm:pt modelId="{76E125CD-10D0-4B32-8EF9-A34E104C45EE}" type="pres">
      <dgm:prSet presAssocID="{C26F66DF-0926-418A-AAEF-BBF20320F2FE}" presName="parentLeftMargin" presStyleLbl="node1" presStyleIdx="1" presStyleCnt="3"/>
      <dgm:spPr/>
      <dgm:t>
        <a:bodyPr/>
        <a:lstStyle/>
        <a:p>
          <a:endParaRPr lang="en-US"/>
        </a:p>
      </dgm:t>
    </dgm:pt>
    <dgm:pt modelId="{30664670-CA23-4EEB-A416-B6BC0BF90086}" type="pres">
      <dgm:prSet presAssocID="{C26F66DF-0926-418A-AAEF-BBF20320F2FE}" presName="parentText" presStyleLbl="node1" presStyleIdx="2" presStyleCnt="3" custScaleX="131081" custScaleY="126673">
        <dgm:presLayoutVars>
          <dgm:chMax val="0"/>
          <dgm:bulletEnabled val="1"/>
        </dgm:presLayoutVars>
      </dgm:prSet>
      <dgm:spPr/>
      <dgm:t>
        <a:bodyPr/>
        <a:lstStyle/>
        <a:p>
          <a:endParaRPr lang="en-US"/>
        </a:p>
      </dgm:t>
    </dgm:pt>
    <dgm:pt modelId="{323663D8-5D4D-4BCA-A301-98587997BD98}" type="pres">
      <dgm:prSet presAssocID="{C26F66DF-0926-418A-AAEF-BBF20320F2FE}" presName="negativeSpace" presStyleCnt="0"/>
      <dgm:spPr/>
    </dgm:pt>
    <dgm:pt modelId="{4CF7F25B-A60C-430B-A8B9-055D03C9CD3A}" type="pres">
      <dgm:prSet presAssocID="{C26F66DF-0926-418A-AAEF-BBF20320F2FE}" presName="childText" presStyleLbl="conFgAcc1" presStyleIdx="2" presStyleCnt="3">
        <dgm:presLayoutVars>
          <dgm:bulletEnabled val="1"/>
        </dgm:presLayoutVars>
      </dgm:prSet>
      <dgm:spPr/>
      <dgm:t>
        <a:bodyPr/>
        <a:lstStyle/>
        <a:p>
          <a:endParaRPr lang="en-US"/>
        </a:p>
      </dgm:t>
    </dgm:pt>
  </dgm:ptLst>
  <dgm:cxnLst>
    <dgm:cxn modelId="{55C82120-9100-41FC-A2A9-830FD2D30453}" type="presOf" srcId="{8D61FF80-2237-4644-8620-6A8031D6942B}" destId="{62CD29F8-D704-44E8-8E55-EEF555E00E74}" srcOrd="1" destOrd="0" presId="urn:microsoft.com/office/officeart/2005/8/layout/list1"/>
    <dgm:cxn modelId="{5F976AF0-9DC6-44BF-A6CA-70DA7B66E8AD}" type="presOf" srcId="{C26F66DF-0926-418A-AAEF-BBF20320F2FE}" destId="{30664670-CA23-4EEB-A416-B6BC0BF90086}" srcOrd="1" destOrd="0" presId="urn:microsoft.com/office/officeart/2005/8/layout/list1"/>
    <dgm:cxn modelId="{A3D5337E-8938-4EF2-A88D-D8C359468E61}" srcId="{90BD73E4-6132-4D5A-8E10-39C9E113B895}" destId="{C26F66DF-0926-418A-AAEF-BBF20320F2FE}" srcOrd="2" destOrd="0" parTransId="{D9F4B6AE-032A-4760-BBA4-EC0E26034C7B}" sibTransId="{91A0E513-D231-41DA-A8C0-80B00138EB1E}"/>
    <dgm:cxn modelId="{091F8992-A397-43C3-8FD8-CBCAFD9E676E}" srcId="{90BD73E4-6132-4D5A-8E10-39C9E113B895}" destId="{FDA7F8FE-D665-41E6-B0B3-25729A87A092}" srcOrd="1" destOrd="0" parTransId="{2AB2E89D-D43A-468A-8D53-E97201E8A207}" sibTransId="{A0AA6D55-3BCA-411C-B2CE-D61869006CDB}"/>
    <dgm:cxn modelId="{E0D43F8E-6F8F-4DFF-9777-2B2304A0CBF1}" type="presOf" srcId="{C26F66DF-0926-418A-AAEF-BBF20320F2FE}" destId="{76E125CD-10D0-4B32-8EF9-A34E104C45EE}" srcOrd="0" destOrd="0" presId="urn:microsoft.com/office/officeart/2005/8/layout/list1"/>
    <dgm:cxn modelId="{3AB53F8F-E34E-4F64-8425-24AB86BE8D8E}" type="presOf" srcId="{8D61FF80-2237-4644-8620-6A8031D6942B}" destId="{767A721F-5B2D-4B7E-AEE2-C4DD80BC9757}" srcOrd="0" destOrd="0" presId="urn:microsoft.com/office/officeart/2005/8/layout/list1"/>
    <dgm:cxn modelId="{E0359E75-6D47-4E7F-BE4E-D0D3B1C58967}" srcId="{90BD73E4-6132-4D5A-8E10-39C9E113B895}" destId="{8D61FF80-2237-4644-8620-6A8031D6942B}" srcOrd="0" destOrd="0" parTransId="{7FE14340-4B18-4124-86B2-4EFCBFA5DEBE}" sibTransId="{D6B0474F-04EF-4C6B-A4DB-BAE3C3B48467}"/>
    <dgm:cxn modelId="{20E5B9B3-0352-4404-B3C1-51B1155E9C3E}" type="presOf" srcId="{FDA7F8FE-D665-41E6-B0B3-25729A87A092}" destId="{5D0DD6C4-A2E6-4580-85CD-26A4BC95FCC2}" srcOrd="1" destOrd="0" presId="urn:microsoft.com/office/officeart/2005/8/layout/list1"/>
    <dgm:cxn modelId="{80C315F1-F431-4F16-9CC2-AAE2F746AC10}" type="presOf" srcId="{90BD73E4-6132-4D5A-8E10-39C9E113B895}" destId="{D97FBA0D-71FB-44BB-89C3-7312649DBBD7}" srcOrd="0" destOrd="0" presId="urn:microsoft.com/office/officeart/2005/8/layout/list1"/>
    <dgm:cxn modelId="{7D2EF6BD-354A-4FF2-8FD4-2CBC86BDF15B}" type="presOf" srcId="{FDA7F8FE-D665-41E6-B0B3-25729A87A092}" destId="{47A94C1D-4974-4AB7-B655-5D6A0FEC9CED}" srcOrd="0" destOrd="0" presId="urn:microsoft.com/office/officeart/2005/8/layout/list1"/>
    <dgm:cxn modelId="{D0F580F4-D7D1-438E-A1CD-54A78F868610}" type="presParOf" srcId="{D97FBA0D-71FB-44BB-89C3-7312649DBBD7}" destId="{5D388CBF-4BFA-4078-A53E-FEA7DAB54727}" srcOrd="0" destOrd="0" presId="urn:microsoft.com/office/officeart/2005/8/layout/list1"/>
    <dgm:cxn modelId="{6BA928E3-0A42-4C3D-88E4-0D1E13534541}" type="presParOf" srcId="{5D388CBF-4BFA-4078-A53E-FEA7DAB54727}" destId="{767A721F-5B2D-4B7E-AEE2-C4DD80BC9757}" srcOrd="0" destOrd="0" presId="urn:microsoft.com/office/officeart/2005/8/layout/list1"/>
    <dgm:cxn modelId="{D98D1972-6FD7-4015-8A55-952EE5A0A070}" type="presParOf" srcId="{5D388CBF-4BFA-4078-A53E-FEA7DAB54727}" destId="{62CD29F8-D704-44E8-8E55-EEF555E00E74}" srcOrd="1" destOrd="0" presId="urn:microsoft.com/office/officeart/2005/8/layout/list1"/>
    <dgm:cxn modelId="{81805367-AA70-4990-BA84-CAE02B016FB0}" type="presParOf" srcId="{D97FBA0D-71FB-44BB-89C3-7312649DBBD7}" destId="{9A49F995-4A02-48AE-8A65-E159AC764A6E}" srcOrd="1" destOrd="0" presId="urn:microsoft.com/office/officeart/2005/8/layout/list1"/>
    <dgm:cxn modelId="{98A0C34D-3D8C-4851-BB58-F3EB51454AE3}" type="presParOf" srcId="{D97FBA0D-71FB-44BB-89C3-7312649DBBD7}" destId="{F5F54652-D7FB-46CC-9F6B-9447BBF192EA}" srcOrd="2" destOrd="0" presId="urn:microsoft.com/office/officeart/2005/8/layout/list1"/>
    <dgm:cxn modelId="{5FB3AAC6-4E95-4C26-9EC5-BFD8187BE71D}" type="presParOf" srcId="{D97FBA0D-71FB-44BB-89C3-7312649DBBD7}" destId="{A9296B55-8511-4566-A328-44CE4047ECE5}" srcOrd="3" destOrd="0" presId="urn:microsoft.com/office/officeart/2005/8/layout/list1"/>
    <dgm:cxn modelId="{9E438F3A-0361-4337-81DF-08997E1FA06D}" type="presParOf" srcId="{D97FBA0D-71FB-44BB-89C3-7312649DBBD7}" destId="{66E0E3E6-9EEC-4D94-A69A-F84D72225873}" srcOrd="4" destOrd="0" presId="urn:microsoft.com/office/officeart/2005/8/layout/list1"/>
    <dgm:cxn modelId="{C0A9301E-B71B-413F-A026-02E71453DF33}" type="presParOf" srcId="{66E0E3E6-9EEC-4D94-A69A-F84D72225873}" destId="{47A94C1D-4974-4AB7-B655-5D6A0FEC9CED}" srcOrd="0" destOrd="0" presId="urn:microsoft.com/office/officeart/2005/8/layout/list1"/>
    <dgm:cxn modelId="{7D5AA349-FD9F-4207-BC6A-F67EC31E9370}" type="presParOf" srcId="{66E0E3E6-9EEC-4D94-A69A-F84D72225873}" destId="{5D0DD6C4-A2E6-4580-85CD-26A4BC95FCC2}" srcOrd="1" destOrd="0" presId="urn:microsoft.com/office/officeart/2005/8/layout/list1"/>
    <dgm:cxn modelId="{F173E97A-EC97-4080-BCF2-1DCF361A8A38}" type="presParOf" srcId="{D97FBA0D-71FB-44BB-89C3-7312649DBBD7}" destId="{644E4379-EFF1-432A-A453-1703771ABD72}" srcOrd="5" destOrd="0" presId="urn:microsoft.com/office/officeart/2005/8/layout/list1"/>
    <dgm:cxn modelId="{FF2923C8-C065-44B8-B3B1-B8B0A9A4A3E5}" type="presParOf" srcId="{D97FBA0D-71FB-44BB-89C3-7312649DBBD7}" destId="{EA0FACC3-E4B2-4368-803C-5D678ED17015}" srcOrd="6" destOrd="0" presId="urn:microsoft.com/office/officeart/2005/8/layout/list1"/>
    <dgm:cxn modelId="{668C99D2-14E5-454D-85D9-F8DA7006516D}" type="presParOf" srcId="{D97FBA0D-71FB-44BB-89C3-7312649DBBD7}" destId="{7D4A11E6-6CC1-41CD-B0EA-1AB3118B9FB8}" srcOrd="7" destOrd="0" presId="urn:microsoft.com/office/officeart/2005/8/layout/list1"/>
    <dgm:cxn modelId="{036A26E7-FAF7-462B-808D-DEA396EF3F8C}" type="presParOf" srcId="{D97FBA0D-71FB-44BB-89C3-7312649DBBD7}" destId="{2C10EAB0-05F5-4DBC-B661-98CA8CFE8FD4}" srcOrd="8" destOrd="0" presId="urn:microsoft.com/office/officeart/2005/8/layout/list1"/>
    <dgm:cxn modelId="{A635382A-ADA0-47F5-BE7C-671C5826F42A}" type="presParOf" srcId="{2C10EAB0-05F5-4DBC-B661-98CA8CFE8FD4}" destId="{76E125CD-10D0-4B32-8EF9-A34E104C45EE}" srcOrd="0" destOrd="0" presId="urn:microsoft.com/office/officeart/2005/8/layout/list1"/>
    <dgm:cxn modelId="{9D09723E-A50D-4178-BA22-51FE174C11B7}" type="presParOf" srcId="{2C10EAB0-05F5-4DBC-B661-98CA8CFE8FD4}" destId="{30664670-CA23-4EEB-A416-B6BC0BF90086}" srcOrd="1" destOrd="0" presId="urn:microsoft.com/office/officeart/2005/8/layout/list1"/>
    <dgm:cxn modelId="{6EBE9170-0B70-4856-95D6-952620927F24}" type="presParOf" srcId="{D97FBA0D-71FB-44BB-89C3-7312649DBBD7}" destId="{323663D8-5D4D-4BCA-A301-98587997BD98}" srcOrd="9" destOrd="0" presId="urn:microsoft.com/office/officeart/2005/8/layout/list1"/>
    <dgm:cxn modelId="{A4C74927-6B06-47F5-97B8-194DE6739EFA}" type="presParOf" srcId="{D97FBA0D-71FB-44BB-89C3-7312649DBBD7}" destId="{4CF7F25B-A60C-430B-A8B9-055D03C9CD3A}" srcOrd="10" destOrd="0" presId="urn:microsoft.com/office/officeart/2005/8/layout/list1"/>
  </dgm:cxnLst>
  <dgm:bg/>
  <dgm:whole/>
  <dgm:extLst>
    <a:ext uri="http://schemas.microsoft.com/office/drawing/2008/diagram">
      <dsp:dataModelExt xmlns:dsp="http://schemas.microsoft.com/office/drawing/2008/diagram" relId="rId3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0BD73E4-6132-4D5A-8E10-39C9E113B895}" type="doc">
      <dgm:prSet loTypeId="urn:microsoft.com/office/officeart/2005/8/layout/list1" loCatId="list" qsTypeId="urn:microsoft.com/office/officeart/2005/8/quickstyle/3d3" qsCatId="3D" csTypeId="urn:microsoft.com/office/officeart/2005/8/colors/accent1_2" csCatId="accent1" phldr="1"/>
      <dgm:spPr/>
      <dgm:t>
        <a:bodyPr/>
        <a:lstStyle/>
        <a:p>
          <a:endParaRPr lang="en-US"/>
        </a:p>
      </dgm:t>
    </dgm:pt>
    <dgm:pt modelId="{8D61FF80-2237-4644-8620-6A8031D6942B}">
      <dgm:prSet phldrT="[Text]" custT="1"/>
      <dgm:spPr>
        <a:solidFill>
          <a:schemeClr val="tx1">
            <a:lumMod val="75000"/>
            <a:lumOff val="25000"/>
          </a:schemeClr>
        </a:solidFill>
        <a:ln>
          <a:solidFill>
            <a:srgbClr val="FFFF00"/>
          </a:solidFill>
        </a:ln>
      </dgm:spPr>
      <dgm:t>
        <a:bodyPr/>
        <a:lstStyle/>
        <a:p>
          <a:r>
            <a:rPr lang="en-US" sz="2400" dirty="0" err="1" smtClean="0">
              <a:latin typeface="NikoshBAN" panose="02000000000000000000" pitchFamily="2" charset="0"/>
              <a:cs typeface="NikoshBAN" panose="02000000000000000000" pitchFamily="2" charset="0"/>
            </a:rPr>
            <a:t>আপনারি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রচা</a:t>
          </a:r>
          <a:r>
            <a:rPr lang="en-US" sz="2400" dirty="0" smtClean="0">
              <a:latin typeface="NikoshBAN" panose="02000000000000000000" pitchFamily="2" charset="0"/>
              <a:cs typeface="NikoshBAN" panose="02000000000000000000" pitchFamily="2" charset="0"/>
            </a:rPr>
            <a:t> ঐ </a:t>
          </a:r>
          <a:r>
            <a:rPr lang="en-US" sz="2400" dirty="0" err="1" smtClean="0">
              <a:latin typeface="NikoshBAN" panose="02000000000000000000" pitchFamily="2" charset="0"/>
              <a:cs typeface="NikoshBAN" panose="02000000000000000000" pitchFamily="2" charset="0"/>
            </a:rPr>
            <a:t>কারাগারে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পুরুষ</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মরিবে</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ভুগে</a:t>
          </a:r>
          <a:r>
            <a:rPr lang="en-US" sz="2400" dirty="0" smtClean="0">
              <a:latin typeface="NikoshBAN" panose="02000000000000000000" pitchFamily="2" charset="0"/>
              <a:cs typeface="NikoshBAN" panose="02000000000000000000" pitchFamily="2" charset="0"/>
            </a:rPr>
            <a:t> ।</a:t>
          </a:r>
          <a:endParaRPr lang="en-US" sz="2400" dirty="0">
            <a:latin typeface="NikoshBAN" panose="02000000000000000000" pitchFamily="2" charset="0"/>
            <a:cs typeface="NikoshBAN" panose="02000000000000000000" pitchFamily="2" charset="0"/>
          </a:endParaRPr>
        </a:p>
      </dgm:t>
    </dgm:pt>
    <dgm:pt modelId="{7FE14340-4B18-4124-86B2-4EFCBFA5DEBE}" type="parTrans" cxnId="{E0359E75-6D47-4E7F-BE4E-D0D3B1C58967}">
      <dgm:prSet/>
      <dgm:spPr/>
      <dgm:t>
        <a:bodyPr/>
        <a:lstStyle/>
        <a:p>
          <a:endParaRPr lang="en-US"/>
        </a:p>
      </dgm:t>
    </dgm:pt>
    <dgm:pt modelId="{D6B0474F-04EF-4C6B-A4DB-BAE3C3B48467}" type="sibTrans" cxnId="{E0359E75-6D47-4E7F-BE4E-D0D3B1C58967}">
      <dgm:prSet/>
      <dgm:spPr/>
      <dgm:t>
        <a:bodyPr/>
        <a:lstStyle/>
        <a:p>
          <a:endParaRPr lang="en-US"/>
        </a:p>
      </dgm:t>
    </dgm:pt>
    <dgm:pt modelId="{FDA7F8FE-D665-41E6-B0B3-25729A87A092}">
      <dgm:prSet phldrT="[Text]" custT="1"/>
      <dgm:spPr>
        <a:solidFill>
          <a:schemeClr val="tx1">
            <a:lumMod val="75000"/>
            <a:lumOff val="25000"/>
          </a:schemeClr>
        </a:solidFill>
        <a:ln>
          <a:solidFill>
            <a:srgbClr val="FFFF00"/>
          </a:solidFill>
        </a:ln>
      </dgm:spPr>
      <dgm:t>
        <a:bodyPr/>
        <a:lstStyle/>
        <a:p>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যুগের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ধর্ম</a:t>
          </a:r>
          <a:r>
            <a:rPr lang="en-US" sz="2400" dirty="0" smtClean="0">
              <a:latin typeface="NikoshBAN" panose="02000000000000000000" pitchFamily="2" charset="0"/>
              <a:cs typeface="NikoshBAN" panose="02000000000000000000" pitchFamily="2" charset="0"/>
            </a:rPr>
            <a:t> এই - </a:t>
          </a:r>
          <a:endParaRPr lang="en-US" sz="2400" dirty="0">
            <a:latin typeface="NikoshBAN" panose="02000000000000000000" pitchFamily="2" charset="0"/>
            <a:cs typeface="NikoshBAN" panose="02000000000000000000" pitchFamily="2" charset="0"/>
          </a:endParaRPr>
        </a:p>
      </dgm:t>
    </dgm:pt>
    <dgm:pt modelId="{2AB2E89D-D43A-468A-8D53-E97201E8A207}" type="parTrans" cxnId="{091F8992-A397-43C3-8FD8-CBCAFD9E676E}">
      <dgm:prSet/>
      <dgm:spPr/>
      <dgm:t>
        <a:bodyPr/>
        <a:lstStyle/>
        <a:p>
          <a:endParaRPr lang="en-US"/>
        </a:p>
      </dgm:t>
    </dgm:pt>
    <dgm:pt modelId="{A0AA6D55-3BCA-411C-B2CE-D61869006CDB}" type="sibTrans" cxnId="{091F8992-A397-43C3-8FD8-CBCAFD9E676E}">
      <dgm:prSet/>
      <dgm:spPr/>
      <dgm:t>
        <a:bodyPr/>
        <a:lstStyle/>
        <a:p>
          <a:endParaRPr lang="en-US"/>
        </a:p>
      </dgm:t>
    </dgm:pt>
    <dgm:pt modelId="{C26F66DF-0926-418A-AAEF-BBF20320F2FE}">
      <dgm:prSet phldrT="[Text]" custT="1"/>
      <dgm:spPr>
        <a:solidFill>
          <a:schemeClr val="tx1">
            <a:lumMod val="75000"/>
            <a:lumOff val="25000"/>
          </a:schemeClr>
        </a:solidFill>
        <a:ln>
          <a:solidFill>
            <a:srgbClr val="FFFF00"/>
          </a:solidFill>
        </a:ln>
      </dgm:spPr>
      <dgm:t>
        <a:bodyPr/>
        <a:lstStyle/>
        <a:p>
          <a:r>
            <a:rPr lang="en-US" sz="2200" dirty="0" err="1" smtClean="0">
              <a:latin typeface="NikoshBAN" panose="02000000000000000000" pitchFamily="2" charset="0"/>
              <a:cs typeface="NikoshBAN" panose="02000000000000000000" pitchFamily="2" charset="0"/>
            </a:rPr>
            <a:t>পীড়ন</a:t>
          </a:r>
          <a:r>
            <a:rPr lang="en-US" sz="2200" dirty="0" smtClean="0">
              <a:latin typeface="NikoshBAN" panose="02000000000000000000" pitchFamily="2" charset="0"/>
              <a:cs typeface="NikoshBAN" panose="02000000000000000000" pitchFamily="2" charset="0"/>
            </a:rPr>
            <a:t> </a:t>
          </a:r>
          <a:r>
            <a:rPr lang="en-US" sz="2200" dirty="0" err="1" smtClean="0">
              <a:latin typeface="NikoshBAN" panose="02000000000000000000" pitchFamily="2" charset="0"/>
              <a:cs typeface="NikoshBAN" panose="02000000000000000000" pitchFamily="2" charset="0"/>
            </a:rPr>
            <a:t>করিলে</a:t>
          </a:r>
          <a:r>
            <a:rPr lang="en-US" sz="2200" dirty="0" smtClean="0">
              <a:latin typeface="NikoshBAN" panose="02000000000000000000" pitchFamily="2" charset="0"/>
              <a:cs typeface="NikoshBAN" panose="02000000000000000000" pitchFamily="2" charset="0"/>
            </a:rPr>
            <a:t> </a:t>
          </a:r>
          <a:r>
            <a:rPr lang="en-US" sz="2200" dirty="0" err="1" smtClean="0">
              <a:latin typeface="NikoshBAN" panose="02000000000000000000" pitchFamily="2" charset="0"/>
              <a:cs typeface="NikoshBAN" panose="02000000000000000000" pitchFamily="2" charset="0"/>
            </a:rPr>
            <a:t>সে</a:t>
          </a:r>
          <a:r>
            <a:rPr lang="en-US" sz="2200" dirty="0" smtClean="0">
              <a:latin typeface="NikoshBAN" panose="02000000000000000000" pitchFamily="2" charset="0"/>
              <a:cs typeface="NikoshBAN" panose="02000000000000000000" pitchFamily="2" charset="0"/>
            </a:rPr>
            <a:t>–</a:t>
          </a:r>
          <a:r>
            <a:rPr lang="en-US" sz="2200" dirty="0" err="1" smtClean="0">
              <a:latin typeface="NikoshBAN" panose="02000000000000000000" pitchFamily="2" charset="0"/>
              <a:cs typeface="NikoshBAN" panose="02000000000000000000" pitchFamily="2" charset="0"/>
            </a:rPr>
            <a:t>পীড়ন</a:t>
          </a:r>
          <a:r>
            <a:rPr lang="en-US" sz="2200" dirty="0" smtClean="0">
              <a:latin typeface="NikoshBAN" panose="02000000000000000000" pitchFamily="2" charset="0"/>
              <a:cs typeface="NikoshBAN" panose="02000000000000000000" pitchFamily="2" charset="0"/>
            </a:rPr>
            <a:t> </a:t>
          </a:r>
          <a:r>
            <a:rPr lang="en-US" sz="2200" dirty="0" err="1" smtClean="0">
              <a:latin typeface="NikoshBAN" panose="02000000000000000000" pitchFamily="2" charset="0"/>
              <a:cs typeface="NikoshBAN" panose="02000000000000000000" pitchFamily="2" charset="0"/>
            </a:rPr>
            <a:t>এসে</a:t>
          </a:r>
          <a:r>
            <a:rPr lang="en-US" sz="2200" dirty="0" smtClean="0">
              <a:latin typeface="NikoshBAN" panose="02000000000000000000" pitchFamily="2" charset="0"/>
              <a:cs typeface="NikoshBAN" panose="02000000000000000000" pitchFamily="2" charset="0"/>
            </a:rPr>
            <a:t> </a:t>
          </a:r>
          <a:r>
            <a:rPr lang="en-US" sz="2200" dirty="0" err="1" smtClean="0">
              <a:latin typeface="NikoshBAN" panose="02000000000000000000" pitchFamily="2" charset="0"/>
              <a:cs typeface="NikoshBAN" panose="02000000000000000000" pitchFamily="2" charset="0"/>
            </a:rPr>
            <a:t>পীড়া</a:t>
          </a:r>
          <a:r>
            <a:rPr lang="en-US" sz="2200" dirty="0" smtClean="0">
              <a:latin typeface="NikoshBAN" panose="02000000000000000000" pitchFamily="2" charset="0"/>
              <a:cs typeface="NikoshBAN" panose="02000000000000000000" pitchFamily="2" charset="0"/>
            </a:rPr>
            <a:t> </a:t>
          </a:r>
          <a:r>
            <a:rPr lang="en-US" sz="2200" dirty="0" err="1" smtClean="0">
              <a:latin typeface="NikoshBAN" panose="02000000000000000000" pitchFamily="2" charset="0"/>
              <a:cs typeface="NikoshBAN" panose="02000000000000000000" pitchFamily="2" charset="0"/>
            </a:rPr>
            <a:t>দেবে</a:t>
          </a:r>
          <a:r>
            <a:rPr lang="en-US" sz="2200" dirty="0" smtClean="0">
              <a:latin typeface="NikoshBAN" panose="02000000000000000000" pitchFamily="2" charset="0"/>
              <a:cs typeface="NikoshBAN" panose="02000000000000000000" pitchFamily="2" charset="0"/>
            </a:rPr>
            <a:t> </a:t>
          </a:r>
          <a:r>
            <a:rPr lang="en-US" sz="2200" dirty="0" err="1" smtClean="0">
              <a:latin typeface="NikoshBAN" panose="02000000000000000000" pitchFamily="2" charset="0"/>
              <a:cs typeface="NikoshBAN" panose="02000000000000000000" pitchFamily="2" charset="0"/>
            </a:rPr>
            <a:t>তোমাকেই</a:t>
          </a:r>
          <a:r>
            <a:rPr lang="en-US" sz="2200" dirty="0" smtClean="0">
              <a:latin typeface="NikoshBAN" panose="02000000000000000000" pitchFamily="2" charset="0"/>
              <a:cs typeface="NikoshBAN" panose="02000000000000000000" pitchFamily="2" charset="0"/>
            </a:rPr>
            <a:t> !</a:t>
          </a:r>
          <a:endParaRPr lang="en-US" sz="2200" dirty="0">
            <a:latin typeface="NikoshBAN" panose="02000000000000000000" pitchFamily="2" charset="0"/>
            <a:cs typeface="NikoshBAN" panose="02000000000000000000" pitchFamily="2" charset="0"/>
          </a:endParaRPr>
        </a:p>
      </dgm:t>
    </dgm:pt>
    <dgm:pt modelId="{D9F4B6AE-032A-4760-BBA4-EC0E26034C7B}" type="parTrans" cxnId="{A3D5337E-8938-4EF2-A88D-D8C359468E61}">
      <dgm:prSet/>
      <dgm:spPr/>
      <dgm:t>
        <a:bodyPr/>
        <a:lstStyle/>
        <a:p>
          <a:endParaRPr lang="en-US"/>
        </a:p>
      </dgm:t>
    </dgm:pt>
    <dgm:pt modelId="{91A0E513-D231-41DA-A8C0-80B00138EB1E}" type="sibTrans" cxnId="{A3D5337E-8938-4EF2-A88D-D8C359468E61}">
      <dgm:prSet/>
      <dgm:spPr/>
      <dgm:t>
        <a:bodyPr/>
        <a:lstStyle/>
        <a:p>
          <a:endParaRPr lang="en-US"/>
        </a:p>
      </dgm:t>
    </dgm:pt>
    <dgm:pt modelId="{D97FBA0D-71FB-44BB-89C3-7312649DBBD7}" type="pres">
      <dgm:prSet presAssocID="{90BD73E4-6132-4D5A-8E10-39C9E113B895}" presName="linear" presStyleCnt="0">
        <dgm:presLayoutVars>
          <dgm:dir/>
          <dgm:animLvl val="lvl"/>
          <dgm:resizeHandles val="exact"/>
        </dgm:presLayoutVars>
      </dgm:prSet>
      <dgm:spPr/>
      <dgm:t>
        <a:bodyPr/>
        <a:lstStyle/>
        <a:p>
          <a:endParaRPr lang="en-US"/>
        </a:p>
      </dgm:t>
    </dgm:pt>
    <dgm:pt modelId="{5D388CBF-4BFA-4078-A53E-FEA7DAB54727}" type="pres">
      <dgm:prSet presAssocID="{8D61FF80-2237-4644-8620-6A8031D6942B}" presName="parentLin" presStyleCnt="0"/>
      <dgm:spPr/>
    </dgm:pt>
    <dgm:pt modelId="{767A721F-5B2D-4B7E-AEE2-C4DD80BC9757}" type="pres">
      <dgm:prSet presAssocID="{8D61FF80-2237-4644-8620-6A8031D6942B}" presName="parentLeftMargin" presStyleLbl="node1" presStyleIdx="0" presStyleCnt="3"/>
      <dgm:spPr/>
      <dgm:t>
        <a:bodyPr/>
        <a:lstStyle/>
        <a:p>
          <a:endParaRPr lang="en-US"/>
        </a:p>
      </dgm:t>
    </dgm:pt>
    <dgm:pt modelId="{62CD29F8-D704-44E8-8E55-EEF555E00E74}" type="pres">
      <dgm:prSet presAssocID="{8D61FF80-2237-4644-8620-6A8031D6942B}" presName="parentText" presStyleLbl="node1" presStyleIdx="0" presStyleCnt="3" custScaleX="131748" custScaleY="124982">
        <dgm:presLayoutVars>
          <dgm:chMax val="0"/>
          <dgm:bulletEnabled val="1"/>
        </dgm:presLayoutVars>
      </dgm:prSet>
      <dgm:spPr/>
      <dgm:t>
        <a:bodyPr/>
        <a:lstStyle/>
        <a:p>
          <a:endParaRPr lang="en-US"/>
        </a:p>
      </dgm:t>
    </dgm:pt>
    <dgm:pt modelId="{9A49F995-4A02-48AE-8A65-E159AC764A6E}" type="pres">
      <dgm:prSet presAssocID="{8D61FF80-2237-4644-8620-6A8031D6942B}" presName="negativeSpace" presStyleCnt="0"/>
      <dgm:spPr/>
    </dgm:pt>
    <dgm:pt modelId="{F5F54652-D7FB-46CC-9F6B-9447BBF192EA}" type="pres">
      <dgm:prSet presAssocID="{8D61FF80-2237-4644-8620-6A8031D6942B}" presName="childText" presStyleLbl="conFgAcc1" presStyleIdx="0" presStyleCnt="3">
        <dgm:presLayoutVars>
          <dgm:bulletEnabled val="1"/>
        </dgm:presLayoutVars>
      </dgm:prSet>
      <dgm:spPr/>
    </dgm:pt>
    <dgm:pt modelId="{A9296B55-8511-4566-A328-44CE4047ECE5}" type="pres">
      <dgm:prSet presAssocID="{D6B0474F-04EF-4C6B-A4DB-BAE3C3B48467}" presName="spaceBetweenRectangles" presStyleCnt="0"/>
      <dgm:spPr/>
    </dgm:pt>
    <dgm:pt modelId="{66E0E3E6-9EEC-4D94-A69A-F84D72225873}" type="pres">
      <dgm:prSet presAssocID="{FDA7F8FE-D665-41E6-B0B3-25729A87A092}" presName="parentLin" presStyleCnt="0"/>
      <dgm:spPr/>
    </dgm:pt>
    <dgm:pt modelId="{47A94C1D-4974-4AB7-B655-5D6A0FEC9CED}" type="pres">
      <dgm:prSet presAssocID="{FDA7F8FE-D665-41E6-B0B3-25729A87A092}" presName="parentLeftMargin" presStyleLbl="node1" presStyleIdx="0" presStyleCnt="3"/>
      <dgm:spPr/>
      <dgm:t>
        <a:bodyPr/>
        <a:lstStyle/>
        <a:p>
          <a:endParaRPr lang="en-US"/>
        </a:p>
      </dgm:t>
    </dgm:pt>
    <dgm:pt modelId="{5D0DD6C4-A2E6-4580-85CD-26A4BC95FCC2}" type="pres">
      <dgm:prSet presAssocID="{FDA7F8FE-D665-41E6-B0B3-25729A87A092}" presName="parentText" presStyleLbl="node1" presStyleIdx="1" presStyleCnt="3" custScaleX="131032" custScaleY="121465">
        <dgm:presLayoutVars>
          <dgm:chMax val="0"/>
          <dgm:bulletEnabled val="1"/>
        </dgm:presLayoutVars>
      </dgm:prSet>
      <dgm:spPr/>
      <dgm:t>
        <a:bodyPr/>
        <a:lstStyle/>
        <a:p>
          <a:endParaRPr lang="en-US"/>
        </a:p>
      </dgm:t>
    </dgm:pt>
    <dgm:pt modelId="{644E4379-EFF1-432A-A453-1703771ABD72}" type="pres">
      <dgm:prSet presAssocID="{FDA7F8FE-D665-41E6-B0B3-25729A87A092}" presName="negativeSpace" presStyleCnt="0"/>
      <dgm:spPr/>
    </dgm:pt>
    <dgm:pt modelId="{EA0FACC3-E4B2-4368-803C-5D678ED17015}" type="pres">
      <dgm:prSet presAssocID="{FDA7F8FE-D665-41E6-B0B3-25729A87A092}" presName="childText" presStyleLbl="conFgAcc1" presStyleIdx="1" presStyleCnt="3">
        <dgm:presLayoutVars>
          <dgm:bulletEnabled val="1"/>
        </dgm:presLayoutVars>
      </dgm:prSet>
      <dgm:spPr/>
    </dgm:pt>
    <dgm:pt modelId="{7D4A11E6-6CC1-41CD-B0EA-1AB3118B9FB8}" type="pres">
      <dgm:prSet presAssocID="{A0AA6D55-3BCA-411C-B2CE-D61869006CDB}" presName="spaceBetweenRectangles" presStyleCnt="0"/>
      <dgm:spPr/>
    </dgm:pt>
    <dgm:pt modelId="{2C10EAB0-05F5-4DBC-B661-98CA8CFE8FD4}" type="pres">
      <dgm:prSet presAssocID="{C26F66DF-0926-418A-AAEF-BBF20320F2FE}" presName="parentLin" presStyleCnt="0"/>
      <dgm:spPr/>
    </dgm:pt>
    <dgm:pt modelId="{76E125CD-10D0-4B32-8EF9-A34E104C45EE}" type="pres">
      <dgm:prSet presAssocID="{C26F66DF-0926-418A-AAEF-BBF20320F2FE}" presName="parentLeftMargin" presStyleLbl="node1" presStyleIdx="1" presStyleCnt="3"/>
      <dgm:spPr/>
      <dgm:t>
        <a:bodyPr/>
        <a:lstStyle/>
        <a:p>
          <a:endParaRPr lang="en-US"/>
        </a:p>
      </dgm:t>
    </dgm:pt>
    <dgm:pt modelId="{30664670-CA23-4EEB-A416-B6BC0BF90086}" type="pres">
      <dgm:prSet presAssocID="{C26F66DF-0926-418A-AAEF-BBF20320F2FE}" presName="parentText" presStyleLbl="node1" presStyleIdx="2" presStyleCnt="3" custScaleX="131081" custScaleY="126673">
        <dgm:presLayoutVars>
          <dgm:chMax val="0"/>
          <dgm:bulletEnabled val="1"/>
        </dgm:presLayoutVars>
      </dgm:prSet>
      <dgm:spPr/>
      <dgm:t>
        <a:bodyPr/>
        <a:lstStyle/>
        <a:p>
          <a:endParaRPr lang="en-US"/>
        </a:p>
      </dgm:t>
    </dgm:pt>
    <dgm:pt modelId="{323663D8-5D4D-4BCA-A301-98587997BD98}" type="pres">
      <dgm:prSet presAssocID="{C26F66DF-0926-418A-AAEF-BBF20320F2FE}" presName="negativeSpace" presStyleCnt="0"/>
      <dgm:spPr/>
    </dgm:pt>
    <dgm:pt modelId="{4CF7F25B-A60C-430B-A8B9-055D03C9CD3A}" type="pres">
      <dgm:prSet presAssocID="{C26F66DF-0926-418A-AAEF-BBF20320F2FE}" presName="childText" presStyleLbl="conFgAcc1" presStyleIdx="2" presStyleCnt="3">
        <dgm:presLayoutVars>
          <dgm:bulletEnabled val="1"/>
        </dgm:presLayoutVars>
      </dgm:prSet>
      <dgm:spPr/>
      <dgm:t>
        <a:bodyPr/>
        <a:lstStyle/>
        <a:p>
          <a:endParaRPr lang="en-US"/>
        </a:p>
      </dgm:t>
    </dgm:pt>
  </dgm:ptLst>
  <dgm:cxnLst>
    <dgm:cxn modelId="{6BF0589E-9504-4762-8EC6-B70AEA4A53D1}" type="presOf" srcId="{C26F66DF-0926-418A-AAEF-BBF20320F2FE}" destId="{76E125CD-10D0-4B32-8EF9-A34E104C45EE}" srcOrd="0" destOrd="0" presId="urn:microsoft.com/office/officeart/2005/8/layout/list1"/>
    <dgm:cxn modelId="{52456110-FF34-40EA-92BC-1C56B9B63034}" type="presOf" srcId="{FDA7F8FE-D665-41E6-B0B3-25729A87A092}" destId="{47A94C1D-4974-4AB7-B655-5D6A0FEC9CED}" srcOrd="0" destOrd="0" presId="urn:microsoft.com/office/officeart/2005/8/layout/list1"/>
    <dgm:cxn modelId="{A5A942B0-37CB-4AF0-A55D-A59536986A9E}" type="presOf" srcId="{8D61FF80-2237-4644-8620-6A8031D6942B}" destId="{767A721F-5B2D-4B7E-AEE2-C4DD80BC9757}" srcOrd="0" destOrd="0" presId="urn:microsoft.com/office/officeart/2005/8/layout/list1"/>
    <dgm:cxn modelId="{A3D5337E-8938-4EF2-A88D-D8C359468E61}" srcId="{90BD73E4-6132-4D5A-8E10-39C9E113B895}" destId="{C26F66DF-0926-418A-AAEF-BBF20320F2FE}" srcOrd="2" destOrd="0" parTransId="{D9F4B6AE-032A-4760-BBA4-EC0E26034C7B}" sibTransId="{91A0E513-D231-41DA-A8C0-80B00138EB1E}"/>
    <dgm:cxn modelId="{906D5319-A894-47DF-9F9D-64B224F4E906}" type="presOf" srcId="{8D61FF80-2237-4644-8620-6A8031D6942B}" destId="{62CD29F8-D704-44E8-8E55-EEF555E00E74}" srcOrd="1" destOrd="0" presId="urn:microsoft.com/office/officeart/2005/8/layout/list1"/>
    <dgm:cxn modelId="{091F8992-A397-43C3-8FD8-CBCAFD9E676E}" srcId="{90BD73E4-6132-4D5A-8E10-39C9E113B895}" destId="{FDA7F8FE-D665-41E6-B0B3-25729A87A092}" srcOrd="1" destOrd="0" parTransId="{2AB2E89D-D43A-468A-8D53-E97201E8A207}" sibTransId="{A0AA6D55-3BCA-411C-B2CE-D61869006CDB}"/>
    <dgm:cxn modelId="{CB35A2A3-115C-4AB6-9A77-B5C9FFDEBB6A}" type="presOf" srcId="{FDA7F8FE-D665-41E6-B0B3-25729A87A092}" destId="{5D0DD6C4-A2E6-4580-85CD-26A4BC95FCC2}" srcOrd="1" destOrd="0" presId="urn:microsoft.com/office/officeart/2005/8/layout/list1"/>
    <dgm:cxn modelId="{E0359E75-6D47-4E7F-BE4E-D0D3B1C58967}" srcId="{90BD73E4-6132-4D5A-8E10-39C9E113B895}" destId="{8D61FF80-2237-4644-8620-6A8031D6942B}" srcOrd="0" destOrd="0" parTransId="{7FE14340-4B18-4124-86B2-4EFCBFA5DEBE}" sibTransId="{D6B0474F-04EF-4C6B-A4DB-BAE3C3B48467}"/>
    <dgm:cxn modelId="{D07F8143-8D02-4D24-9994-03A2BE9FD815}" type="presOf" srcId="{C26F66DF-0926-418A-AAEF-BBF20320F2FE}" destId="{30664670-CA23-4EEB-A416-B6BC0BF90086}" srcOrd="1" destOrd="0" presId="urn:microsoft.com/office/officeart/2005/8/layout/list1"/>
    <dgm:cxn modelId="{6DF84DF7-DD72-402F-8FAA-D0650254B464}" type="presOf" srcId="{90BD73E4-6132-4D5A-8E10-39C9E113B895}" destId="{D97FBA0D-71FB-44BB-89C3-7312649DBBD7}" srcOrd="0" destOrd="0" presId="urn:microsoft.com/office/officeart/2005/8/layout/list1"/>
    <dgm:cxn modelId="{494BB839-3CB3-4713-9777-9BA15DAD4168}" type="presParOf" srcId="{D97FBA0D-71FB-44BB-89C3-7312649DBBD7}" destId="{5D388CBF-4BFA-4078-A53E-FEA7DAB54727}" srcOrd="0" destOrd="0" presId="urn:microsoft.com/office/officeart/2005/8/layout/list1"/>
    <dgm:cxn modelId="{4031354B-1F2E-4A50-B2C7-B5E9BCFB4D45}" type="presParOf" srcId="{5D388CBF-4BFA-4078-A53E-FEA7DAB54727}" destId="{767A721F-5B2D-4B7E-AEE2-C4DD80BC9757}" srcOrd="0" destOrd="0" presId="urn:microsoft.com/office/officeart/2005/8/layout/list1"/>
    <dgm:cxn modelId="{03ABE9DA-C108-445E-A843-282FDC2BBBBC}" type="presParOf" srcId="{5D388CBF-4BFA-4078-A53E-FEA7DAB54727}" destId="{62CD29F8-D704-44E8-8E55-EEF555E00E74}" srcOrd="1" destOrd="0" presId="urn:microsoft.com/office/officeart/2005/8/layout/list1"/>
    <dgm:cxn modelId="{4449B8E3-A4D5-45EF-AE7C-5F0269272040}" type="presParOf" srcId="{D97FBA0D-71FB-44BB-89C3-7312649DBBD7}" destId="{9A49F995-4A02-48AE-8A65-E159AC764A6E}" srcOrd="1" destOrd="0" presId="urn:microsoft.com/office/officeart/2005/8/layout/list1"/>
    <dgm:cxn modelId="{6C272B62-30A8-4F12-BE1B-635957D9E102}" type="presParOf" srcId="{D97FBA0D-71FB-44BB-89C3-7312649DBBD7}" destId="{F5F54652-D7FB-46CC-9F6B-9447BBF192EA}" srcOrd="2" destOrd="0" presId="urn:microsoft.com/office/officeart/2005/8/layout/list1"/>
    <dgm:cxn modelId="{8692955A-6E5F-4C7D-9B2F-01226FA008AC}" type="presParOf" srcId="{D97FBA0D-71FB-44BB-89C3-7312649DBBD7}" destId="{A9296B55-8511-4566-A328-44CE4047ECE5}" srcOrd="3" destOrd="0" presId="urn:microsoft.com/office/officeart/2005/8/layout/list1"/>
    <dgm:cxn modelId="{4F25241E-1014-4CC8-92B8-48600B22D960}" type="presParOf" srcId="{D97FBA0D-71FB-44BB-89C3-7312649DBBD7}" destId="{66E0E3E6-9EEC-4D94-A69A-F84D72225873}" srcOrd="4" destOrd="0" presId="urn:microsoft.com/office/officeart/2005/8/layout/list1"/>
    <dgm:cxn modelId="{EEA8786F-67E5-4480-B46D-4C92A7C68537}" type="presParOf" srcId="{66E0E3E6-9EEC-4D94-A69A-F84D72225873}" destId="{47A94C1D-4974-4AB7-B655-5D6A0FEC9CED}" srcOrd="0" destOrd="0" presId="urn:microsoft.com/office/officeart/2005/8/layout/list1"/>
    <dgm:cxn modelId="{38953629-BA93-459D-AFC7-D7A162BDAB67}" type="presParOf" srcId="{66E0E3E6-9EEC-4D94-A69A-F84D72225873}" destId="{5D0DD6C4-A2E6-4580-85CD-26A4BC95FCC2}" srcOrd="1" destOrd="0" presId="urn:microsoft.com/office/officeart/2005/8/layout/list1"/>
    <dgm:cxn modelId="{B6EDCB6E-F2C7-4468-A98A-8E0F275AF312}" type="presParOf" srcId="{D97FBA0D-71FB-44BB-89C3-7312649DBBD7}" destId="{644E4379-EFF1-432A-A453-1703771ABD72}" srcOrd="5" destOrd="0" presId="urn:microsoft.com/office/officeart/2005/8/layout/list1"/>
    <dgm:cxn modelId="{53E6B20A-B3B7-4648-8144-0B626766AB93}" type="presParOf" srcId="{D97FBA0D-71FB-44BB-89C3-7312649DBBD7}" destId="{EA0FACC3-E4B2-4368-803C-5D678ED17015}" srcOrd="6" destOrd="0" presId="urn:microsoft.com/office/officeart/2005/8/layout/list1"/>
    <dgm:cxn modelId="{3F9A085A-19D1-49B4-8CF4-E0871CB47708}" type="presParOf" srcId="{D97FBA0D-71FB-44BB-89C3-7312649DBBD7}" destId="{7D4A11E6-6CC1-41CD-B0EA-1AB3118B9FB8}" srcOrd="7" destOrd="0" presId="urn:microsoft.com/office/officeart/2005/8/layout/list1"/>
    <dgm:cxn modelId="{D54FFC3F-4E1F-44E5-8B18-0CB18A0D03D6}" type="presParOf" srcId="{D97FBA0D-71FB-44BB-89C3-7312649DBBD7}" destId="{2C10EAB0-05F5-4DBC-B661-98CA8CFE8FD4}" srcOrd="8" destOrd="0" presId="urn:microsoft.com/office/officeart/2005/8/layout/list1"/>
    <dgm:cxn modelId="{A25ADC3D-F20A-42F5-990C-16DCBE8C867B}" type="presParOf" srcId="{2C10EAB0-05F5-4DBC-B661-98CA8CFE8FD4}" destId="{76E125CD-10D0-4B32-8EF9-A34E104C45EE}" srcOrd="0" destOrd="0" presId="urn:microsoft.com/office/officeart/2005/8/layout/list1"/>
    <dgm:cxn modelId="{8CB339AD-4CC6-41E8-8317-B074EB4F43B4}" type="presParOf" srcId="{2C10EAB0-05F5-4DBC-B661-98CA8CFE8FD4}" destId="{30664670-CA23-4EEB-A416-B6BC0BF90086}" srcOrd="1" destOrd="0" presId="urn:microsoft.com/office/officeart/2005/8/layout/list1"/>
    <dgm:cxn modelId="{8F38290F-0F6D-4BFF-BF07-AE77E8ED2013}" type="presParOf" srcId="{D97FBA0D-71FB-44BB-89C3-7312649DBBD7}" destId="{323663D8-5D4D-4BCA-A301-98587997BD98}" srcOrd="9" destOrd="0" presId="urn:microsoft.com/office/officeart/2005/8/layout/list1"/>
    <dgm:cxn modelId="{019E9A04-03ED-4882-B2A5-3D92694429F2}" type="presParOf" srcId="{D97FBA0D-71FB-44BB-89C3-7312649DBBD7}" destId="{4CF7F25B-A60C-430B-A8B9-055D03C9CD3A}" srcOrd="10" destOrd="0" presId="urn:microsoft.com/office/officeart/2005/8/layout/list1"/>
  </dgm:cxnLst>
  <dgm:bg/>
  <dgm:whole/>
  <dgm:extLst>
    <a:ext uri="http://schemas.microsoft.com/office/drawing/2008/diagram">
      <dsp:dataModelExt xmlns:dsp="http://schemas.microsoft.com/office/drawing/2008/diagram" relId="rId3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B651A3C-CFA8-4B75-913B-12EADA296EF4}"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n-US"/>
        </a:p>
      </dgm:t>
    </dgm:pt>
    <dgm:pt modelId="{2D3E398A-3C5E-4D1C-90D5-B22717FDEF23}">
      <dgm:prSet phldrT="[Text]" custT="1"/>
      <dgm:spPr/>
      <dgm:t>
        <a:bodyPr/>
        <a:lstStyle/>
        <a:p>
          <a:r>
            <a:rPr lang="en-US" sz="1400" dirty="0" smtClean="0">
              <a:latin typeface="NikoshBAN" panose="02000000000000000000" pitchFamily="2" charset="0"/>
              <a:cs typeface="NikoshBAN" panose="02000000000000000000" pitchFamily="2" charset="0"/>
            </a:rPr>
            <a:t>আব্দুল্লাহ আত তারিক</a:t>
          </a:r>
          <a:endParaRPr lang="en-US" sz="1400" dirty="0">
            <a:latin typeface="NikoshBAN" panose="02000000000000000000" pitchFamily="2" charset="0"/>
            <a:cs typeface="NikoshBAN" panose="02000000000000000000" pitchFamily="2" charset="0"/>
          </a:endParaRPr>
        </a:p>
      </dgm:t>
    </dgm:pt>
    <dgm:pt modelId="{9D6BB742-3B3A-4A53-9D25-0EC6414B6DC8}" type="parTrans" cxnId="{78A26A00-EFA0-438A-9EE2-6D73A891DA39}">
      <dgm:prSet/>
      <dgm:spPr/>
      <dgm:t>
        <a:bodyPr/>
        <a:lstStyle/>
        <a:p>
          <a:endParaRPr lang="en-US"/>
        </a:p>
      </dgm:t>
    </dgm:pt>
    <dgm:pt modelId="{6DE2EB2E-1B2E-4104-9925-3755F49828BD}" type="sibTrans" cxnId="{78A26A00-EFA0-438A-9EE2-6D73A891DA39}">
      <dgm:prSet/>
      <dgm:spPr/>
      <dgm:t>
        <a:bodyPr/>
        <a:lstStyle/>
        <a:p>
          <a:endParaRPr lang="en-US"/>
        </a:p>
      </dgm:t>
    </dgm:pt>
    <dgm:pt modelId="{BCAE2734-2D61-4262-BD19-BD33B37F8C44}">
      <dgm:prSet phldrT="[Text]" custT="1"/>
      <dgm:spPr/>
      <dgm:t>
        <a:bodyPr/>
        <a:lstStyle/>
        <a:p>
          <a:r>
            <a:rPr lang="en-US" sz="1400" dirty="0" smtClean="0">
              <a:latin typeface="NikoshBAN" panose="02000000000000000000" pitchFamily="2" charset="0"/>
              <a:cs typeface="NikoshBAN" panose="02000000000000000000" pitchFamily="2" charset="0"/>
            </a:rPr>
            <a:t> সহকারি শিক্ষক (</a:t>
          </a:r>
          <a:r>
            <a:rPr lang="en-US" sz="1400" dirty="0" err="1" smtClean="0">
              <a:latin typeface="NikoshBAN" panose="02000000000000000000" pitchFamily="2" charset="0"/>
              <a:cs typeface="NikoshBAN" panose="02000000000000000000" pitchFamily="2" charset="0"/>
            </a:rPr>
            <a:t>বাংলা</a:t>
          </a:r>
          <a:r>
            <a:rPr lang="en-US" sz="1400" dirty="0" smtClean="0">
              <a:latin typeface="NikoshBAN" panose="02000000000000000000" pitchFamily="2" charset="0"/>
              <a:cs typeface="NikoshBAN" panose="02000000000000000000" pitchFamily="2" charset="0"/>
            </a:rPr>
            <a:t>) </a:t>
          </a:r>
          <a:endParaRPr lang="en-US" sz="1400" dirty="0">
            <a:latin typeface="NikoshBAN" panose="02000000000000000000" pitchFamily="2" charset="0"/>
            <a:cs typeface="NikoshBAN" panose="02000000000000000000" pitchFamily="2" charset="0"/>
          </a:endParaRPr>
        </a:p>
      </dgm:t>
    </dgm:pt>
    <dgm:pt modelId="{03B5DC7B-477F-4D00-8765-FBA97F27868F}" type="parTrans" cxnId="{BD2735C0-8BE1-403D-B4AA-7FAEA5507004}">
      <dgm:prSet/>
      <dgm:spPr/>
      <dgm:t>
        <a:bodyPr/>
        <a:lstStyle/>
        <a:p>
          <a:endParaRPr lang="en-US"/>
        </a:p>
      </dgm:t>
    </dgm:pt>
    <dgm:pt modelId="{DF72FCBE-B590-4207-8BAC-2369AD7854F0}" type="sibTrans" cxnId="{BD2735C0-8BE1-403D-B4AA-7FAEA5507004}">
      <dgm:prSet/>
      <dgm:spPr/>
      <dgm:t>
        <a:bodyPr/>
        <a:lstStyle/>
        <a:p>
          <a:endParaRPr lang="en-US"/>
        </a:p>
      </dgm:t>
    </dgm:pt>
    <dgm:pt modelId="{4B97C894-C8D1-49D1-A59F-B2056ABDA619}">
      <dgm:prSet phldrT="[Text]" custT="1"/>
      <dgm:spPr/>
      <dgm:t>
        <a:bodyPr/>
        <a:lstStyle/>
        <a:p>
          <a:r>
            <a:rPr lang="en-US" sz="1400" dirty="0" smtClean="0">
              <a:latin typeface="NikoshBAN" panose="02000000000000000000" pitchFamily="2" charset="0"/>
              <a:cs typeface="NikoshBAN" panose="02000000000000000000" pitchFamily="2" charset="0"/>
            </a:rPr>
            <a:t>শুভেচ্ছা প্রিপারেটরি স্কুল, মাগুরা</a:t>
          </a:r>
          <a:endParaRPr lang="en-US" sz="1400" dirty="0">
            <a:latin typeface="NikoshBAN" panose="02000000000000000000" pitchFamily="2" charset="0"/>
            <a:cs typeface="NikoshBAN" panose="02000000000000000000" pitchFamily="2" charset="0"/>
          </a:endParaRPr>
        </a:p>
      </dgm:t>
    </dgm:pt>
    <dgm:pt modelId="{4B2957AF-EAED-49EA-948F-EADBB75DD901}" type="parTrans" cxnId="{3369A81F-7545-46CC-A156-2454A7BF9F6D}">
      <dgm:prSet/>
      <dgm:spPr/>
      <dgm:t>
        <a:bodyPr/>
        <a:lstStyle/>
        <a:p>
          <a:endParaRPr lang="en-US"/>
        </a:p>
      </dgm:t>
    </dgm:pt>
    <dgm:pt modelId="{3AB328AC-08CC-4466-BEEF-E9A12F164720}" type="sibTrans" cxnId="{3369A81F-7545-46CC-A156-2454A7BF9F6D}">
      <dgm:prSet/>
      <dgm:spPr/>
      <dgm:t>
        <a:bodyPr/>
        <a:lstStyle/>
        <a:p>
          <a:endParaRPr lang="en-US"/>
        </a:p>
      </dgm:t>
    </dgm:pt>
    <dgm:pt modelId="{3D7CE512-00CC-4433-8996-324CAF70F5B3}" type="pres">
      <dgm:prSet presAssocID="{8B651A3C-CFA8-4B75-913B-12EADA296EF4}" presName="linear" presStyleCnt="0">
        <dgm:presLayoutVars>
          <dgm:dir/>
          <dgm:animLvl val="lvl"/>
          <dgm:resizeHandles val="exact"/>
        </dgm:presLayoutVars>
      </dgm:prSet>
      <dgm:spPr/>
      <dgm:t>
        <a:bodyPr/>
        <a:lstStyle/>
        <a:p>
          <a:endParaRPr lang="en-US"/>
        </a:p>
      </dgm:t>
    </dgm:pt>
    <dgm:pt modelId="{D38E2C54-158C-4D2A-8D4C-8FED82FB7E0D}" type="pres">
      <dgm:prSet presAssocID="{2D3E398A-3C5E-4D1C-90D5-B22717FDEF23}" presName="parentLin" presStyleCnt="0"/>
      <dgm:spPr/>
    </dgm:pt>
    <dgm:pt modelId="{8CB7F10A-CD24-411A-AC44-4CA3AC723B45}" type="pres">
      <dgm:prSet presAssocID="{2D3E398A-3C5E-4D1C-90D5-B22717FDEF23}" presName="parentLeftMargin" presStyleLbl="node1" presStyleIdx="0" presStyleCnt="3"/>
      <dgm:spPr/>
      <dgm:t>
        <a:bodyPr/>
        <a:lstStyle/>
        <a:p>
          <a:endParaRPr lang="en-US"/>
        </a:p>
      </dgm:t>
    </dgm:pt>
    <dgm:pt modelId="{A808166C-4BD9-4F07-9287-93ECBF7D7517}" type="pres">
      <dgm:prSet presAssocID="{2D3E398A-3C5E-4D1C-90D5-B22717FDEF23}" presName="parentText" presStyleLbl="node1" presStyleIdx="0" presStyleCnt="3">
        <dgm:presLayoutVars>
          <dgm:chMax val="0"/>
          <dgm:bulletEnabled val="1"/>
        </dgm:presLayoutVars>
      </dgm:prSet>
      <dgm:spPr/>
      <dgm:t>
        <a:bodyPr/>
        <a:lstStyle/>
        <a:p>
          <a:endParaRPr lang="en-US"/>
        </a:p>
      </dgm:t>
    </dgm:pt>
    <dgm:pt modelId="{B2D111E1-97E9-4A21-AD4E-D4C7728ECB17}" type="pres">
      <dgm:prSet presAssocID="{2D3E398A-3C5E-4D1C-90D5-B22717FDEF23}" presName="negativeSpace" presStyleCnt="0"/>
      <dgm:spPr/>
    </dgm:pt>
    <dgm:pt modelId="{9EC392E6-179E-4D7C-A531-AB3B4F758972}" type="pres">
      <dgm:prSet presAssocID="{2D3E398A-3C5E-4D1C-90D5-B22717FDEF23}" presName="childText" presStyleLbl="conFgAcc1" presStyleIdx="0" presStyleCnt="3">
        <dgm:presLayoutVars>
          <dgm:bulletEnabled val="1"/>
        </dgm:presLayoutVars>
      </dgm:prSet>
      <dgm:spPr/>
      <dgm:t>
        <a:bodyPr/>
        <a:lstStyle/>
        <a:p>
          <a:endParaRPr lang="en-US"/>
        </a:p>
      </dgm:t>
    </dgm:pt>
    <dgm:pt modelId="{29A966C0-15D8-4882-8E29-1B3600F38DF2}" type="pres">
      <dgm:prSet presAssocID="{6DE2EB2E-1B2E-4104-9925-3755F49828BD}" presName="spaceBetweenRectangles" presStyleCnt="0"/>
      <dgm:spPr/>
    </dgm:pt>
    <dgm:pt modelId="{8D868E2A-A061-4301-8213-E0ECE7DF3073}" type="pres">
      <dgm:prSet presAssocID="{BCAE2734-2D61-4262-BD19-BD33B37F8C44}" presName="parentLin" presStyleCnt="0"/>
      <dgm:spPr/>
    </dgm:pt>
    <dgm:pt modelId="{0C8E0E19-B537-4C56-95BD-444C3BD9FCF5}" type="pres">
      <dgm:prSet presAssocID="{BCAE2734-2D61-4262-BD19-BD33B37F8C44}" presName="parentLeftMargin" presStyleLbl="node1" presStyleIdx="0" presStyleCnt="3"/>
      <dgm:spPr/>
      <dgm:t>
        <a:bodyPr/>
        <a:lstStyle/>
        <a:p>
          <a:endParaRPr lang="en-US"/>
        </a:p>
      </dgm:t>
    </dgm:pt>
    <dgm:pt modelId="{88B88A6B-922C-4BAB-B899-0D8D33DD8C50}" type="pres">
      <dgm:prSet presAssocID="{BCAE2734-2D61-4262-BD19-BD33B37F8C44}" presName="parentText" presStyleLbl="node1" presStyleIdx="1" presStyleCnt="3">
        <dgm:presLayoutVars>
          <dgm:chMax val="0"/>
          <dgm:bulletEnabled val="1"/>
        </dgm:presLayoutVars>
      </dgm:prSet>
      <dgm:spPr/>
      <dgm:t>
        <a:bodyPr/>
        <a:lstStyle/>
        <a:p>
          <a:endParaRPr lang="en-US"/>
        </a:p>
      </dgm:t>
    </dgm:pt>
    <dgm:pt modelId="{44C49720-41A9-4D65-932B-E5D46538B498}" type="pres">
      <dgm:prSet presAssocID="{BCAE2734-2D61-4262-BD19-BD33B37F8C44}" presName="negativeSpace" presStyleCnt="0"/>
      <dgm:spPr/>
    </dgm:pt>
    <dgm:pt modelId="{91BA67C4-1B5D-4212-94CB-B924B7EB9BD8}" type="pres">
      <dgm:prSet presAssocID="{BCAE2734-2D61-4262-BD19-BD33B37F8C44}" presName="childText" presStyleLbl="conFgAcc1" presStyleIdx="1" presStyleCnt="3">
        <dgm:presLayoutVars>
          <dgm:bulletEnabled val="1"/>
        </dgm:presLayoutVars>
      </dgm:prSet>
      <dgm:spPr/>
    </dgm:pt>
    <dgm:pt modelId="{78C66DE8-950B-4588-837F-D57D65AE8C2C}" type="pres">
      <dgm:prSet presAssocID="{DF72FCBE-B590-4207-8BAC-2369AD7854F0}" presName="spaceBetweenRectangles" presStyleCnt="0"/>
      <dgm:spPr/>
    </dgm:pt>
    <dgm:pt modelId="{2F4BBDD1-56E6-41FF-89A2-29B3BFF91FA9}" type="pres">
      <dgm:prSet presAssocID="{4B97C894-C8D1-49D1-A59F-B2056ABDA619}" presName="parentLin" presStyleCnt="0"/>
      <dgm:spPr/>
    </dgm:pt>
    <dgm:pt modelId="{3183F40A-6B8F-4E89-9ED7-BAE4FEA32CD6}" type="pres">
      <dgm:prSet presAssocID="{4B97C894-C8D1-49D1-A59F-B2056ABDA619}" presName="parentLeftMargin" presStyleLbl="node1" presStyleIdx="1" presStyleCnt="3"/>
      <dgm:spPr/>
      <dgm:t>
        <a:bodyPr/>
        <a:lstStyle/>
        <a:p>
          <a:endParaRPr lang="en-US"/>
        </a:p>
      </dgm:t>
    </dgm:pt>
    <dgm:pt modelId="{DADF41F8-CBD7-40BE-8C96-9BCA7BB81DAD}" type="pres">
      <dgm:prSet presAssocID="{4B97C894-C8D1-49D1-A59F-B2056ABDA619}" presName="parentText" presStyleLbl="node1" presStyleIdx="2" presStyleCnt="3">
        <dgm:presLayoutVars>
          <dgm:chMax val="0"/>
          <dgm:bulletEnabled val="1"/>
        </dgm:presLayoutVars>
      </dgm:prSet>
      <dgm:spPr/>
      <dgm:t>
        <a:bodyPr/>
        <a:lstStyle/>
        <a:p>
          <a:endParaRPr lang="en-US"/>
        </a:p>
      </dgm:t>
    </dgm:pt>
    <dgm:pt modelId="{8DBF28BD-AEEC-4905-8DE2-A52BD5D66780}" type="pres">
      <dgm:prSet presAssocID="{4B97C894-C8D1-49D1-A59F-B2056ABDA619}" presName="negativeSpace" presStyleCnt="0"/>
      <dgm:spPr/>
    </dgm:pt>
    <dgm:pt modelId="{5029C96B-3607-4828-AD20-AC6709519AAB}" type="pres">
      <dgm:prSet presAssocID="{4B97C894-C8D1-49D1-A59F-B2056ABDA619}" presName="childText" presStyleLbl="conFgAcc1" presStyleIdx="2" presStyleCnt="3">
        <dgm:presLayoutVars>
          <dgm:bulletEnabled val="1"/>
        </dgm:presLayoutVars>
      </dgm:prSet>
      <dgm:spPr/>
    </dgm:pt>
  </dgm:ptLst>
  <dgm:cxnLst>
    <dgm:cxn modelId="{103AF4DB-9285-436B-ABFC-105AE5CE1D28}" type="presOf" srcId="{BCAE2734-2D61-4262-BD19-BD33B37F8C44}" destId="{88B88A6B-922C-4BAB-B899-0D8D33DD8C50}" srcOrd="1" destOrd="0" presId="urn:microsoft.com/office/officeart/2005/8/layout/list1"/>
    <dgm:cxn modelId="{3369A81F-7545-46CC-A156-2454A7BF9F6D}" srcId="{8B651A3C-CFA8-4B75-913B-12EADA296EF4}" destId="{4B97C894-C8D1-49D1-A59F-B2056ABDA619}" srcOrd="2" destOrd="0" parTransId="{4B2957AF-EAED-49EA-948F-EADBB75DD901}" sibTransId="{3AB328AC-08CC-4466-BEEF-E9A12F164720}"/>
    <dgm:cxn modelId="{D2985B1B-3BD9-4A10-B5C1-3AAD42EF7EE5}" type="presOf" srcId="{2D3E398A-3C5E-4D1C-90D5-B22717FDEF23}" destId="{8CB7F10A-CD24-411A-AC44-4CA3AC723B45}" srcOrd="0" destOrd="0" presId="urn:microsoft.com/office/officeart/2005/8/layout/list1"/>
    <dgm:cxn modelId="{BD2735C0-8BE1-403D-B4AA-7FAEA5507004}" srcId="{8B651A3C-CFA8-4B75-913B-12EADA296EF4}" destId="{BCAE2734-2D61-4262-BD19-BD33B37F8C44}" srcOrd="1" destOrd="0" parTransId="{03B5DC7B-477F-4D00-8765-FBA97F27868F}" sibTransId="{DF72FCBE-B590-4207-8BAC-2369AD7854F0}"/>
    <dgm:cxn modelId="{31CC1674-5A70-4B3A-85DE-990D4D709E47}" type="presOf" srcId="{4B97C894-C8D1-49D1-A59F-B2056ABDA619}" destId="{DADF41F8-CBD7-40BE-8C96-9BCA7BB81DAD}" srcOrd="1" destOrd="0" presId="urn:microsoft.com/office/officeart/2005/8/layout/list1"/>
    <dgm:cxn modelId="{7809B99E-BEF1-4326-81C7-3163DA8F8729}" type="presOf" srcId="{BCAE2734-2D61-4262-BD19-BD33B37F8C44}" destId="{0C8E0E19-B537-4C56-95BD-444C3BD9FCF5}" srcOrd="0" destOrd="0" presId="urn:microsoft.com/office/officeart/2005/8/layout/list1"/>
    <dgm:cxn modelId="{80FEB637-01B1-4A99-B3FF-53968F21F75F}" type="presOf" srcId="{2D3E398A-3C5E-4D1C-90D5-B22717FDEF23}" destId="{A808166C-4BD9-4F07-9287-93ECBF7D7517}" srcOrd="1" destOrd="0" presId="urn:microsoft.com/office/officeart/2005/8/layout/list1"/>
    <dgm:cxn modelId="{746B039A-8EAC-4665-AF83-2477204F024E}" type="presOf" srcId="{4B97C894-C8D1-49D1-A59F-B2056ABDA619}" destId="{3183F40A-6B8F-4E89-9ED7-BAE4FEA32CD6}" srcOrd="0" destOrd="0" presId="urn:microsoft.com/office/officeart/2005/8/layout/list1"/>
    <dgm:cxn modelId="{78A26A00-EFA0-438A-9EE2-6D73A891DA39}" srcId="{8B651A3C-CFA8-4B75-913B-12EADA296EF4}" destId="{2D3E398A-3C5E-4D1C-90D5-B22717FDEF23}" srcOrd="0" destOrd="0" parTransId="{9D6BB742-3B3A-4A53-9D25-0EC6414B6DC8}" sibTransId="{6DE2EB2E-1B2E-4104-9925-3755F49828BD}"/>
    <dgm:cxn modelId="{C4E76011-00BF-4785-B0BD-EA6B7231E5EB}" type="presOf" srcId="{8B651A3C-CFA8-4B75-913B-12EADA296EF4}" destId="{3D7CE512-00CC-4433-8996-324CAF70F5B3}" srcOrd="0" destOrd="0" presId="urn:microsoft.com/office/officeart/2005/8/layout/list1"/>
    <dgm:cxn modelId="{BA9789D7-9E9E-4443-A9EE-B4EFF3C31018}" type="presParOf" srcId="{3D7CE512-00CC-4433-8996-324CAF70F5B3}" destId="{D38E2C54-158C-4D2A-8D4C-8FED82FB7E0D}" srcOrd="0" destOrd="0" presId="urn:microsoft.com/office/officeart/2005/8/layout/list1"/>
    <dgm:cxn modelId="{A88F68A3-1596-4CB5-94C2-D0F843D1FD34}" type="presParOf" srcId="{D38E2C54-158C-4D2A-8D4C-8FED82FB7E0D}" destId="{8CB7F10A-CD24-411A-AC44-4CA3AC723B45}" srcOrd="0" destOrd="0" presId="urn:microsoft.com/office/officeart/2005/8/layout/list1"/>
    <dgm:cxn modelId="{CBF8450A-8377-4891-8C66-937A672FC5DC}" type="presParOf" srcId="{D38E2C54-158C-4D2A-8D4C-8FED82FB7E0D}" destId="{A808166C-4BD9-4F07-9287-93ECBF7D7517}" srcOrd="1" destOrd="0" presId="urn:microsoft.com/office/officeart/2005/8/layout/list1"/>
    <dgm:cxn modelId="{2EB5D08D-F241-4EEF-9423-E11AC7622C38}" type="presParOf" srcId="{3D7CE512-00CC-4433-8996-324CAF70F5B3}" destId="{B2D111E1-97E9-4A21-AD4E-D4C7728ECB17}" srcOrd="1" destOrd="0" presId="urn:microsoft.com/office/officeart/2005/8/layout/list1"/>
    <dgm:cxn modelId="{4CDBBF38-2127-41E7-B284-9411C9CC751B}" type="presParOf" srcId="{3D7CE512-00CC-4433-8996-324CAF70F5B3}" destId="{9EC392E6-179E-4D7C-A531-AB3B4F758972}" srcOrd="2" destOrd="0" presId="urn:microsoft.com/office/officeart/2005/8/layout/list1"/>
    <dgm:cxn modelId="{12AFC013-448B-4748-B424-6881E7913E50}" type="presParOf" srcId="{3D7CE512-00CC-4433-8996-324CAF70F5B3}" destId="{29A966C0-15D8-4882-8E29-1B3600F38DF2}" srcOrd="3" destOrd="0" presId="urn:microsoft.com/office/officeart/2005/8/layout/list1"/>
    <dgm:cxn modelId="{8F8DD0BB-5ED9-4953-A912-26FE777F9CDE}" type="presParOf" srcId="{3D7CE512-00CC-4433-8996-324CAF70F5B3}" destId="{8D868E2A-A061-4301-8213-E0ECE7DF3073}" srcOrd="4" destOrd="0" presId="urn:microsoft.com/office/officeart/2005/8/layout/list1"/>
    <dgm:cxn modelId="{D29478C4-EF90-42AF-B049-A70C0C482301}" type="presParOf" srcId="{8D868E2A-A061-4301-8213-E0ECE7DF3073}" destId="{0C8E0E19-B537-4C56-95BD-444C3BD9FCF5}" srcOrd="0" destOrd="0" presId="urn:microsoft.com/office/officeart/2005/8/layout/list1"/>
    <dgm:cxn modelId="{1D420D96-3D8D-4EFA-9493-C327BD49F31E}" type="presParOf" srcId="{8D868E2A-A061-4301-8213-E0ECE7DF3073}" destId="{88B88A6B-922C-4BAB-B899-0D8D33DD8C50}" srcOrd="1" destOrd="0" presId="urn:microsoft.com/office/officeart/2005/8/layout/list1"/>
    <dgm:cxn modelId="{7A2DF7FD-21B4-4135-9669-EB023841B39E}" type="presParOf" srcId="{3D7CE512-00CC-4433-8996-324CAF70F5B3}" destId="{44C49720-41A9-4D65-932B-E5D46538B498}" srcOrd="5" destOrd="0" presId="urn:microsoft.com/office/officeart/2005/8/layout/list1"/>
    <dgm:cxn modelId="{566DC53E-F198-4B60-BD6D-9E0FE74EA33B}" type="presParOf" srcId="{3D7CE512-00CC-4433-8996-324CAF70F5B3}" destId="{91BA67C4-1B5D-4212-94CB-B924B7EB9BD8}" srcOrd="6" destOrd="0" presId="urn:microsoft.com/office/officeart/2005/8/layout/list1"/>
    <dgm:cxn modelId="{66C94DAD-E041-4761-9999-9DBC46741181}" type="presParOf" srcId="{3D7CE512-00CC-4433-8996-324CAF70F5B3}" destId="{78C66DE8-950B-4588-837F-D57D65AE8C2C}" srcOrd="7" destOrd="0" presId="urn:microsoft.com/office/officeart/2005/8/layout/list1"/>
    <dgm:cxn modelId="{F45078A2-BC48-4E50-A882-BBF07041DDAA}" type="presParOf" srcId="{3D7CE512-00CC-4433-8996-324CAF70F5B3}" destId="{2F4BBDD1-56E6-41FF-89A2-29B3BFF91FA9}" srcOrd="8" destOrd="0" presId="urn:microsoft.com/office/officeart/2005/8/layout/list1"/>
    <dgm:cxn modelId="{6F788D32-28EF-408C-A069-559A65389913}" type="presParOf" srcId="{2F4BBDD1-56E6-41FF-89A2-29B3BFF91FA9}" destId="{3183F40A-6B8F-4E89-9ED7-BAE4FEA32CD6}" srcOrd="0" destOrd="0" presId="urn:microsoft.com/office/officeart/2005/8/layout/list1"/>
    <dgm:cxn modelId="{8A3223A2-5DF4-43B0-AD1E-939915758769}" type="presParOf" srcId="{2F4BBDD1-56E6-41FF-89A2-29B3BFF91FA9}" destId="{DADF41F8-CBD7-40BE-8C96-9BCA7BB81DAD}" srcOrd="1" destOrd="0" presId="urn:microsoft.com/office/officeart/2005/8/layout/list1"/>
    <dgm:cxn modelId="{CC5D951B-3F68-419E-9C2A-2C67F1301585}" type="presParOf" srcId="{3D7CE512-00CC-4433-8996-324CAF70F5B3}" destId="{8DBF28BD-AEEC-4905-8DE2-A52BD5D66780}" srcOrd="9" destOrd="0" presId="urn:microsoft.com/office/officeart/2005/8/layout/list1"/>
    <dgm:cxn modelId="{A621F18E-AEDA-4FB5-B553-5158F5AC07A5}" type="presParOf" srcId="{3D7CE512-00CC-4433-8996-324CAF70F5B3}" destId="{5029C96B-3607-4828-AD20-AC6709519AAB}"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B651A3C-CFA8-4B75-913B-12EADA296EF4}"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n-US"/>
        </a:p>
      </dgm:t>
    </dgm:pt>
    <dgm:pt modelId="{2D3E398A-3C5E-4D1C-90D5-B22717FDEF23}">
      <dgm:prSet phldrT="[Text]" custT="1"/>
      <dgm:spPr/>
      <dgm:t>
        <a:bodyPr/>
        <a:lstStyle/>
        <a:p>
          <a:r>
            <a:rPr lang="en-US" sz="1400" dirty="0" smtClean="0">
              <a:latin typeface="NikoshBAN" panose="02000000000000000000" pitchFamily="2" charset="0"/>
              <a:cs typeface="NikoshBAN" panose="02000000000000000000" pitchFamily="2" charset="0"/>
            </a:rPr>
            <a:t>আব্দুল্লাহ আত তারিক</a:t>
          </a:r>
          <a:endParaRPr lang="en-US" sz="1400" dirty="0">
            <a:latin typeface="NikoshBAN" panose="02000000000000000000" pitchFamily="2" charset="0"/>
            <a:cs typeface="NikoshBAN" panose="02000000000000000000" pitchFamily="2" charset="0"/>
          </a:endParaRPr>
        </a:p>
      </dgm:t>
    </dgm:pt>
    <dgm:pt modelId="{9D6BB742-3B3A-4A53-9D25-0EC6414B6DC8}" type="parTrans" cxnId="{78A26A00-EFA0-438A-9EE2-6D73A891DA39}">
      <dgm:prSet/>
      <dgm:spPr/>
      <dgm:t>
        <a:bodyPr/>
        <a:lstStyle/>
        <a:p>
          <a:endParaRPr lang="en-US"/>
        </a:p>
      </dgm:t>
    </dgm:pt>
    <dgm:pt modelId="{6DE2EB2E-1B2E-4104-9925-3755F49828BD}" type="sibTrans" cxnId="{78A26A00-EFA0-438A-9EE2-6D73A891DA39}">
      <dgm:prSet/>
      <dgm:spPr/>
      <dgm:t>
        <a:bodyPr/>
        <a:lstStyle/>
        <a:p>
          <a:endParaRPr lang="en-US"/>
        </a:p>
      </dgm:t>
    </dgm:pt>
    <dgm:pt modelId="{BCAE2734-2D61-4262-BD19-BD33B37F8C44}">
      <dgm:prSet phldrT="[Text]" custT="1"/>
      <dgm:spPr/>
      <dgm:t>
        <a:bodyPr/>
        <a:lstStyle/>
        <a:p>
          <a:r>
            <a:rPr lang="en-US" sz="1400" dirty="0" smtClean="0">
              <a:latin typeface="NikoshBAN" panose="02000000000000000000" pitchFamily="2" charset="0"/>
              <a:cs typeface="NikoshBAN" panose="02000000000000000000" pitchFamily="2" charset="0"/>
            </a:rPr>
            <a:t> সহকারি শিক্ষক (</a:t>
          </a:r>
          <a:r>
            <a:rPr lang="en-US" sz="1400" dirty="0" err="1" smtClean="0">
              <a:latin typeface="NikoshBAN" panose="02000000000000000000" pitchFamily="2" charset="0"/>
              <a:cs typeface="NikoshBAN" panose="02000000000000000000" pitchFamily="2" charset="0"/>
            </a:rPr>
            <a:t>বাংলা</a:t>
          </a:r>
          <a:r>
            <a:rPr lang="en-US" sz="1400" dirty="0" smtClean="0">
              <a:latin typeface="NikoshBAN" panose="02000000000000000000" pitchFamily="2" charset="0"/>
              <a:cs typeface="NikoshBAN" panose="02000000000000000000" pitchFamily="2" charset="0"/>
            </a:rPr>
            <a:t>) </a:t>
          </a:r>
          <a:endParaRPr lang="en-US" sz="1400" dirty="0">
            <a:latin typeface="NikoshBAN" panose="02000000000000000000" pitchFamily="2" charset="0"/>
            <a:cs typeface="NikoshBAN" panose="02000000000000000000" pitchFamily="2" charset="0"/>
          </a:endParaRPr>
        </a:p>
      </dgm:t>
    </dgm:pt>
    <dgm:pt modelId="{03B5DC7B-477F-4D00-8765-FBA97F27868F}" type="parTrans" cxnId="{BD2735C0-8BE1-403D-B4AA-7FAEA5507004}">
      <dgm:prSet/>
      <dgm:spPr/>
      <dgm:t>
        <a:bodyPr/>
        <a:lstStyle/>
        <a:p>
          <a:endParaRPr lang="en-US"/>
        </a:p>
      </dgm:t>
    </dgm:pt>
    <dgm:pt modelId="{DF72FCBE-B590-4207-8BAC-2369AD7854F0}" type="sibTrans" cxnId="{BD2735C0-8BE1-403D-B4AA-7FAEA5507004}">
      <dgm:prSet/>
      <dgm:spPr/>
      <dgm:t>
        <a:bodyPr/>
        <a:lstStyle/>
        <a:p>
          <a:endParaRPr lang="en-US"/>
        </a:p>
      </dgm:t>
    </dgm:pt>
    <dgm:pt modelId="{4B97C894-C8D1-49D1-A59F-B2056ABDA619}">
      <dgm:prSet phldrT="[Text]" custT="1"/>
      <dgm:spPr/>
      <dgm:t>
        <a:bodyPr/>
        <a:lstStyle/>
        <a:p>
          <a:r>
            <a:rPr lang="en-US" sz="1400" dirty="0" smtClean="0">
              <a:latin typeface="NikoshBAN" panose="02000000000000000000" pitchFamily="2" charset="0"/>
              <a:cs typeface="NikoshBAN" panose="02000000000000000000" pitchFamily="2" charset="0"/>
            </a:rPr>
            <a:t>শুভেচ্ছা প্রিপারেটরি স্কুল, মাগুরা</a:t>
          </a:r>
          <a:endParaRPr lang="en-US" sz="1400" dirty="0">
            <a:latin typeface="NikoshBAN" panose="02000000000000000000" pitchFamily="2" charset="0"/>
            <a:cs typeface="NikoshBAN" panose="02000000000000000000" pitchFamily="2" charset="0"/>
          </a:endParaRPr>
        </a:p>
      </dgm:t>
    </dgm:pt>
    <dgm:pt modelId="{4B2957AF-EAED-49EA-948F-EADBB75DD901}" type="parTrans" cxnId="{3369A81F-7545-46CC-A156-2454A7BF9F6D}">
      <dgm:prSet/>
      <dgm:spPr/>
      <dgm:t>
        <a:bodyPr/>
        <a:lstStyle/>
        <a:p>
          <a:endParaRPr lang="en-US"/>
        </a:p>
      </dgm:t>
    </dgm:pt>
    <dgm:pt modelId="{3AB328AC-08CC-4466-BEEF-E9A12F164720}" type="sibTrans" cxnId="{3369A81F-7545-46CC-A156-2454A7BF9F6D}">
      <dgm:prSet/>
      <dgm:spPr/>
      <dgm:t>
        <a:bodyPr/>
        <a:lstStyle/>
        <a:p>
          <a:endParaRPr lang="en-US"/>
        </a:p>
      </dgm:t>
    </dgm:pt>
    <dgm:pt modelId="{3D7CE512-00CC-4433-8996-324CAF70F5B3}" type="pres">
      <dgm:prSet presAssocID="{8B651A3C-CFA8-4B75-913B-12EADA296EF4}" presName="linear" presStyleCnt="0">
        <dgm:presLayoutVars>
          <dgm:dir/>
          <dgm:animLvl val="lvl"/>
          <dgm:resizeHandles val="exact"/>
        </dgm:presLayoutVars>
      </dgm:prSet>
      <dgm:spPr/>
      <dgm:t>
        <a:bodyPr/>
        <a:lstStyle/>
        <a:p>
          <a:endParaRPr lang="en-US"/>
        </a:p>
      </dgm:t>
    </dgm:pt>
    <dgm:pt modelId="{D38E2C54-158C-4D2A-8D4C-8FED82FB7E0D}" type="pres">
      <dgm:prSet presAssocID="{2D3E398A-3C5E-4D1C-90D5-B22717FDEF23}" presName="parentLin" presStyleCnt="0"/>
      <dgm:spPr/>
    </dgm:pt>
    <dgm:pt modelId="{8CB7F10A-CD24-411A-AC44-4CA3AC723B45}" type="pres">
      <dgm:prSet presAssocID="{2D3E398A-3C5E-4D1C-90D5-B22717FDEF23}" presName="parentLeftMargin" presStyleLbl="node1" presStyleIdx="0" presStyleCnt="3"/>
      <dgm:spPr/>
      <dgm:t>
        <a:bodyPr/>
        <a:lstStyle/>
        <a:p>
          <a:endParaRPr lang="en-US"/>
        </a:p>
      </dgm:t>
    </dgm:pt>
    <dgm:pt modelId="{A808166C-4BD9-4F07-9287-93ECBF7D7517}" type="pres">
      <dgm:prSet presAssocID="{2D3E398A-3C5E-4D1C-90D5-B22717FDEF23}" presName="parentText" presStyleLbl="node1" presStyleIdx="0" presStyleCnt="3">
        <dgm:presLayoutVars>
          <dgm:chMax val="0"/>
          <dgm:bulletEnabled val="1"/>
        </dgm:presLayoutVars>
      </dgm:prSet>
      <dgm:spPr/>
      <dgm:t>
        <a:bodyPr/>
        <a:lstStyle/>
        <a:p>
          <a:endParaRPr lang="en-US"/>
        </a:p>
      </dgm:t>
    </dgm:pt>
    <dgm:pt modelId="{B2D111E1-97E9-4A21-AD4E-D4C7728ECB17}" type="pres">
      <dgm:prSet presAssocID="{2D3E398A-3C5E-4D1C-90D5-B22717FDEF23}" presName="negativeSpace" presStyleCnt="0"/>
      <dgm:spPr/>
    </dgm:pt>
    <dgm:pt modelId="{9EC392E6-179E-4D7C-A531-AB3B4F758972}" type="pres">
      <dgm:prSet presAssocID="{2D3E398A-3C5E-4D1C-90D5-B22717FDEF23}" presName="childText" presStyleLbl="conFgAcc1" presStyleIdx="0" presStyleCnt="3">
        <dgm:presLayoutVars>
          <dgm:bulletEnabled val="1"/>
        </dgm:presLayoutVars>
      </dgm:prSet>
      <dgm:spPr/>
      <dgm:t>
        <a:bodyPr/>
        <a:lstStyle/>
        <a:p>
          <a:endParaRPr lang="en-US"/>
        </a:p>
      </dgm:t>
    </dgm:pt>
    <dgm:pt modelId="{29A966C0-15D8-4882-8E29-1B3600F38DF2}" type="pres">
      <dgm:prSet presAssocID="{6DE2EB2E-1B2E-4104-9925-3755F49828BD}" presName="spaceBetweenRectangles" presStyleCnt="0"/>
      <dgm:spPr/>
    </dgm:pt>
    <dgm:pt modelId="{8D868E2A-A061-4301-8213-E0ECE7DF3073}" type="pres">
      <dgm:prSet presAssocID="{BCAE2734-2D61-4262-BD19-BD33B37F8C44}" presName="parentLin" presStyleCnt="0"/>
      <dgm:spPr/>
    </dgm:pt>
    <dgm:pt modelId="{0C8E0E19-B537-4C56-95BD-444C3BD9FCF5}" type="pres">
      <dgm:prSet presAssocID="{BCAE2734-2D61-4262-BD19-BD33B37F8C44}" presName="parentLeftMargin" presStyleLbl="node1" presStyleIdx="0" presStyleCnt="3"/>
      <dgm:spPr/>
      <dgm:t>
        <a:bodyPr/>
        <a:lstStyle/>
        <a:p>
          <a:endParaRPr lang="en-US"/>
        </a:p>
      </dgm:t>
    </dgm:pt>
    <dgm:pt modelId="{88B88A6B-922C-4BAB-B899-0D8D33DD8C50}" type="pres">
      <dgm:prSet presAssocID="{BCAE2734-2D61-4262-BD19-BD33B37F8C44}" presName="parentText" presStyleLbl="node1" presStyleIdx="1" presStyleCnt="3">
        <dgm:presLayoutVars>
          <dgm:chMax val="0"/>
          <dgm:bulletEnabled val="1"/>
        </dgm:presLayoutVars>
      </dgm:prSet>
      <dgm:spPr/>
      <dgm:t>
        <a:bodyPr/>
        <a:lstStyle/>
        <a:p>
          <a:endParaRPr lang="en-US"/>
        </a:p>
      </dgm:t>
    </dgm:pt>
    <dgm:pt modelId="{44C49720-41A9-4D65-932B-E5D46538B498}" type="pres">
      <dgm:prSet presAssocID="{BCAE2734-2D61-4262-BD19-BD33B37F8C44}" presName="negativeSpace" presStyleCnt="0"/>
      <dgm:spPr/>
    </dgm:pt>
    <dgm:pt modelId="{91BA67C4-1B5D-4212-94CB-B924B7EB9BD8}" type="pres">
      <dgm:prSet presAssocID="{BCAE2734-2D61-4262-BD19-BD33B37F8C44}" presName="childText" presStyleLbl="conFgAcc1" presStyleIdx="1" presStyleCnt="3">
        <dgm:presLayoutVars>
          <dgm:bulletEnabled val="1"/>
        </dgm:presLayoutVars>
      </dgm:prSet>
      <dgm:spPr/>
    </dgm:pt>
    <dgm:pt modelId="{78C66DE8-950B-4588-837F-D57D65AE8C2C}" type="pres">
      <dgm:prSet presAssocID="{DF72FCBE-B590-4207-8BAC-2369AD7854F0}" presName="spaceBetweenRectangles" presStyleCnt="0"/>
      <dgm:spPr/>
    </dgm:pt>
    <dgm:pt modelId="{2F4BBDD1-56E6-41FF-89A2-29B3BFF91FA9}" type="pres">
      <dgm:prSet presAssocID="{4B97C894-C8D1-49D1-A59F-B2056ABDA619}" presName="parentLin" presStyleCnt="0"/>
      <dgm:spPr/>
    </dgm:pt>
    <dgm:pt modelId="{3183F40A-6B8F-4E89-9ED7-BAE4FEA32CD6}" type="pres">
      <dgm:prSet presAssocID="{4B97C894-C8D1-49D1-A59F-B2056ABDA619}" presName="parentLeftMargin" presStyleLbl="node1" presStyleIdx="1" presStyleCnt="3"/>
      <dgm:spPr/>
      <dgm:t>
        <a:bodyPr/>
        <a:lstStyle/>
        <a:p>
          <a:endParaRPr lang="en-US"/>
        </a:p>
      </dgm:t>
    </dgm:pt>
    <dgm:pt modelId="{DADF41F8-CBD7-40BE-8C96-9BCA7BB81DAD}" type="pres">
      <dgm:prSet presAssocID="{4B97C894-C8D1-49D1-A59F-B2056ABDA619}" presName="parentText" presStyleLbl="node1" presStyleIdx="2" presStyleCnt="3">
        <dgm:presLayoutVars>
          <dgm:chMax val="0"/>
          <dgm:bulletEnabled val="1"/>
        </dgm:presLayoutVars>
      </dgm:prSet>
      <dgm:spPr/>
      <dgm:t>
        <a:bodyPr/>
        <a:lstStyle/>
        <a:p>
          <a:endParaRPr lang="en-US"/>
        </a:p>
      </dgm:t>
    </dgm:pt>
    <dgm:pt modelId="{8DBF28BD-AEEC-4905-8DE2-A52BD5D66780}" type="pres">
      <dgm:prSet presAssocID="{4B97C894-C8D1-49D1-A59F-B2056ABDA619}" presName="negativeSpace" presStyleCnt="0"/>
      <dgm:spPr/>
    </dgm:pt>
    <dgm:pt modelId="{5029C96B-3607-4828-AD20-AC6709519AAB}" type="pres">
      <dgm:prSet presAssocID="{4B97C894-C8D1-49D1-A59F-B2056ABDA619}" presName="childText" presStyleLbl="conFgAcc1" presStyleIdx="2" presStyleCnt="3">
        <dgm:presLayoutVars>
          <dgm:bulletEnabled val="1"/>
        </dgm:presLayoutVars>
      </dgm:prSet>
      <dgm:spPr/>
    </dgm:pt>
  </dgm:ptLst>
  <dgm:cxnLst>
    <dgm:cxn modelId="{0371BACD-CF32-4811-8021-C51AEC597993}" type="presOf" srcId="{4B97C894-C8D1-49D1-A59F-B2056ABDA619}" destId="{3183F40A-6B8F-4E89-9ED7-BAE4FEA32CD6}" srcOrd="0" destOrd="0" presId="urn:microsoft.com/office/officeart/2005/8/layout/list1"/>
    <dgm:cxn modelId="{13E889C2-4238-48F4-B7D3-EC3B42F17A28}" type="presOf" srcId="{2D3E398A-3C5E-4D1C-90D5-B22717FDEF23}" destId="{A808166C-4BD9-4F07-9287-93ECBF7D7517}" srcOrd="1" destOrd="0" presId="urn:microsoft.com/office/officeart/2005/8/layout/list1"/>
    <dgm:cxn modelId="{3369A81F-7545-46CC-A156-2454A7BF9F6D}" srcId="{8B651A3C-CFA8-4B75-913B-12EADA296EF4}" destId="{4B97C894-C8D1-49D1-A59F-B2056ABDA619}" srcOrd="2" destOrd="0" parTransId="{4B2957AF-EAED-49EA-948F-EADBB75DD901}" sibTransId="{3AB328AC-08CC-4466-BEEF-E9A12F164720}"/>
    <dgm:cxn modelId="{039D00BD-85E9-480B-8046-5AF99C911A8F}" type="presOf" srcId="{2D3E398A-3C5E-4D1C-90D5-B22717FDEF23}" destId="{8CB7F10A-CD24-411A-AC44-4CA3AC723B45}" srcOrd="0" destOrd="0" presId="urn:microsoft.com/office/officeart/2005/8/layout/list1"/>
    <dgm:cxn modelId="{BD2735C0-8BE1-403D-B4AA-7FAEA5507004}" srcId="{8B651A3C-CFA8-4B75-913B-12EADA296EF4}" destId="{BCAE2734-2D61-4262-BD19-BD33B37F8C44}" srcOrd="1" destOrd="0" parTransId="{03B5DC7B-477F-4D00-8765-FBA97F27868F}" sibTransId="{DF72FCBE-B590-4207-8BAC-2369AD7854F0}"/>
    <dgm:cxn modelId="{D18123D8-A313-41D4-97A9-F50885CFC933}" type="presOf" srcId="{8B651A3C-CFA8-4B75-913B-12EADA296EF4}" destId="{3D7CE512-00CC-4433-8996-324CAF70F5B3}" srcOrd="0" destOrd="0" presId="urn:microsoft.com/office/officeart/2005/8/layout/list1"/>
    <dgm:cxn modelId="{18BA8CE2-D924-41F3-A980-C8F1167900EB}" type="presOf" srcId="{BCAE2734-2D61-4262-BD19-BD33B37F8C44}" destId="{0C8E0E19-B537-4C56-95BD-444C3BD9FCF5}" srcOrd="0" destOrd="0" presId="urn:microsoft.com/office/officeart/2005/8/layout/list1"/>
    <dgm:cxn modelId="{F451FAB3-F018-419C-830E-F46D62FAE4DE}" type="presOf" srcId="{4B97C894-C8D1-49D1-A59F-B2056ABDA619}" destId="{DADF41F8-CBD7-40BE-8C96-9BCA7BB81DAD}" srcOrd="1" destOrd="0" presId="urn:microsoft.com/office/officeart/2005/8/layout/list1"/>
    <dgm:cxn modelId="{78A26A00-EFA0-438A-9EE2-6D73A891DA39}" srcId="{8B651A3C-CFA8-4B75-913B-12EADA296EF4}" destId="{2D3E398A-3C5E-4D1C-90D5-B22717FDEF23}" srcOrd="0" destOrd="0" parTransId="{9D6BB742-3B3A-4A53-9D25-0EC6414B6DC8}" sibTransId="{6DE2EB2E-1B2E-4104-9925-3755F49828BD}"/>
    <dgm:cxn modelId="{ECCE0B88-7AB8-4C31-B790-09CEEB5DFEA0}" type="presOf" srcId="{BCAE2734-2D61-4262-BD19-BD33B37F8C44}" destId="{88B88A6B-922C-4BAB-B899-0D8D33DD8C50}" srcOrd="1" destOrd="0" presId="urn:microsoft.com/office/officeart/2005/8/layout/list1"/>
    <dgm:cxn modelId="{56F1393C-238F-4D39-9915-231AEBD89DCA}" type="presParOf" srcId="{3D7CE512-00CC-4433-8996-324CAF70F5B3}" destId="{D38E2C54-158C-4D2A-8D4C-8FED82FB7E0D}" srcOrd="0" destOrd="0" presId="urn:microsoft.com/office/officeart/2005/8/layout/list1"/>
    <dgm:cxn modelId="{B9771659-421A-44F7-9D58-3631D1BDFEE0}" type="presParOf" srcId="{D38E2C54-158C-4D2A-8D4C-8FED82FB7E0D}" destId="{8CB7F10A-CD24-411A-AC44-4CA3AC723B45}" srcOrd="0" destOrd="0" presId="urn:microsoft.com/office/officeart/2005/8/layout/list1"/>
    <dgm:cxn modelId="{E6B8353A-C374-447A-AF5F-03FD7FC793CA}" type="presParOf" srcId="{D38E2C54-158C-4D2A-8D4C-8FED82FB7E0D}" destId="{A808166C-4BD9-4F07-9287-93ECBF7D7517}" srcOrd="1" destOrd="0" presId="urn:microsoft.com/office/officeart/2005/8/layout/list1"/>
    <dgm:cxn modelId="{E7E5CAE3-0614-4822-BA1B-DE9747CA36EB}" type="presParOf" srcId="{3D7CE512-00CC-4433-8996-324CAF70F5B3}" destId="{B2D111E1-97E9-4A21-AD4E-D4C7728ECB17}" srcOrd="1" destOrd="0" presId="urn:microsoft.com/office/officeart/2005/8/layout/list1"/>
    <dgm:cxn modelId="{53214ACF-FA3E-4B8F-B97D-AB616B68E3AB}" type="presParOf" srcId="{3D7CE512-00CC-4433-8996-324CAF70F5B3}" destId="{9EC392E6-179E-4D7C-A531-AB3B4F758972}" srcOrd="2" destOrd="0" presId="urn:microsoft.com/office/officeart/2005/8/layout/list1"/>
    <dgm:cxn modelId="{B9D76CC0-B66A-4B48-BD23-01A1F79FB15D}" type="presParOf" srcId="{3D7CE512-00CC-4433-8996-324CAF70F5B3}" destId="{29A966C0-15D8-4882-8E29-1B3600F38DF2}" srcOrd="3" destOrd="0" presId="urn:microsoft.com/office/officeart/2005/8/layout/list1"/>
    <dgm:cxn modelId="{003D2112-6D3A-4256-9B09-0451F6759D8F}" type="presParOf" srcId="{3D7CE512-00CC-4433-8996-324CAF70F5B3}" destId="{8D868E2A-A061-4301-8213-E0ECE7DF3073}" srcOrd="4" destOrd="0" presId="urn:microsoft.com/office/officeart/2005/8/layout/list1"/>
    <dgm:cxn modelId="{5244B7DE-E9F0-4D85-9B2D-A8969C44101A}" type="presParOf" srcId="{8D868E2A-A061-4301-8213-E0ECE7DF3073}" destId="{0C8E0E19-B537-4C56-95BD-444C3BD9FCF5}" srcOrd="0" destOrd="0" presId="urn:microsoft.com/office/officeart/2005/8/layout/list1"/>
    <dgm:cxn modelId="{2D194955-7051-4473-AFD9-DF96D3949F5C}" type="presParOf" srcId="{8D868E2A-A061-4301-8213-E0ECE7DF3073}" destId="{88B88A6B-922C-4BAB-B899-0D8D33DD8C50}" srcOrd="1" destOrd="0" presId="urn:microsoft.com/office/officeart/2005/8/layout/list1"/>
    <dgm:cxn modelId="{50B2BC3C-B465-4DB8-8D86-93A849330268}" type="presParOf" srcId="{3D7CE512-00CC-4433-8996-324CAF70F5B3}" destId="{44C49720-41A9-4D65-932B-E5D46538B498}" srcOrd="5" destOrd="0" presId="urn:microsoft.com/office/officeart/2005/8/layout/list1"/>
    <dgm:cxn modelId="{153033C7-AA99-4558-A8DE-27C29BAD1179}" type="presParOf" srcId="{3D7CE512-00CC-4433-8996-324CAF70F5B3}" destId="{91BA67C4-1B5D-4212-94CB-B924B7EB9BD8}" srcOrd="6" destOrd="0" presId="urn:microsoft.com/office/officeart/2005/8/layout/list1"/>
    <dgm:cxn modelId="{6AB62D44-A4B9-4E2D-9212-7406CF30797B}" type="presParOf" srcId="{3D7CE512-00CC-4433-8996-324CAF70F5B3}" destId="{78C66DE8-950B-4588-837F-D57D65AE8C2C}" srcOrd="7" destOrd="0" presId="urn:microsoft.com/office/officeart/2005/8/layout/list1"/>
    <dgm:cxn modelId="{513E0467-84B2-43F6-8B94-B6AAA76327D2}" type="presParOf" srcId="{3D7CE512-00CC-4433-8996-324CAF70F5B3}" destId="{2F4BBDD1-56E6-41FF-89A2-29B3BFF91FA9}" srcOrd="8" destOrd="0" presId="urn:microsoft.com/office/officeart/2005/8/layout/list1"/>
    <dgm:cxn modelId="{E75D7A2F-BFF7-444F-959D-D19B88DC3DA5}" type="presParOf" srcId="{2F4BBDD1-56E6-41FF-89A2-29B3BFF91FA9}" destId="{3183F40A-6B8F-4E89-9ED7-BAE4FEA32CD6}" srcOrd="0" destOrd="0" presId="urn:microsoft.com/office/officeart/2005/8/layout/list1"/>
    <dgm:cxn modelId="{C19900F7-6BC2-4CC3-8442-A29D0A7BFCC6}" type="presParOf" srcId="{2F4BBDD1-56E6-41FF-89A2-29B3BFF91FA9}" destId="{DADF41F8-CBD7-40BE-8C96-9BCA7BB81DAD}" srcOrd="1" destOrd="0" presId="urn:microsoft.com/office/officeart/2005/8/layout/list1"/>
    <dgm:cxn modelId="{0C3950B0-5B1D-4423-9460-EA43433D74F4}" type="presParOf" srcId="{3D7CE512-00CC-4433-8996-324CAF70F5B3}" destId="{8DBF28BD-AEEC-4905-8DE2-A52BD5D66780}" srcOrd="9" destOrd="0" presId="urn:microsoft.com/office/officeart/2005/8/layout/list1"/>
    <dgm:cxn modelId="{6CB326A6-5B18-470D-9731-142979D46620}" type="presParOf" srcId="{3D7CE512-00CC-4433-8996-324CAF70F5B3}" destId="{5029C96B-3607-4828-AD20-AC6709519AAB}"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66ADDB-5E26-48C2-BF1E-E273A50E182E}"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996A8D8A-04EB-424A-BEFF-C209D0E6BE61}">
      <dgm:prSet/>
      <dgm:spPr/>
      <dgm:t>
        <a:bodyPr/>
        <a:lstStyle/>
        <a:p>
          <a:pPr rtl="0"/>
          <a:r>
            <a:rPr lang="en-US" smtClean="0"/>
            <a:t>আব্দুল্লাহ আত তারিক </a:t>
          </a:r>
          <a:endParaRPr lang="en-US"/>
        </a:p>
      </dgm:t>
    </dgm:pt>
    <dgm:pt modelId="{CD437FC4-65D5-48A4-BB69-14BC10CC3A97}" type="parTrans" cxnId="{2FA7FE24-ABB2-431E-B74E-75865780508E}">
      <dgm:prSet/>
      <dgm:spPr/>
      <dgm:t>
        <a:bodyPr/>
        <a:lstStyle/>
        <a:p>
          <a:endParaRPr lang="en-US"/>
        </a:p>
      </dgm:t>
    </dgm:pt>
    <dgm:pt modelId="{ABADDBF5-DB71-4D95-B5DF-88A24E636D93}" type="sibTrans" cxnId="{2FA7FE24-ABB2-431E-B74E-75865780508E}">
      <dgm:prSet/>
      <dgm:spPr/>
      <dgm:t>
        <a:bodyPr/>
        <a:lstStyle/>
        <a:p>
          <a:endParaRPr lang="en-US"/>
        </a:p>
      </dgm:t>
    </dgm:pt>
    <dgm:pt modelId="{3DC02066-21A2-448C-82A9-870F8B6AD3B1}">
      <dgm:prSet/>
      <dgm:spPr/>
      <dgm:t>
        <a:bodyPr/>
        <a:lstStyle/>
        <a:p>
          <a:pPr rtl="0"/>
          <a:r>
            <a:rPr lang="en-US" smtClean="0"/>
            <a:t>সহকারি শিক্ষক (বাংলা) </a:t>
          </a:r>
          <a:endParaRPr lang="en-US"/>
        </a:p>
      </dgm:t>
    </dgm:pt>
    <dgm:pt modelId="{D1AE1DB3-9B56-46DE-B03A-F5A33C6A19A8}" type="parTrans" cxnId="{CAAB6BF7-6914-4B8B-AC1F-D4AE28A54300}">
      <dgm:prSet/>
      <dgm:spPr/>
      <dgm:t>
        <a:bodyPr/>
        <a:lstStyle/>
        <a:p>
          <a:endParaRPr lang="en-US"/>
        </a:p>
      </dgm:t>
    </dgm:pt>
    <dgm:pt modelId="{1EFEDB9C-8DE0-439B-806C-23A62139CCC7}" type="sibTrans" cxnId="{CAAB6BF7-6914-4B8B-AC1F-D4AE28A54300}">
      <dgm:prSet/>
      <dgm:spPr/>
      <dgm:t>
        <a:bodyPr/>
        <a:lstStyle/>
        <a:p>
          <a:endParaRPr lang="en-US"/>
        </a:p>
      </dgm:t>
    </dgm:pt>
    <dgm:pt modelId="{662D0F2A-2A2F-4CE3-AB6C-7DE85802BCD0}">
      <dgm:prSet/>
      <dgm:spPr/>
      <dgm:t>
        <a:bodyPr/>
        <a:lstStyle/>
        <a:p>
          <a:pPr rtl="0"/>
          <a:r>
            <a:rPr lang="en-US" dirty="0" smtClean="0"/>
            <a:t>শুভেচ্ছা প্রিপারেটরি স্কুল</a:t>
          </a:r>
          <a:endParaRPr lang="en-US" dirty="0"/>
        </a:p>
      </dgm:t>
    </dgm:pt>
    <dgm:pt modelId="{5746A7F0-82C9-4D26-9613-35AA02F3B909}" type="parTrans" cxnId="{D99208C1-3AEA-4EEC-A180-98547A55D450}">
      <dgm:prSet/>
      <dgm:spPr/>
      <dgm:t>
        <a:bodyPr/>
        <a:lstStyle/>
        <a:p>
          <a:endParaRPr lang="en-US"/>
        </a:p>
      </dgm:t>
    </dgm:pt>
    <dgm:pt modelId="{7DCC307F-5F2D-41BD-A42D-74B9B369C59F}" type="sibTrans" cxnId="{D99208C1-3AEA-4EEC-A180-98547A55D450}">
      <dgm:prSet/>
      <dgm:spPr/>
      <dgm:t>
        <a:bodyPr/>
        <a:lstStyle/>
        <a:p>
          <a:endParaRPr lang="en-US"/>
        </a:p>
      </dgm:t>
    </dgm:pt>
    <dgm:pt modelId="{7BA5F54A-2391-4338-8359-BCC0F95C8B69}">
      <dgm:prSet/>
      <dgm:spPr/>
      <dgm:t>
        <a:bodyPr/>
        <a:lstStyle/>
        <a:p>
          <a:pPr rtl="0"/>
          <a:r>
            <a:rPr lang="en-US" smtClean="0"/>
            <a:t>মাগুরা সদর, মাগুরা</a:t>
          </a:r>
          <a:endParaRPr lang="en-US"/>
        </a:p>
      </dgm:t>
    </dgm:pt>
    <dgm:pt modelId="{33FB286C-A8AA-4B44-B824-C37B830EB2F1}" type="parTrans" cxnId="{405CCF9A-BD89-4010-B4FE-55572F291424}">
      <dgm:prSet/>
      <dgm:spPr/>
      <dgm:t>
        <a:bodyPr/>
        <a:lstStyle/>
        <a:p>
          <a:endParaRPr lang="en-US"/>
        </a:p>
      </dgm:t>
    </dgm:pt>
    <dgm:pt modelId="{4D7D680C-832A-49C4-8F7A-0C9377D87F20}" type="sibTrans" cxnId="{405CCF9A-BD89-4010-B4FE-55572F291424}">
      <dgm:prSet/>
      <dgm:spPr/>
      <dgm:t>
        <a:bodyPr/>
        <a:lstStyle/>
        <a:p>
          <a:endParaRPr lang="en-US"/>
        </a:p>
      </dgm:t>
    </dgm:pt>
    <dgm:pt modelId="{A4AC9BA5-31D7-420C-A88E-D0C236CFD189}">
      <dgm:prSet/>
      <dgm:spPr/>
      <dgm:t>
        <a:bodyPr/>
        <a:lstStyle/>
        <a:p>
          <a:pPr rtl="0"/>
          <a:r>
            <a:rPr lang="en-US" smtClean="0"/>
            <a:t>মোবাইল  : ০১৭১১২৬৫২৩১</a:t>
          </a:r>
          <a:endParaRPr lang="en-US"/>
        </a:p>
      </dgm:t>
    </dgm:pt>
    <dgm:pt modelId="{AA1793B6-36E0-452C-A018-2A8A0B09518E}" type="parTrans" cxnId="{285ED757-B96A-446D-A825-AE48DF499AEA}">
      <dgm:prSet/>
      <dgm:spPr/>
      <dgm:t>
        <a:bodyPr/>
        <a:lstStyle/>
        <a:p>
          <a:endParaRPr lang="en-US"/>
        </a:p>
      </dgm:t>
    </dgm:pt>
    <dgm:pt modelId="{6B744E5C-F780-46FF-BEEF-178D1846E1EF}" type="sibTrans" cxnId="{285ED757-B96A-446D-A825-AE48DF499AEA}">
      <dgm:prSet/>
      <dgm:spPr/>
      <dgm:t>
        <a:bodyPr/>
        <a:lstStyle/>
        <a:p>
          <a:endParaRPr lang="en-US"/>
        </a:p>
      </dgm:t>
    </dgm:pt>
    <dgm:pt modelId="{74A0B6C3-9358-4BED-B23E-98FF882D1064}">
      <dgm:prSet/>
      <dgm:spPr/>
      <dgm:t>
        <a:bodyPr/>
        <a:lstStyle/>
        <a:p>
          <a:pPr rtl="0"/>
          <a:r>
            <a:rPr lang="en-US" smtClean="0"/>
            <a:t>E-mail       </a:t>
          </a:r>
          <a:r>
            <a:rPr lang="en-US" b="1" smtClean="0"/>
            <a:t>: </a:t>
          </a:r>
          <a:r>
            <a:rPr lang="en-US" smtClean="0"/>
            <a:t>tariqmagura@gmail.com</a:t>
          </a:r>
          <a:endParaRPr lang="en-US"/>
        </a:p>
      </dgm:t>
    </dgm:pt>
    <dgm:pt modelId="{CE5D07B9-7B4A-45F0-BCD4-13929D3FCEDA}" type="parTrans" cxnId="{96C66F0A-A7EE-4866-A362-9D16D10FD001}">
      <dgm:prSet/>
      <dgm:spPr/>
      <dgm:t>
        <a:bodyPr/>
        <a:lstStyle/>
        <a:p>
          <a:endParaRPr lang="en-US"/>
        </a:p>
      </dgm:t>
    </dgm:pt>
    <dgm:pt modelId="{03F498A6-214F-4F5B-86A2-B364EB91DDAC}" type="sibTrans" cxnId="{96C66F0A-A7EE-4866-A362-9D16D10FD001}">
      <dgm:prSet/>
      <dgm:spPr/>
      <dgm:t>
        <a:bodyPr/>
        <a:lstStyle/>
        <a:p>
          <a:endParaRPr lang="en-US"/>
        </a:p>
      </dgm:t>
    </dgm:pt>
    <dgm:pt modelId="{2D81A7DB-49A3-48C7-9DB3-8F7EF18864ED}" type="pres">
      <dgm:prSet presAssocID="{1D66ADDB-5E26-48C2-BF1E-E273A50E182E}" presName="linear" presStyleCnt="0">
        <dgm:presLayoutVars>
          <dgm:dir/>
          <dgm:animLvl val="lvl"/>
          <dgm:resizeHandles val="exact"/>
        </dgm:presLayoutVars>
      </dgm:prSet>
      <dgm:spPr/>
      <dgm:t>
        <a:bodyPr/>
        <a:lstStyle/>
        <a:p>
          <a:endParaRPr lang="en-US"/>
        </a:p>
      </dgm:t>
    </dgm:pt>
    <dgm:pt modelId="{D23ACA6E-7661-4D97-A6BE-9D028DCA446C}" type="pres">
      <dgm:prSet presAssocID="{996A8D8A-04EB-424A-BEFF-C209D0E6BE61}" presName="parentLin" presStyleCnt="0"/>
      <dgm:spPr/>
    </dgm:pt>
    <dgm:pt modelId="{1B232E71-B1F6-4218-91D5-C6DFC7E759AA}" type="pres">
      <dgm:prSet presAssocID="{996A8D8A-04EB-424A-BEFF-C209D0E6BE61}" presName="parentLeftMargin" presStyleLbl="node1" presStyleIdx="0" presStyleCnt="6"/>
      <dgm:spPr/>
      <dgm:t>
        <a:bodyPr/>
        <a:lstStyle/>
        <a:p>
          <a:endParaRPr lang="en-US"/>
        </a:p>
      </dgm:t>
    </dgm:pt>
    <dgm:pt modelId="{7BC41129-464C-4C5F-B49B-DDEB8B7A5CE4}" type="pres">
      <dgm:prSet presAssocID="{996A8D8A-04EB-424A-BEFF-C209D0E6BE61}" presName="parentText" presStyleLbl="node1" presStyleIdx="0" presStyleCnt="6">
        <dgm:presLayoutVars>
          <dgm:chMax val="0"/>
          <dgm:bulletEnabled val="1"/>
        </dgm:presLayoutVars>
      </dgm:prSet>
      <dgm:spPr/>
      <dgm:t>
        <a:bodyPr/>
        <a:lstStyle/>
        <a:p>
          <a:endParaRPr lang="en-US"/>
        </a:p>
      </dgm:t>
    </dgm:pt>
    <dgm:pt modelId="{3B9BB0F3-355A-4BE1-B302-55FFC8C9791A}" type="pres">
      <dgm:prSet presAssocID="{996A8D8A-04EB-424A-BEFF-C209D0E6BE61}" presName="negativeSpace" presStyleCnt="0"/>
      <dgm:spPr/>
    </dgm:pt>
    <dgm:pt modelId="{931AEF94-8A21-4FAD-A46B-D22536E2534E}" type="pres">
      <dgm:prSet presAssocID="{996A8D8A-04EB-424A-BEFF-C209D0E6BE61}" presName="childText" presStyleLbl="conFgAcc1" presStyleIdx="0" presStyleCnt="6">
        <dgm:presLayoutVars>
          <dgm:bulletEnabled val="1"/>
        </dgm:presLayoutVars>
      </dgm:prSet>
      <dgm:spPr/>
    </dgm:pt>
    <dgm:pt modelId="{191F4EA5-1854-4588-91B5-780F699B74BF}" type="pres">
      <dgm:prSet presAssocID="{ABADDBF5-DB71-4D95-B5DF-88A24E636D93}" presName="spaceBetweenRectangles" presStyleCnt="0"/>
      <dgm:spPr/>
    </dgm:pt>
    <dgm:pt modelId="{EC8B7E15-F6CD-4418-AD19-C719597B2818}" type="pres">
      <dgm:prSet presAssocID="{3DC02066-21A2-448C-82A9-870F8B6AD3B1}" presName="parentLin" presStyleCnt="0"/>
      <dgm:spPr/>
    </dgm:pt>
    <dgm:pt modelId="{D5749F58-70EE-4A76-BCE5-803EC292E4C4}" type="pres">
      <dgm:prSet presAssocID="{3DC02066-21A2-448C-82A9-870F8B6AD3B1}" presName="parentLeftMargin" presStyleLbl="node1" presStyleIdx="0" presStyleCnt="6"/>
      <dgm:spPr/>
      <dgm:t>
        <a:bodyPr/>
        <a:lstStyle/>
        <a:p>
          <a:endParaRPr lang="en-US"/>
        </a:p>
      </dgm:t>
    </dgm:pt>
    <dgm:pt modelId="{E3A91CB3-CEF7-4E90-B054-9B3B0EAF5BAF}" type="pres">
      <dgm:prSet presAssocID="{3DC02066-21A2-448C-82A9-870F8B6AD3B1}" presName="parentText" presStyleLbl="node1" presStyleIdx="1" presStyleCnt="6">
        <dgm:presLayoutVars>
          <dgm:chMax val="0"/>
          <dgm:bulletEnabled val="1"/>
        </dgm:presLayoutVars>
      </dgm:prSet>
      <dgm:spPr/>
      <dgm:t>
        <a:bodyPr/>
        <a:lstStyle/>
        <a:p>
          <a:endParaRPr lang="en-US"/>
        </a:p>
      </dgm:t>
    </dgm:pt>
    <dgm:pt modelId="{50AC7407-CFF1-4499-A64C-3359FAC99AED}" type="pres">
      <dgm:prSet presAssocID="{3DC02066-21A2-448C-82A9-870F8B6AD3B1}" presName="negativeSpace" presStyleCnt="0"/>
      <dgm:spPr/>
    </dgm:pt>
    <dgm:pt modelId="{DDBDC5B3-BA07-44EB-B6CA-7E6690AF152B}" type="pres">
      <dgm:prSet presAssocID="{3DC02066-21A2-448C-82A9-870F8B6AD3B1}" presName="childText" presStyleLbl="conFgAcc1" presStyleIdx="1" presStyleCnt="6">
        <dgm:presLayoutVars>
          <dgm:bulletEnabled val="1"/>
        </dgm:presLayoutVars>
      </dgm:prSet>
      <dgm:spPr/>
    </dgm:pt>
    <dgm:pt modelId="{933272A1-C030-4C6D-8072-E31424A1C09F}" type="pres">
      <dgm:prSet presAssocID="{1EFEDB9C-8DE0-439B-806C-23A62139CCC7}" presName="spaceBetweenRectangles" presStyleCnt="0"/>
      <dgm:spPr/>
    </dgm:pt>
    <dgm:pt modelId="{903E6186-78CA-4B2D-ADA0-8BE8E6B0EEC7}" type="pres">
      <dgm:prSet presAssocID="{662D0F2A-2A2F-4CE3-AB6C-7DE85802BCD0}" presName="parentLin" presStyleCnt="0"/>
      <dgm:spPr/>
    </dgm:pt>
    <dgm:pt modelId="{DF835D66-9F7A-430A-B4D1-E2E4A49C35B1}" type="pres">
      <dgm:prSet presAssocID="{662D0F2A-2A2F-4CE3-AB6C-7DE85802BCD0}" presName="parentLeftMargin" presStyleLbl="node1" presStyleIdx="1" presStyleCnt="6"/>
      <dgm:spPr/>
      <dgm:t>
        <a:bodyPr/>
        <a:lstStyle/>
        <a:p>
          <a:endParaRPr lang="en-US"/>
        </a:p>
      </dgm:t>
    </dgm:pt>
    <dgm:pt modelId="{EE8244C1-4DA2-43D8-B56F-E91958C930DC}" type="pres">
      <dgm:prSet presAssocID="{662D0F2A-2A2F-4CE3-AB6C-7DE85802BCD0}" presName="parentText" presStyleLbl="node1" presStyleIdx="2" presStyleCnt="6">
        <dgm:presLayoutVars>
          <dgm:chMax val="0"/>
          <dgm:bulletEnabled val="1"/>
        </dgm:presLayoutVars>
      </dgm:prSet>
      <dgm:spPr/>
      <dgm:t>
        <a:bodyPr/>
        <a:lstStyle/>
        <a:p>
          <a:endParaRPr lang="en-US"/>
        </a:p>
      </dgm:t>
    </dgm:pt>
    <dgm:pt modelId="{C5FE7B73-8CD4-4F3D-84E4-069D5CBC468E}" type="pres">
      <dgm:prSet presAssocID="{662D0F2A-2A2F-4CE3-AB6C-7DE85802BCD0}" presName="negativeSpace" presStyleCnt="0"/>
      <dgm:spPr/>
    </dgm:pt>
    <dgm:pt modelId="{38804B85-540E-4615-9E86-24A02307668C}" type="pres">
      <dgm:prSet presAssocID="{662D0F2A-2A2F-4CE3-AB6C-7DE85802BCD0}" presName="childText" presStyleLbl="conFgAcc1" presStyleIdx="2" presStyleCnt="6">
        <dgm:presLayoutVars>
          <dgm:bulletEnabled val="1"/>
        </dgm:presLayoutVars>
      </dgm:prSet>
      <dgm:spPr/>
    </dgm:pt>
    <dgm:pt modelId="{B79B0E5B-4021-45B8-BDE1-F1B00BBD734E}" type="pres">
      <dgm:prSet presAssocID="{7DCC307F-5F2D-41BD-A42D-74B9B369C59F}" presName="spaceBetweenRectangles" presStyleCnt="0"/>
      <dgm:spPr/>
    </dgm:pt>
    <dgm:pt modelId="{A76EC726-14E9-4EAE-8AE7-D077253FFB0E}" type="pres">
      <dgm:prSet presAssocID="{7BA5F54A-2391-4338-8359-BCC0F95C8B69}" presName="parentLin" presStyleCnt="0"/>
      <dgm:spPr/>
    </dgm:pt>
    <dgm:pt modelId="{547F4338-8BC2-496A-BDAF-43B23D574F64}" type="pres">
      <dgm:prSet presAssocID="{7BA5F54A-2391-4338-8359-BCC0F95C8B69}" presName="parentLeftMargin" presStyleLbl="node1" presStyleIdx="2" presStyleCnt="6"/>
      <dgm:spPr/>
      <dgm:t>
        <a:bodyPr/>
        <a:lstStyle/>
        <a:p>
          <a:endParaRPr lang="en-US"/>
        </a:p>
      </dgm:t>
    </dgm:pt>
    <dgm:pt modelId="{92ED0851-C0D4-4EC5-B832-18304B43B2A4}" type="pres">
      <dgm:prSet presAssocID="{7BA5F54A-2391-4338-8359-BCC0F95C8B69}" presName="parentText" presStyleLbl="node1" presStyleIdx="3" presStyleCnt="6">
        <dgm:presLayoutVars>
          <dgm:chMax val="0"/>
          <dgm:bulletEnabled val="1"/>
        </dgm:presLayoutVars>
      </dgm:prSet>
      <dgm:spPr/>
      <dgm:t>
        <a:bodyPr/>
        <a:lstStyle/>
        <a:p>
          <a:endParaRPr lang="en-US"/>
        </a:p>
      </dgm:t>
    </dgm:pt>
    <dgm:pt modelId="{1E961C52-EE81-4642-B582-D9FCCD880C1D}" type="pres">
      <dgm:prSet presAssocID="{7BA5F54A-2391-4338-8359-BCC0F95C8B69}" presName="negativeSpace" presStyleCnt="0"/>
      <dgm:spPr/>
    </dgm:pt>
    <dgm:pt modelId="{DE38ADD6-173E-44AB-ADA1-8900EDA45E15}" type="pres">
      <dgm:prSet presAssocID="{7BA5F54A-2391-4338-8359-BCC0F95C8B69}" presName="childText" presStyleLbl="conFgAcc1" presStyleIdx="3" presStyleCnt="6">
        <dgm:presLayoutVars>
          <dgm:bulletEnabled val="1"/>
        </dgm:presLayoutVars>
      </dgm:prSet>
      <dgm:spPr/>
    </dgm:pt>
    <dgm:pt modelId="{549921A9-5518-4CC9-AD53-F41AFAE91248}" type="pres">
      <dgm:prSet presAssocID="{4D7D680C-832A-49C4-8F7A-0C9377D87F20}" presName="spaceBetweenRectangles" presStyleCnt="0"/>
      <dgm:spPr/>
    </dgm:pt>
    <dgm:pt modelId="{8330C2B2-EF6C-45DB-A335-99AE1D2441BB}" type="pres">
      <dgm:prSet presAssocID="{A4AC9BA5-31D7-420C-A88E-D0C236CFD189}" presName="parentLin" presStyleCnt="0"/>
      <dgm:spPr/>
    </dgm:pt>
    <dgm:pt modelId="{8A39FADB-32AA-4764-B2B7-D00CD8B5F3C4}" type="pres">
      <dgm:prSet presAssocID="{A4AC9BA5-31D7-420C-A88E-D0C236CFD189}" presName="parentLeftMargin" presStyleLbl="node1" presStyleIdx="3" presStyleCnt="6"/>
      <dgm:spPr/>
      <dgm:t>
        <a:bodyPr/>
        <a:lstStyle/>
        <a:p>
          <a:endParaRPr lang="en-US"/>
        </a:p>
      </dgm:t>
    </dgm:pt>
    <dgm:pt modelId="{56FC0006-7B57-42DA-AB50-BD1F68C943D9}" type="pres">
      <dgm:prSet presAssocID="{A4AC9BA5-31D7-420C-A88E-D0C236CFD189}" presName="parentText" presStyleLbl="node1" presStyleIdx="4" presStyleCnt="6">
        <dgm:presLayoutVars>
          <dgm:chMax val="0"/>
          <dgm:bulletEnabled val="1"/>
        </dgm:presLayoutVars>
      </dgm:prSet>
      <dgm:spPr/>
      <dgm:t>
        <a:bodyPr/>
        <a:lstStyle/>
        <a:p>
          <a:endParaRPr lang="en-US"/>
        </a:p>
      </dgm:t>
    </dgm:pt>
    <dgm:pt modelId="{766FEB7D-75F9-49AD-8168-86A2F2728C7D}" type="pres">
      <dgm:prSet presAssocID="{A4AC9BA5-31D7-420C-A88E-D0C236CFD189}" presName="negativeSpace" presStyleCnt="0"/>
      <dgm:spPr/>
    </dgm:pt>
    <dgm:pt modelId="{06127D3C-B186-48D2-ABE9-E342D71172A1}" type="pres">
      <dgm:prSet presAssocID="{A4AC9BA5-31D7-420C-A88E-D0C236CFD189}" presName="childText" presStyleLbl="conFgAcc1" presStyleIdx="4" presStyleCnt="6">
        <dgm:presLayoutVars>
          <dgm:bulletEnabled val="1"/>
        </dgm:presLayoutVars>
      </dgm:prSet>
      <dgm:spPr/>
    </dgm:pt>
    <dgm:pt modelId="{C2C5E5C1-B775-4B39-B2B1-64CAAFD91D54}" type="pres">
      <dgm:prSet presAssocID="{6B744E5C-F780-46FF-BEEF-178D1846E1EF}" presName="spaceBetweenRectangles" presStyleCnt="0"/>
      <dgm:spPr/>
    </dgm:pt>
    <dgm:pt modelId="{278D5B82-AEB5-441F-B4B2-56D55DC152A6}" type="pres">
      <dgm:prSet presAssocID="{74A0B6C3-9358-4BED-B23E-98FF882D1064}" presName="parentLin" presStyleCnt="0"/>
      <dgm:spPr/>
    </dgm:pt>
    <dgm:pt modelId="{467BDFD9-3E46-48D8-9867-0980F4F9E306}" type="pres">
      <dgm:prSet presAssocID="{74A0B6C3-9358-4BED-B23E-98FF882D1064}" presName="parentLeftMargin" presStyleLbl="node1" presStyleIdx="4" presStyleCnt="6"/>
      <dgm:spPr/>
      <dgm:t>
        <a:bodyPr/>
        <a:lstStyle/>
        <a:p>
          <a:endParaRPr lang="en-US"/>
        </a:p>
      </dgm:t>
    </dgm:pt>
    <dgm:pt modelId="{9620D787-612D-45EB-8552-61BCF1179102}" type="pres">
      <dgm:prSet presAssocID="{74A0B6C3-9358-4BED-B23E-98FF882D1064}" presName="parentText" presStyleLbl="node1" presStyleIdx="5" presStyleCnt="6">
        <dgm:presLayoutVars>
          <dgm:chMax val="0"/>
          <dgm:bulletEnabled val="1"/>
        </dgm:presLayoutVars>
      </dgm:prSet>
      <dgm:spPr/>
      <dgm:t>
        <a:bodyPr/>
        <a:lstStyle/>
        <a:p>
          <a:endParaRPr lang="en-US"/>
        </a:p>
      </dgm:t>
    </dgm:pt>
    <dgm:pt modelId="{06553F89-4F6E-44D6-A326-398D1E551903}" type="pres">
      <dgm:prSet presAssocID="{74A0B6C3-9358-4BED-B23E-98FF882D1064}" presName="negativeSpace" presStyleCnt="0"/>
      <dgm:spPr/>
    </dgm:pt>
    <dgm:pt modelId="{AA4E621F-02B8-42CF-BD77-39CCB986294A}" type="pres">
      <dgm:prSet presAssocID="{74A0B6C3-9358-4BED-B23E-98FF882D1064}" presName="childText" presStyleLbl="conFgAcc1" presStyleIdx="5" presStyleCnt="6">
        <dgm:presLayoutVars>
          <dgm:bulletEnabled val="1"/>
        </dgm:presLayoutVars>
      </dgm:prSet>
      <dgm:spPr/>
    </dgm:pt>
  </dgm:ptLst>
  <dgm:cxnLst>
    <dgm:cxn modelId="{96C66F0A-A7EE-4866-A362-9D16D10FD001}" srcId="{1D66ADDB-5E26-48C2-BF1E-E273A50E182E}" destId="{74A0B6C3-9358-4BED-B23E-98FF882D1064}" srcOrd="5" destOrd="0" parTransId="{CE5D07B9-7B4A-45F0-BCD4-13929D3FCEDA}" sibTransId="{03F498A6-214F-4F5B-86A2-B364EB91DDAC}"/>
    <dgm:cxn modelId="{47BF25E7-9924-47EC-8B84-8B9FDC3F860C}" type="presOf" srcId="{996A8D8A-04EB-424A-BEFF-C209D0E6BE61}" destId="{1B232E71-B1F6-4218-91D5-C6DFC7E759AA}" srcOrd="0" destOrd="0" presId="urn:microsoft.com/office/officeart/2005/8/layout/list1"/>
    <dgm:cxn modelId="{D99208C1-3AEA-4EEC-A180-98547A55D450}" srcId="{1D66ADDB-5E26-48C2-BF1E-E273A50E182E}" destId="{662D0F2A-2A2F-4CE3-AB6C-7DE85802BCD0}" srcOrd="2" destOrd="0" parTransId="{5746A7F0-82C9-4D26-9613-35AA02F3B909}" sibTransId="{7DCC307F-5F2D-41BD-A42D-74B9B369C59F}"/>
    <dgm:cxn modelId="{01D0A509-F086-48A1-989A-2121CDFD659D}" type="presOf" srcId="{74A0B6C3-9358-4BED-B23E-98FF882D1064}" destId="{467BDFD9-3E46-48D8-9867-0980F4F9E306}" srcOrd="0" destOrd="0" presId="urn:microsoft.com/office/officeart/2005/8/layout/list1"/>
    <dgm:cxn modelId="{004FAAB0-C396-450E-8910-39DA4F35E5F5}" type="presOf" srcId="{1D66ADDB-5E26-48C2-BF1E-E273A50E182E}" destId="{2D81A7DB-49A3-48C7-9DB3-8F7EF18864ED}" srcOrd="0" destOrd="0" presId="urn:microsoft.com/office/officeart/2005/8/layout/list1"/>
    <dgm:cxn modelId="{285ED757-B96A-446D-A825-AE48DF499AEA}" srcId="{1D66ADDB-5E26-48C2-BF1E-E273A50E182E}" destId="{A4AC9BA5-31D7-420C-A88E-D0C236CFD189}" srcOrd="4" destOrd="0" parTransId="{AA1793B6-36E0-452C-A018-2A8A0B09518E}" sibTransId="{6B744E5C-F780-46FF-BEEF-178D1846E1EF}"/>
    <dgm:cxn modelId="{9C3BA8E7-0AD2-4B9C-8691-5FB9C20A2409}" type="presOf" srcId="{662D0F2A-2A2F-4CE3-AB6C-7DE85802BCD0}" destId="{DF835D66-9F7A-430A-B4D1-E2E4A49C35B1}" srcOrd="0" destOrd="0" presId="urn:microsoft.com/office/officeart/2005/8/layout/list1"/>
    <dgm:cxn modelId="{BCBB9111-2ABE-4489-81A0-CF42DD605B7A}" type="presOf" srcId="{A4AC9BA5-31D7-420C-A88E-D0C236CFD189}" destId="{56FC0006-7B57-42DA-AB50-BD1F68C943D9}" srcOrd="1" destOrd="0" presId="urn:microsoft.com/office/officeart/2005/8/layout/list1"/>
    <dgm:cxn modelId="{3A70D980-3CD7-4B10-A369-644840F6CF9F}" type="presOf" srcId="{3DC02066-21A2-448C-82A9-870F8B6AD3B1}" destId="{D5749F58-70EE-4A76-BCE5-803EC292E4C4}" srcOrd="0" destOrd="0" presId="urn:microsoft.com/office/officeart/2005/8/layout/list1"/>
    <dgm:cxn modelId="{2FA7FE24-ABB2-431E-B74E-75865780508E}" srcId="{1D66ADDB-5E26-48C2-BF1E-E273A50E182E}" destId="{996A8D8A-04EB-424A-BEFF-C209D0E6BE61}" srcOrd="0" destOrd="0" parTransId="{CD437FC4-65D5-48A4-BB69-14BC10CC3A97}" sibTransId="{ABADDBF5-DB71-4D95-B5DF-88A24E636D93}"/>
    <dgm:cxn modelId="{1393C040-4D04-4F29-8C76-C2C8A0E08EF4}" type="presOf" srcId="{7BA5F54A-2391-4338-8359-BCC0F95C8B69}" destId="{92ED0851-C0D4-4EC5-B832-18304B43B2A4}" srcOrd="1" destOrd="0" presId="urn:microsoft.com/office/officeart/2005/8/layout/list1"/>
    <dgm:cxn modelId="{B628473C-9F87-4CD6-A0DF-E9957BFB8147}" type="presOf" srcId="{3DC02066-21A2-448C-82A9-870F8B6AD3B1}" destId="{E3A91CB3-CEF7-4E90-B054-9B3B0EAF5BAF}" srcOrd="1" destOrd="0" presId="urn:microsoft.com/office/officeart/2005/8/layout/list1"/>
    <dgm:cxn modelId="{CAAB6BF7-6914-4B8B-AC1F-D4AE28A54300}" srcId="{1D66ADDB-5E26-48C2-BF1E-E273A50E182E}" destId="{3DC02066-21A2-448C-82A9-870F8B6AD3B1}" srcOrd="1" destOrd="0" parTransId="{D1AE1DB3-9B56-46DE-B03A-F5A33C6A19A8}" sibTransId="{1EFEDB9C-8DE0-439B-806C-23A62139CCC7}"/>
    <dgm:cxn modelId="{DCEA8654-C5E2-4EB7-BDE1-F802FC9B3E2F}" type="presOf" srcId="{996A8D8A-04EB-424A-BEFF-C209D0E6BE61}" destId="{7BC41129-464C-4C5F-B49B-DDEB8B7A5CE4}" srcOrd="1" destOrd="0" presId="urn:microsoft.com/office/officeart/2005/8/layout/list1"/>
    <dgm:cxn modelId="{CABB6894-38FC-47C6-BBA3-941608699A94}" type="presOf" srcId="{74A0B6C3-9358-4BED-B23E-98FF882D1064}" destId="{9620D787-612D-45EB-8552-61BCF1179102}" srcOrd="1" destOrd="0" presId="urn:microsoft.com/office/officeart/2005/8/layout/list1"/>
    <dgm:cxn modelId="{405CCF9A-BD89-4010-B4FE-55572F291424}" srcId="{1D66ADDB-5E26-48C2-BF1E-E273A50E182E}" destId="{7BA5F54A-2391-4338-8359-BCC0F95C8B69}" srcOrd="3" destOrd="0" parTransId="{33FB286C-A8AA-4B44-B824-C37B830EB2F1}" sibTransId="{4D7D680C-832A-49C4-8F7A-0C9377D87F20}"/>
    <dgm:cxn modelId="{9487F117-A798-49F8-8228-EAAD2EEB2071}" type="presOf" srcId="{662D0F2A-2A2F-4CE3-AB6C-7DE85802BCD0}" destId="{EE8244C1-4DA2-43D8-B56F-E91958C930DC}" srcOrd="1" destOrd="0" presId="urn:microsoft.com/office/officeart/2005/8/layout/list1"/>
    <dgm:cxn modelId="{E8DB30DA-7668-4831-88CE-F2EFFA2B4A5E}" type="presOf" srcId="{7BA5F54A-2391-4338-8359-BCC0F95C8B69}" destId="{547F4338-8BC2-496A-BDAF-43B23D574F64}" srcOrd="0" destOrd="0" presId="urn:microsoft.com/office/officeart/2005/8/layout/list1"/>
    <dgm:cxn modelId="{E435B70C-0CD9-4AA2-A85C-1C11F5837644}" type="presOf" srcId="{A4AC9BA5-31D7-420C-A88E-D0C236CFD189}" destId="{8A39FADB-32AA-4764-B2B7-D00CD8B5F3C4}" srcOrd="0" destOrd="0" presId="urn:microsoft.com/office/officeart/2005/8/layout/list1"/>
    <dgm:cxn modelId="{9381BB66-B17E-477D-A42A-BC5B3EF91203}" type="presParOf" srcId="{2D81A7DB-49A3-48C7-9DB3-8F7EF18864ED}" destId="{D23ACA6E-7661-4D97-A6BE-9D028DCA446C}" srcOrd="0" destOrd="0" presId="urn:microsoft.com/office/officeart/2005/8/layout/list1"/>
    <dgm:cxn modelId="{8A7EEDEA-1D0D-444D-92EA-49E64629AAFB}" type="presParOf" srcId="{D23ACA6E-7661-4D97-A6BE-9D028DCA446C}" destId="{1B232E71-B1F6-4218-91D5-C6DFC7E759AA}" srcOrd="0" destOrd="0" presId="urn:microsoft.com/office/officeart/2005/8/layout/list1"/>
    <dgm:cxn modelId="{4B1038CB-308A-4E0B-9DB3-3B361ED883D0}" type="presParOf" srcId="{D23ACA6E-7661-4D97-A6BE-9D028DCA446C}" destId="{7BC41129-464C-4C5F-B49B-DDEB8B7A5CE4}" srcOrd="1" destOrd="0" presId="urn:microsoft.com/office/officeart/2005/8/layout/list1"/>
    <dgm:cxn modelId="{888A9FC7-8DD7-4AA3-81D8-26904BEEC457}" type="presParOf" srcId="{2D81A7DB-49A3-48C7-9DB3-8F7EF18864ED}" destId="{3B9BB0F3-355A-4BE1-B302-55FFC8C9791A}" srcOrd="1" destOrd="0" presId="urn:microsoft.com/office/officeart/2005/8/layout/list1"/>
    <dgm:cxn modelId="{413CD559-2225-446B-BAA8-A3ED7491F4D3}" type="presParOf" srcId="{2D81A7DB-49A3-48C7-9DB3-8F7EF18864ED}" destId="{931AEF94-8A21-4FAD-A46B-D22536E2534E}" srcOrd="2" destOrd="0" presId="urn:microsoft.com/office/officeart/2005/8/layout/list1"/>
    <dgm:cxn modelId="{E118FA6E-0765-4D00-81E5-6BF9D2249D57}" type="presParOf" srcId="{2D81A7DB-49A3-48C7-9DB3-8F7EF18864ED}" destId="{191F4EA5-1854-4588-91B5-780F699B74BF}" srcOrd="3" destOrd="0" presId="urn:microsoft.com/office/officeart/2005/8/layout/list1"/>
    <dgm:cxn modelId="{BCE7EDF8-0ABE-43EF-8A1F-EFFC3F50D377}" type="presParOf" srcId="{2D81A7DB-49A3-48C7-9DB3-8F7EF18864ED}" destId="{EC8B7E15-F6CD-4418-AD19-C719597B2818}" srcOrd="4" destOrd="0" presId="urn:microsoft.com/office/officeart/2005/8/layout/list1"/>
    <dgm:cxn modelId="{701F53EE-85E8-4FF1-ACBE-A36A736438C0}" type="presParOf" srcId="{EC8B7E15-F6CD-4418-AD19-C719597B2818}" destId="{D5749F58-70EE-4A76-BCE5-803EC292E4C4}" srcOrd="0" destOrd="0" presId="urn:microsoft.com/office/officeart/2005/8/layout/list1"/>
    <dgm:cxn modelId="{F93CAC90-E5FB-4259-B10C-3CA49CC5384C}" type="presParOf" srcId="{EC8B7E15-F6CD-4418-AD19-C719597B2818}" destId="{E3A91CB3-CEF7-4E90-B054-9B3B0EAF5BAF}" srcOrd="1" destOrd="0" presId="urn:microsoft.com/office/officeart/2005/8/layout/list1"/>
    <dgm:cxn modelId="{756649D5-7B85-4B94-9290-770EA6D1F218}" type="presParOf" srcId="{2D81A7DB-49A3-48C7-9DB3-8F7EF18864ED}" destId="{50AC7407-CFF1-4499-A64C-3359FAC99AED}" srcOrd="5" destOrd="0" presId="urn:microsoft.com/office/officeart/2005/8/layout/list1"/>
    <dgm:cxn modelId="{8C149158-A763-46C7-9F16-74221F131D9A}" type="presParOf" srcId="{2D81A7DB-49A3-48C7-9DB3-8F7EF18864ED}" destId="{DDBDC5B3-BA07-44EB-B6CA-7E6690AF152B}" srcOrd="6" destOrd="0" presId="urn:microsoft.com/office/officeart/2005/8/layout/list1"/>
    <dgm:cxn modelId="{D3E12273-353B-4385-904F-EBA83BF5F1A5}" type="presParOf" srcId="{2D81A7DB-49A3-48C7-9DB3-8F7EF18864ED}" destId="{933272A1-C030-4C6D-8072-E31424A1C09F}" srcOrd="7" destOrd="0" presId="urn:microsoft.com/office/officeart/2005/8/layout/list1"/>
    <dgm:cxn modelId="{350ECC15-9458-4516-A8CE-F1F722F8A0A2}" type="presParOf" srcId="{2D81A7DB-49A3-48C7-9DB3-8F7EF18864ED}" destId="{903E6186-78CA-4B2D-ADA0-8BE8E6B0EEC7}" srcOrd="8" destOrd="0" presId="urn:microsoft.com/office/officeart/2005/8/layout/list1"/>
    <dgm:cxn modelId="{B4B2AA26-9630-431D-B157-B8A565CDB29B}" type="presParOf" srcId="{903E6186-78CA-4B2D-ADA0-8BE8E6B0EEC7}" destId="{DF835D66-9F7A-430A-B4D1-E2E4A49C35B1}" srcOrd="0" destOrd="0" presId="urn:microsoft.com/office/officeart/2005/8/layout/list1"/>
    <dgm:cxn modelId="{7BF4D64D-C627-44E2-93DA-CEC1F6C4C95F}" type="presParOf" srcId="{903E6186-78CA-4B2D-ADA0-8BE8E6B0EEC7}" destId="{EE8244C1-4DA2-43D8-B56F-E91958C930DC}" srcOrd="1" destOrd="0" presId="urn:microsoft.com/office/officeart/2005/8/layout/list1"/>
    <dgm:cxn modelId="{F1DB218E-E8DF-4140-9894-75EA8C54B159}" type="presParOf" srcId="{2D81A7DB-49A3-48C7-9DB3-8F7EF18864ED}" destId="{C5FE7B73-8CD4-4F3D-84E4-069D5CBC468E}" srcOrd="9" destOrd="0" presId="urn:microsoft.com/office/officeart/2005/8/layout/list1"/>
    <dgm:cxn modelId="{B82875DE-94A1-43CE-992E-AEA521E7F5EF}" type="presParOf" srcId="{2D81A7DB-49A3-48C7-9DB3-8F7EF18864ED}" destId="{38804B85-540E-4615-9E86-24A02307668C}" srcOrd="10" destOrd="0" presId="urn:microsoft.com/office/officeart/2005/8/layout/list1"/>
    <dgm:cxn modelId="{451AC67B-EE7A-4C43-B357-42D3AA94C512}" type="presParOf" srcId="{2D81A7DB-49A3-48C7-9DB3-8F7EF18864ED}" destId="{B79B0E5B-4021-45B8-BDE1-F1B00BBD734E}" srcOrd="11" destOrd="0" presId="urn:microsoft.com/office/officeart/2005/8/layout/list1"/>
    <dgm:cxn modelId="{5B53FAB4-DEE7-4224-8747-067A27E476E6}" type="presParOf" srcId="{2D81A7DB-49A3-48C7-9DB3-8F7EF18864ED}" destId="{A76EC726-14E9-4EAE-8AE7-D077253FFB0E}" srcOrd="12" destOrd="0" presId="urn:microsoft.com/office/officeart/2005/8/layout/list1"/>
    <dgm:cxn modelId="{12CF421A-93A5-4D54-B5F9-DDA020C487AA}" type="presParOf" srcId="{A76EC726-14E9-4EAE-8AE7-D077253FFB0E}" destId="{547F4338-8BC2-496A-BDAF-43B23D574F64}" srcOrd="0" destOrd="0" presId="urn:microsoft.com/office/officeart/2005/8/layout/list1"/>
    <dgm:cxn modelId="{57325D1C-93AD-4E61-A1C9-3AF1E028CC3D}" type="presParOf" srcId="{A76EC726-14E9-4EAE-8AE7-D077253FFB0E}" destId="{92ED0851-C0D4-4EC5-B832-18304B43B2A4}" srcOrd="1" destOrd="0" presId="urn:microsoft.com/office/officeart/2005/8/layout/list1"/>
    <dgm:cxn modelId="{B3BCCADE-37F3-4F76-A8BE-85AB5854877E}" type="presParOf" srcId="{2D81A7DB-49A3-48C7-9DB3-8F7EF18864ED}" destId="{1E961C52-EE81-4642-B582-D9FCCD880C1D}" srcOrd="13" destOrd="0" presId="urn:microsoft.com/office/officeart/2005/8/layout/list1"/>
    <dgm:cxn modelId="{6A30564C-4D5C-4314-88D9-24274CAEB9EC}" type="presParOf" srcId="{2D81A7DB-49A3-48C7-9DB3-8F7EF18864ED}" destId="{DE38ADD6-173E-44AB-ADA1-8900EDA45E15}" srcOrd="14" destOrd="0" presId="urn:microsoft.com/office/officeart/2005/8/layout/list1"/>
    <dgm:cxn modelId="{94BA319B-7AA1-440D-A88B-66DFEB8A1BA2}" type="presParOf" srcId="{2D81A7DB-49A3-48C7-9DB3-8F7EF18864ED}" destId="{549921A9-5518-4CC9-AD53-F41AFAE91248}" srcOrd="15" destOrd="0" presId="urn:microsoft.com/office/officeart/2005/8/layout/list1"/>
    <dgm:cxn modelId="{DBAC6F43-FA69-4CCC-A737-8B0EC9FC6DD8}" type="presParOf" srcId="{2D81A7DB-49A3-48C7-9DB3-8F7EF18864ED}" destId="{8330C2B2-EF6C-45DB-A335-99AE1D2441BB}" srcOrd="16" destOrd="0" presId="urn:microsoft.com/office/officeart/2005/8/layout/list1"/>
    <dgm:cxn modelId="{693F64CE-EC8F-4DE2-BDED-405A1549469F}" type="presParOf" srcId="{8330C2B2-EF6C-45DB-A335-99AE1D2441BB}" destId="{8A39FADB-32AA-4764-B2B7-D00CD8B5F3C4}" srcOrd="0" destOrd="0" presId="urn:microsoft.com/office/officeart/2005/8/layout/list1"/>
    <dgm:cxn modelId="{EA762E0A-B426-459F-94C3-132E136A1D0B}" type="presParOf" srcId="{8330C2B2-EF6C-45DB-A335-99AE1D2441BB}" destId="{56FC0006-7B57-42DA-AB50-BD1F68C943D9}" srcOrd="1" destOrd="0" presId="urn:microsoft.com/office/officeart/2005/8/layout/list1"/>
    <dgm:cxn modelId="{ECD13BE9-66AE-4754-A44D-AAE495E2AAF9}" type="presParOf" srcId="{2D81A7DB-49A3-48C7-9DB3-8F7EF18864ED}" destId="{766FEB7D-75F9-49AD-8168-86A2F2728C7D}" srcOrd="17" destOrd="0" presId="urn:microsoft.com/office/officeart/2005/8/layout/list1"/>
    <dgm:cxn modelId="{9C1A61C8-B043-4941-84A5-2A44DBBCDB9A}" type="presParOf" srcId="{2D81A7DB-49A3-48C7-9DB3-8F7EF18864ED}" destId="{06127D3C-B186-48D2-ABE9-E342D71172A1}" srcOrd="18" destOrd="0" presId="urn:microsoft.com/office/officeart/2005/8/layout/list1"/>
    <dgm:cxn modelId="{B921D285-503B-48DF-9570-B5BE3990357E}" type="presParOf" srcId="{2D81A7DB-49A3-48C7-9DB3-8F7EF18864ED}" destId="{C2C5E5C1-B775-4B39-B2B1-64CAAFD91D54}" srcOrd="19" destOrd="0" presId="urn:microsoft.com/office/officeart/2005/8/layout/list1"/>
    <dgm:cxn modelId="{34CEF803-4B3D-4795-B5F2-4FF7EB762DD8}" type="presParOf" srcId="{2D81A7DB-49A3-48C7-9DB3-8F7EF18864ED}" destId="{278D5B82-AEB5-441F-B4B2-56D55DC152A6}" srcOrd="20" destOrd="0" presId="urn:microsoft.com/office/officeart/2005/8/layout/list1"/>
    <dgm:cxn modelId="{BA5D42C8-4AAB-4544-8083-B6F4897984A4}" type="presParOf" srcId="{278D5B82-AEB5-441F-B4B2-56D55DC152A6}" destId="{467BDFD9-3E46-48D8-9867-0980F4F9E306}" srcOrd="0" destOrd="0" presId="urn:microsoft.com/office/officeart/2005/8/layout/list1"/>
    <dgm:cxn modelId="{5A28DBC7-6B14-4E90-AD1D-7F7B843FF94A}" type="presParOf" srcId="{278D5B82-AEB5-441F-B4B2-56D55DC152A6}" destId="{9620D787-612D-45EB-8552-61BCF1179102}" srcOrd="1" destOrd="0" presId="urn:microsoft.com/office/officeart/2005/8/layout/list1"/>
    <dgm:cxn modelId="{C40775A8-03D4-49B6-BC95-54D7CAEF09B4}" type="presParOf" srcId="{2D81A7DB-49A3-48C7-9DB3-8F7EF18864ED}" destId="{06553F89-4F6E-44D6-A326-398D1E551903}" srcOrd="21" destOrd="0" presId="urn:microsoft.com/office/officeart/2005/8/layout/list1"/>
    <dgm:cxn modelId="{65C251F6-16B6-488D-A8B3-CA6FA9689BC0}" type="presParOf" srcId="{2D81A7DB-49A3-48C7-9DB3-8F7EF18864ED}" destId="{AA4E621F-02B8-42CF-BD77-39CCB986294A}"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B651A3C-CFA8-4B75-913B-12EADA296EF4}"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n-US"/>
        </a:p>
      </dgm:t>
    </dgm:pt>
    <dgm:pt modelId="{2D3E398A-3C5E-4D1C-90D5-B22717FDEF23}">
      <dgm:prSet phldrT="[Text]" custT="1"/>
      <dgm:spPr/>
      <dgm:t>
        <a:bodyPr/>
        <a:lstStyle/>
        <a:p>
          <a:r>
            <a:rPr lang="en-US" sz="1400" dirty="0" smtClean="0">
              <a:latin typeface="NikoshBAN" panose="02000000000000000000" pitchFamily="2" charset="0"/>
              <a:cs typeface="NikoshBAN" panose="02000000000000000000" pitchFamily="2" charset="0"/>
            </a:rPr>
            <a:t>আব্দুল্লাহ আত তারিক</a:t>
          </a:r>
          <a:endParaRPr lang="en-US" sz="1400" dirty="0">
            <a:latin typeface="NikoshBAN" panose="02000000000000000000" pitchFamily="2" charset="0"/>
            <a:cs typeface="NikoshBAN" panose="02000000000000000000" pitchFamily="2" charset="0"/>
          </a:endParaRPr>
        </a:p>
      </dgm:t>
    </dgm:pt>
    <dgm:pt modelId="{9D6BB742-3B3A-4A53-9D25-0EC6414B6DC8}" type="parTrans" cxnId="{78A26A00-EFA0-438A-9EE2-6D73A891DA39}">
      <dgm:prSet/>
      <dgm:spPr/>
      <dgm:t>
        <a:bodyPr/>
        <a:lstStyle/>
        <a:p>
          <a:endParaRPr lang="en-US"/>
        </a:p>
      </dgm:t>
    </dgm:pt>
    <dgm:pt modelId="{6DE2EB2E-1B2E-4104-9925-3755F49828BD}" type="sibTrans" cxnId="{78A26A00-EFA0-438A-9EE2-6D73A891DA39}">
      <dgm:prSet/>
      <dgm:spPr/>
      <dgm:t>
        <a:bodyPr/>
        <a:lstStyle/>
        <a:p>
          <a:endParaRPr lang="en-US"/>
        </a:p>
      </dgm:t>
    </dgm:pt>
    <dgm:pt modelId="{BCAE2734-2D61-4262-BD19-BD33B37F8C44}">
      <dgm:prSet phldrT="[Text]" custT="1"/>
      <dgm:spPr/>
      <dgm:t>
        <a:bodyPr/>
        <a:lstStyle/>
        <a:p>
          <a:r>
            <a:rPr lang="en-US" sz="1400" dirty="0" smtClean="0">
              <a:latin typeface="NikoshBAN" panose="02000000000000000000" pitchFamily="2" charset="0"/>
              <a:cs typeface="NikoshBAN" panose="02000000000000000000" pitchFamily="2" charset="0"/>
            </a:rPr>
            <a:t> সহকারি শিক্ষক (</a:t>
          </a:r>
          <a:r>
            <a:rPr lang="en-US" sz="1400" dirty="0" err="1" smtClean="0">
              <a:latin typeface="NikoshBAN" panose="02000000000000000000" pitchFamily="2" charset="0"/>
              <a:cs typeface="NikoshBAN" panose="02000000000000000000" pitchFamily="2" charset="0"/>
            </a:rPr>
            <a:t>বাংলা</a:t>
          </a:r>
          <a:r>
            <a:rPr lang="en-US" sz="1400" dirty="0" smtClean="0">
              <a:latin typeface="NikoshBAN" panose="02000000000000000000" pitchFamily="2" charset="0"/>
              <a:cs typeface="NikoshBAN" panose="02000000000000000000" pitchFamily="2" charset="0"/>
            </a:rPr>
            <a:t>) </a:t>
          </a:r>
          <a:endParaRPr lang="en-US" sz="1400" dirty="0">
            <a:latin typeface="NikoshBAN" panose="02000000000000000000" pitchFamily="2" charset="0"/>
            <a:cs typeface="NikoshBAN" panose="02000000000000000000" pitchFamily="2" charset="0"/>
          </a:endParaRPr>
        </a:p>
      </dgm:t>
    </dgm:pt>
    <dgm:pt modelId="{03B5DC7B-477F-4D00-8765-FBA97F27868F}" type="parTrans" cxnId="{BD2735C0-8BE1-403D-B4AA-7FAEA5507004}">
      <dgm:prSet/>
      <dgm:spPr/>
      <dgm:t>
        <a:bodyPr/>
        <a:lstStyle/>
        <a:p>
          <a:endParaRPr lang="en-US"/>
        </a:p>
      </dgm:t>
    </dgm:pt>
    <dgm:pt modelId="{DF72FCBE-B590-4207-8BAC-2369AD7854F0}" type="sibTrans" cxnId="{BD2735C0-8BE1-403D-B4AA-7FAEA5507004}">
      <dgm:prSet/>
      <dgm:spPr/>
      <dgm:t>
        <a:bodyPr/>
        <a:lstStyle/>
        <a:p>
          <a:endParaRPr lang="en-US"/>
        </a:p>
      </dgm:t>
    </dgm:pt>
    <dgm:pt modelId="{4B97C894-C8D1-49D1-A59F-B2056ABDA619}">
      <dgm:prSet phldrT="[Text]" custT="1"/>
      <dgm:spPr/>
      <dgm:t>
        <a:bodyPr/>
        <a:lstStyle/>
        <a:p>
          <a:r>
            <a:rPr lang="en-US" sz="1400" dirty="0" smtClean="0">
              <a:latin typeface="NikoshBAN" panose="02000000000000000000" pitchFamily="2" charset="0"/>
              <a:cs typeface="NikoshBAN" panose="02000000000000000000" pitchFamily="2" charset="0"/>
            </a:rPr>
            <a:t>শুভেচ্ছা প্রিপারেটরি স্কুল, মাগুরা</a:t>
          </a:r>
          <a:endParaRPr lang="en-US" sz="1400" dirty="0">
            <a:latin typeface="NikoshBAN" panose="02000000000000000000" pitchFamily="2" charset="0"/>
            <a:cs typeface="NikoshBAN" panose="02000000000000000000" pitchFamily="2" charset="0"/>
          </a:endParaRPr>
        </a:p>
      </dgm:t>
    </dgm:pt>
    <dgm:pt modelId="{4B2957AF-EAED-49EA-948F-EADBB75DD901}" type="parTrans" cxnId="{3369A81F-7545-46CC-A156-2454A7BF9F6D}">
      <dgm:prSet/>
      <dgm:spPr/>
      <dgm:t>
        <a:bodyPr/>
        <a:lstStyle/>
        <a:p>
          <a:endParaRPr lang="en-US"/>
        </a:p>
      </dgm:t>
    </dgm:pt>
    <dgm:pt modelId="{3AB328AC-08CC-4466-BEEF-E9A12F164720}" type="sibTrans" cxnId="{3369A81F-7545-46CC-A156-2454A7BF9F6D}">
      <dgm:prSet/>
      <dgm:spPr/>
      <dgm:t>
        <a:bodyPr/>
        <a:lstStyle/>
        <a:p>
          <a:endParaRPr lang="en-US"/>
        </a:p>
      </dgm:t>
    </dgm:pt>
    <dgm:pt modelId="{3D7CE512-00CC-4433-8996-324CAF70F5B3}" type="pres">
      <dgm:prSet presAssocID="{8B651A3C-CFA8-4B75-913B-12EADA296EF4}" presName="linear" presStyleCnt="0">
        <dgm:presLayoutVars>
          <dgm:dir/>
          <dgm:animLvl val="lvl"/>
          <dgm:resizeHandles val="exact"/>
        </dgm:presLayoutVars>
      </dgm:prSet>
      <dgm:spPr/>
      <dgm:t>
        <a:bodyPr/>
        <a:lstStyle/>
        <a:p>
          <a:endParaRPr lang="en-US"/>
        </a:p>
      </dgm:t>
    </dgm:pt>
    <dgm:pt modelId="{D38E2C54-158C-4D2A-8D4C-8FED82FB7E0D}" type="pres">
      <dgm:prSet presAssocID="{2D3E398A-3C5E-4D1C-90D5-B22717FDEF23}" presName="parentLin" presStyleCnt="0"/>
      <dgm:spPr/>
    </dgm:pt>
    <dgm:pt modelId="{8CB7F10A-CD24-411A-AC44-4CA3AC723B45}" type="pres">
      <dgm:prSet presAssocID="{2D3E398A-3C5E-4D1C-90D5-B22717FDEF23}" presName="parentLeftMargin" presStyleLbl="node1" presStyleIdx="0" presStyleCnt="3"/>
      <dgm:spPr/>
      <dgm:t>
        <a:bodyPr/>
        <a:lstStyle/>
        <a:p>
          <a:endParaRPr lang="en-US"/>
        </a:p>
      </dgm:t>
    </dgm:pt>
    <dgm:pt modelId="{A808166C-4BD9-4F07-9287-93ECBF7D7517}" type="pres">
      <dgm:prSet presAssocID="{2D3E398A-3C5E-4D1C-90D5-B22717FDEF23}" presName="parentText" presStyleLbl="node1" presStyleIdx="0" presStyleCnt="3">
        <dgm:presLayoutVars>
          <dgm:chMax val="0"/>
          <dgm:bulletEnabled val="1"/>
        </dgm:presLayoutVars>
      </dgm:prSet>
      <dgm:spPr/>
      <dgm:t>
        <a:bodyPr/>
        <a:lstStyle/>
        <a:p>
          <a:endParaRPr lang="en-US"/>
        </a:p>
      </dgm:t>
    </dgm:pt>
    <dgm:pt modelId="{B2D111E1-97E9-4A21-AD4E-D4C7728ECB17}" type="pres">
      <dgm:prSet presAssocID="{2D3E398A-3C5E-4D1C-90D5-B22717FDEF23}" presName="negativeSpace" presStyleCnt="0"/>
      <dgm:spPr/>
    </dgm:pt>
    <dgm:pt modelId="{9EC392E6-179E-4D7C-A531-AB3B4F758972}" type="pres">
      <dgm:prSet presAssocID="{2D3E398A-3C5E-4D1C-90D5-B22717FDEF23}" presName="childText" presStyleLbl="conFgAcc1" presStyleIdx="0" presStyleCnt="3">
        <dgm:presLayoutVars>
          <dgm:bulletEnabled val="1"/>
        </dgm:presLayoutVars>
      </dgm:prSet>
      <dgm:spPr/>
      <dgm:t>
        <a:bodyPr/>
        <a:lstStyle/>
        <a:p>
          <a:endParaRPr lang="en-US"/>
        </a:p>
      </dgm:t>
    </dgm:pt>
    <dgm:pt modelId="{29A966C0-15D8-4882-8E29-1B3600F38DF2}" type="pres">
      <dgm:prSet presAssocID="{6DE2EB2E-1B2E-4104-9925-3755F49828BD}" presName="spaceBetweenRectangles" presStyleCnt="0"/>
      <dgm:spPr/>
    </dgm:pt>
    <dgm:pt modelId="{8D868E2A-A061-4301-8213-E0ECE7DF3073}" type="pres">
      <dgm:prSet presAssocID="{BCAE2734-2D61-4262-BD19-BD33B37F8C44}" presName="parentLin" presStyleCnt="0"/>
      <dgm:spPr/>
    </dgm:pt>
    <dgm:pt modelId="{0C8E0E19-B537-4C56-95BD-444C3BD9FCF5}" type="pres">
      <dgm:prSet presAssocID="{BCAE2734-2D61-4262-BD19-BD33B37F8C44}" presName="parentLeftMargin" presStyleLbl="node1" presStyleIdx="0" presStyleCnt="3"/>
      <dgm:spPr/>
      <dgm:t>
        <a:bodyPr/>
        <a:lstStyle/>
        <a:p>
          <a:endParaRPr lang="en-US"/>
        </a:p>
      </dgm:t>
    </dgm:pt>
    <dgm:pt modelId="{88B88A6B-922C-4BAB-B899-0D8D33DD8C50}" type="pres">
      <dgm:prSet presAssocID="{BCAE2734-2D61-4262-BD19-BD33B37F8C44}" presName="parentText" presStyleLbl="node1" presStyleIdx="1" presStyleCnt="3">
        <dgm:presLayoutVars>
          <dgm:chMax val="0"/>
          <dgm:bulletEnabled val="1"/>
        </dgm:presLayoutVars>
      </dgm:prSet>
      <dgm:spPr/>
      <dgm:t>
        <a:bodyPr/>
        <a:lstStyle/>
        <a:p>
          <a:endParaRPr lang="en-US"/>
        </a:p>
      </dgm:t>
    </dgm:pt>
    <dgm:pt modelId="{44C49720-41A9-4D65-932B-E5D46538B498}" type="pres">
      <dgm:prSet presAssocID="{BCAE2734-2D61-4262-BD19-BD33B37F8C44}" presName="negativeSpace" presStyleCnt="0"/>
      <dgm:spPr/>
    </dgm:pt>
    <dgm:pt modelId="{91BA67C4-1B5D-4212-94CB-B924B7EB9BD8}" type="pres">
      <dgm:prSet presAssocID="{BCAE2734-2D61-4262-BD19-BD33B37F8C44}" presName="childText" presStyleLbl="conFgAcc1" presStyleIdx="1" presStyleCnt="3">
        <dgm:presLayoutVars>
          <dgm:bulletEnabled val="1"/>
        </dgm:presLayoutVars>
      </dgm:prSet>
      <dgm:spPr/>
    </dgm:pt>
    <dgm:pt modelId="{78C66DE8-950B-4588-837F-D57D65AE8C2C}" type="pres">
      <dgm:prSet presAssocID="{DF72FCBE-B590-4207-8BAC-2369AD7854F0}" presName="spaceBetweenRectangles" presStyleCnt="0"/>
      <dgm:spPr/>
    </dgm:pt>
    <dgm:pt modelId="{2F4BBDD1-56E6-41FF-89A2-29B3BFF91FA9}" type="pres">
      <dgm:prSet presAssocID="{4B97C894-C8D1-49D1-A59F-B2056ABDA619}" presName="parentLin" presStyleCnt="0"/>
      <dgm:spPr/>
    </dgm:pt>
    <dgm:pt modelId="{3183F40A-6B8F-4E89-9ED7-BAE4FEA32CD6}" type="pres">
      <dgm:prSet presAssocID="{4B97C894-C8D1-49D1-A59F-B2056ABDA619}" presName="parentLeftMargin" presStyleLbl="node1" presStyleIdx="1" presStyleCnt="3"/>
      <dgm:spPr/>
      <dgm:t>
        <a:bodyPr/>
        <a:lstStyle/>
        <a:p>
          <a:endParaRPr lang="en-US"/>
        </a:p>
      </dgm:t>
    </dgm:pt>
    <dgm:pt modelId="{DADF41F8-CBD7-40BE-8C96-9BCA7BB81DAD}" type="pres">
      <dgm:prSet presAssocID="{4B97C894-C8D1-49D1-A59F-B2056ABDA619}" presName="parentText" presStyleLbl="node1" presStyleIdx="2" presStyleCnt="3">
        <dgm:presLayoutVars>
          <dgm:chMax val="0"/>
          <dgm:bulletEnabled val="1"/>
        </dgm:presLayoutVars>
      </dgm:prSet>
      <dgm:spPr/>
      <dgm:t>
        <a:bodyPr/>
        <a:lstStyle/>
        <a:p>
          <a:endParaRPr lang="en-US"/>
        </a:p>
      </dgm:t>
    </dgm:pt>
    <dgm:pt modelId="{8DBF28BD-AEEC-4905-8DE2-A52BD5D66780}" type="pres">
      <dgm:prSet presAssocID="{4B97C894-C8D1-49D1-A59F-B2056ABDA619}" presName="negativeSpace" presStyleCnt="0"/>
      <dgm:spPr/>
    </dgm:pt>
    <dgm:pt modelId="{5029C96B-3607-4828-AD20-AC6709519AAB}" type="pres">
      <dgm:prSet presAssocID="{4B97C894-C8D1-49D1-A59F-B2056ABDA619}" presName="childText" presStyleLbl="conFgAcc1" presStyleIdx="2" presStyleCnt="3">
        <dgm:presLayoutVars>
          <dgm:bulletEnabled val="1"/>
        </dgm:presLayoutVars>
      </dgm:prSet>
      <dgm:spPr/>
    </dgm:pt>
  </dgm:ptLst>
  <dgm:cxnLst>
    <dgm:cxn modelId="{3369A81F-7545-46CC-A156-2454A7BF9F6D}" srcId="{8B651A3C-CFA8-4B75-913B-12EADA296EF4}" destId="{4B97C894-C8D1-49D1-A59F-B2056ABDA619}" srcOrd="2" destOrd="0" parTransId="{4B2957AF-EAED-49EA-948F-EADBB75DD901}" sibTransId="{3AB328AC-08CC-4466-BEEF-E9A12F164720}"/>
    <dgm:cxn modelId="{1A2E2E52-3DE4-4311-9FFE-9FC819D09A17}" type="presOf" srcId="{BCAE2734-2D61-4262-BD19-BD33B37F8C44}" destId="{0C8E0E19-B537-4C56-95BD-444C3BD9FCF5}" srcOrd="0" destOrd="0" presId="urn:microsoft.com/office/officeart/2005/8/layout/list1"/>
    <dgm:cxn modelId="{3CB5DA78-7A31-4A04-BF36-F1ABD31294E7}" type="presOf" srcId="{BCAE2734-2D61-4262-BD19-BD33B37F8C44}" destId="{88B88A6B-922C-4BAB-B899-0D8D33DD8C50}" srcOrd="1" destOrd="0" presId="urn:microsoft.com/office/officeart/2005/8/layout/list1"/>
    <dgm:cxn modelId="{534A13A3-7258-4896-B228-F86C92AF9D92}" type="presOf" srcId="{8B651A3C-CFA8-4B75-913B-12EADA296EF4}" destId="{3D7CE512-00CC-4433-8996-324CAF70F5B3}" srcOrd="0" destOrd="0" presId="urn:microsoft.com/office/officeart/2005/8/layout/list1"/>
    <dgm:cxn modelId="{A97136FE-5825-4F9D-B706-94A2C4440238}" type="presOf" srcId="{4B97C894-C8D1-49D1-A59F-B2056ABDA619}" destId="{3183F40A-6B8F-4E89-9ED7-BAE4FEA32CD6}" srcOrd="0" destOrd="0" presId="urn:microsoft.com/office/officeart/2005/8/layout/list1"/>
    <dgm:cxn modelId="{BD2735C0-8BE1-403D-B4AA-7FAEA5507004}" srcId="{8B651A3C-CFA8-4B75-913B-12EADA296EF4}" destId="{BCAE2734-2D61-4262-BD19-BD33B37F8C44}" srcOrd="1" destOrd="0" parTransId="{03B5DC7B-477F-4D00-8765-FBA97F27868F}" sibTransId="{DF72FCBE-B590-4207-8BAC-2369AD7854F0}"/>
    <dgm:cxn modelId="{DA1A97D1-38C2-47FF-B5D6-0D13F4EFA806}" type="presOf" srcId="{2D3E398A-3C5E-4D1C-90D5-B22717FDEF23}" destId="{8CB7F10A-CD24-411A-AC44-4CA3AC723B45}" srcOrd="0" destOrd="0" presId="urn:microsoft.com/office/officeart/2005/8/layout/list1"/>
    <dgm:cxn modelId="{57AEA595-0148-41E3-BD98-CCBEA1F348F5}" type="presOf" srcId="{4B97C894-C8D1-49D1-A59F-B2056ABDA619}" destId="{DADF41F8-CBD7-40BE-8C96-9BCA7BB81DAD}" srcOrd="1" destOrd="0" presId="urn:microsoft.com/office/officeart/2005/8/layout/list1"/>
    <dgm:cxn modelId="{657F17FB-2FC8-41CB-B15E-64CD71EB2B80}" type="presOf" srcId="{2D3E398A-3C5E-4D1C-90D5-B22717FDEF23}" destId="{A808166C-4BD9-4F07-9287-93ECBF7D7517}" srcOrd="1" destOrd="0" presId="urn:microsoft.com/office/officeart/2005/8/layout/list1"/>
    <dgm:cxn modelId="{78A26A00-EFA0-438A-9EE2-6D73A891DA39}" srcId="{8B651A3C-CFA8-4B75-913B-12EADA296EF4}" destId="{2D3E398A-3C5E-4D1C-90D5-B22717FDEF23}" srcOrd="0" destOrd="0" parTransId="{9D6BB742-3B3A-4A53-9D25-0EC6414B6DC8}" sibTransId="{6DE2EB2E-1B2E-4104-9925-3755F49828BD}"/>
    <dgm:cxn modelId="{0320FB63-0321-4F93-8C92-BB0F42A312E1}" type="presParOf" srcId="{3D7CE512-00CC-4433-8996-324CAF70F5B3}" destId="{D38E2C54-158C-4D2A-8D4C-8FED82FB7E0D}" srcOrd="0" destOrd="0" presId="urn:microsoft.com/office/officeart/2005/8/layout/list1"/>
    <dgm:cxn modelId="{837426D2-B360-4E42-A1B1-F3A02E87C565}" type="presParOf" srcId="{D38E2C54-158C-4D2A-8D4C-8FED82FB7E0D}" destId="{8CB7F10A-CD24-411A-AC44-4CA3AC723B45}" srcOrd="0" destOrd="0" presId="urn:microsoft.com/office/officeart/2005/8/layout/list1"/>
    <dgm:cxn modelId="{D725AA09-33A7-4EB3-B6C2-2DF576E80AF6}" type="presParOf" srcId="{D38E2C54-158C-4D2A-8D4C-8FED82FB7E0D}" destId="{A808166C-4BD9-4F07-9287-93ECBF7D7517}" srcOrd="1" destOrd="0" presId="urn:microsoft.com/office/officeart/2005/8/layout/list1"/>
    <dgm:cxn modelId="{DC50F788-59C7-41E0-9CA3-A2821936265A}" type="presParOf" srcId="{3D7CE512-00CC-4433-8996-324CAF70F5B3}" destId="{B2D111E1-97E9-4A21-AD4E-D4C7728ECB17}" srcOrd="1" destOrd="0" presId="urn:microsoft.com/office/officeart/2005/8/layout/list1"/>
    <dgm:cxn modelId="{17425DA4-AC7A-414B-B22A-A6F2DD08197D}" type="presParOf" srcId="{3D7CE512-00CC-4433-8996-324CAF70F5B3}" destId="{9EC392E6-179E-4D7C-A531-AB3B4F758972}" srcOrd="2" destOrd="0" presId="urn:microsoft.com/office/officeart/2005/8/layout/list1"/>
    <dgm:cxn modelId="{3ED86CDC-A16D-42F7-93B8-3D34E14BEAED}" type="presParOf" srcId="{3D7CE512-00CC-4433-8996-324CAF70F5B3}" destId="{29A966C0-15D8-4882-8E29-1B3600F38DF2}" srcOrd="3" destOrd="0" presId="urn:microsoft.com/office/officeart/2005/8/layout/list1"/>
    <dgm:cxn modelId="{460AB596-0BD9-4C39-9218-3DCB085D2B30}" type="presParOf" srcId="{3D7CE512-00CC-4433-8996-324CAF70F5B3}" destId="{8D868E2A-A061-4301-8213-E0ECE7DF3073}" srcOrd="4" destOrd="0" presId="urn:microsoft.com/office/officeart/2005/8/layout/list1"/>
    <dgm:cxn modelId="{116FD6CF-4315-4316-A72D-033C060D10E0}" type="presParOf" srcId="{8D868E2A-A061-4301-8213-E0ECE7DF3073}" destId="{0C8E0E19-B537-4C56-95BD-444C3BD9FCF5}" srcOrd="0" destOrd="0" presId="urn:microsoft.com/office/officeart/2005/8/layout/list1"/>
    <dgm:cxn modelId="{0968A85A-0291-44A1-98C2-315DB18235CE}" type="presParOf" srcId="{8D868E2A-A061-4301-8213-E0ECE7DF3073}" destId="{88B88A6B-922C-4BAB-B899-0D8D33DD8C50}" srcOrd="1" destOrd="0" presId="urn:microsoft.com/office/officeart/2005/8/layout/list1"/>
    <dgm:cxn modelId="{9D32BFC4-DDB2-4DF1-9AD2-7E60F66B5792}" type="presParOf" srcId="{3D7CE512-00CC-4433-8996-324CAF70F5B3}" destId="{44C49720-41A9-4D65-932B-E5D46538B498}" srcOrd="5" destOrd="0" presId="urn:microsoft.com/office/officeart/2005/8/layout/list1"/>
    <dgm:cxn modelId="{E9C7E85C-F98E-4F34-9E45-DB4F09BAF0A5}" type="presParOf" srcId="{3D7CE512-00CC-4433-8996-324CAF70F5B3}" destId="{91BA67C4-1B5D-4212-94CB-B924B7EB9BD8}" srcOrd="6" destOrd="0" presId="urn:microsoft.com/office/officeart/2005/8/layout/list1"/>
    <dgm:cxn modelId="{E517EC97-7FA5-4C4A-B186-E0198C4F013D}" type="presParOf" srcId="{3D7CE512-00CC-4433-8996-324CAF70F5B3}" destId="{78C66DE8-950B-4588-837F-D57D65AE8C2C}" srcOrd="7" destOrd="0" presId="urn:microsoft.com/office/officeart/2005/8/layout/list1"/>
    <dgm:cxn modelId="{11468AAF-5A71-4B14-9709-295C2AD4178B}" type="presParOf" srcId="{3D7CE512-00CC-4433-8996-324CAF70F5B3}" destId="{2F4BBDD1-56E6-41FF-89A2-29B3BFF91FA9}" srcOrd="8" destOrd="0" presId="urn:microsoft.com/office/officeart/2005/8/layout/list1"/>
    <dgm:cxn modelId="{CEFE70AE-07B5-438E-AA59-DF7480535FCE}" type="presParOf" srcId="{2F4BBDD1-56E6-41FF-89A2-29B3BFF91FA9}" destId="{3183F40A-6B8F-4E89-9ED7-BAE4FEA32CD6}" srcOrd="0" destOrd="0" presId="urn:microsoft.com/office/officeart/2005/8/layout/list1"/>
    <dgm:cxn modelId="{C7674AE2-BCCC-4822-ADFD-14020F2FEEAC}" type="presParOf" srcId="{2F4BBDD1-56E6-41FF-89A2-29B3BFF91FA9}" destId="{DADF41F8-CBD7-40BE-8C96-9BCA7BB81DAD}" srcOrd="1" destOrd="0" presId="urn:microsoft.com/office/officeart/2005/8/layout/list1"/>
    <dgm:cxn modelId="{3DB9BD75-C859-4F2D-AAD6-477C42920A7B}" type="presParOf" srcId="{3D7CE512-00CC-4433-8996-324CAF70F5B3}" destId="{8DBF28BD-AEEC-4905-8DE2-A52BD5D66780}" srcOrd="9" destOrd="0" presId="urn:microsoft.com/office/officeart/2005/8/layout/list1"/>
    <dgm:cxn modelId="{E441082D-C34B-41F0-B394-666B7599399A}" type="presParOf" srcId="{3D7CE512-00CC-4433-8996-324CAF70F5B3}" destId="{5029C96B-3607-4828-AD20-AC6709519AAB}"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D76332D9-27A8-4FFC-BF4A-419C6F4A49B7}" type="doc">
      <dgm:prSet loTypeId="urn:microsoft.com/office/officeart/2005/8/layout/vList2" loCatId="list" qsTypeId="urn:microsoft.com/office/officeart/2005/8/quickstyle/3d7" qsCatId="3D" csTypeId="urn:microsoft.com/office/officeart/2005/8/colors/accent1_2" csCatId="accent1" phldr="1"/>
      <dgm:spPr/>
      <dgm:t>
        <a:bodyPr/>
        <a:lstStyle/>
        <a:p>
          <a:endParaRPr lang="en-US"/>
        </a:p>
      </dgm:t>
    </dgm:pt>
    <dgm:pt modelId="{801BAA87-033B-4FDB-8691-4195DB471561}">
      <dgm:prSet phldrT="[Text]" custT="1"/>
      <dgm:spPr>
        <a:solidFill>
          <a:srgbClr val="00B0F0"/>
        </a:solidFill>
      </dgm:spPr>
      <dgm:t>
        <a:bodyPr/>
        <a:lstStyle/>
        <a:p>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বিশ্বের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যা-কিছু</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মহান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সৃষ্টি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চির-কল্যাণকর</a:t>
          </a:r>
          <a:endParaRPr lang="en-US" sz="3200" dirty="0"/>
        </a:p>
      </dgm:t>
    </dgm:pt>
    <dgm:pt modelId="{FF8C1BB5-1CB6-4F62-9A00-E4FBAE83ACE9}" type="parTrans" cxnId="{87A05686-93DF-4F51-BBFC-CE88032498DF}">
      <dgm:prSet/>
      <dgm:spPr/>
      <dgm:t>
        <a:bodyPr/>
        <a:lstStyle/>
        <a:p>
          <a:endParaRPr lang="en-US"/>
        </a:p>
      </dgm:t>
    </dgm:pt>
    <dgm:pt modelId="{79F57554-57A7-4231-BF43-F618B74CC866}" type="sibTrans" cxnId="{87A05686-93DF-4F51-BBFC-CE88032498DF}">
      <dgm:prSet/>
      <dgm:spPr/>
      <dgm:t>
        <a:bodyPr/>
        <a:lstStyle/>
        <a:p>
          <a:endParaRPr lang="en-US"/>
        </a:p>
      </dgm:t>
    </dgm:pt>
    <dgm:pt modelId="{737894E5-393C-4125-8000-6CA14F7AA0EA}">
      <dgm:prSet phldrT="[Text]" custT="1"/>
      <dgm:spPr>
        <a:solidFill>
          <a:srgbClr val="00B0F0"/>
        </a:solidFill>
      </dgm:spPr>
      <dgm:t>
        <a:bodyPr/>
        <a:lstStyle/>
        <a:p>
          <a:r>
            <a:rPr lang="en-US" sz="3600" dirty="0" smtClean="0"/>
            <a:t> 	           </a:t>
          </a:r>
          <a:r>
            <a:rPr lang="en-US" sz="3200" dirty="0" err="1" smtClean="0">
              <a:latin typeface="NikoshBAN" panose="02000000000000000000" pitchFamily="2" charset="0"/>
              <a:cs typeface="NikoshBAN" panose="02000000000000000000" pitchFamily="2" charset="0"/>
            </a:rPr>
            <a:t>অর্ধেক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তার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করিয়াছে</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নারী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অর্ধেক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তার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নর</a:t>
          </a:r>
          <a:r>
            <a:rPr lang="en-US" sz="3200" dirty="0" smtClean="0">
              <a:latin typeface="NikoshBAN" panose="02000000000000000000" pitchFamily="2" charset="0"/>
              <a:cs typeface="NikoshBAN" panose="02000000000000000000" pitchFamily="2" charset="0"/>
            </a:rPr>
            <a:t>। </a:t>
          </a:r>
          <a:endParaRPr lang="en-US" sz="3200" dirty="0"/>
        </a:p>
      </dgm:t>
    </dgm:pt>
    <dgm:pt modelId="{1BB88D8A-9650-4138-90BA-68DA45CCBE2D}" type="parTrans" cxnId="{45EBED49-16FC-4DAB-B00D-407A52D327FD}">
      <dgm:prSet/>
      <dgm:spPr/>
      <dgm:t>
        <a:bodyPr/>
        <a:lstStyle/>
        <a:p>
          <a:endParaRPr lang="en-US"/>
        </a:p>
      </dgm:t>
    </dgm:pt>
    <dgm:pt modelId="{03C5AAE4-4D1D-4550-8FF4-062AC429365E}" type="sibTrans" cxnId="{45EBED49-16FC-4DAB-B00D-407A52D327FD}">
      <dgm:prSet/>
      <dgm:spPr/>
      <dgm:t>
        <a:bodyPr/>
        <a:lstStyle/>
        <a:p>
          <a:endParaRPr lang="en-US"/>
        </a:p>
      </dgm:t>
    </dgm:pt>
    <dgm:pt modelId="{F3FBB82B-4DC4-4DA9-83E8-AAF03AC763BA}" type="pres">
      <dgm:prSet presAssocID="{D76332D9-27A8-4FFC-BF4A-419C6F4A49B7}" presName="linear" presStyleCnt="0">
        <dgm:presLayoutVars>
          <dgm:animLvl val="lvl"/>
          <dgm:resizeHandles val="exact"/>
        </dgm:presLayoutVars>
      </dgm:prSet>
      <dgm:spPr/>
      <dgm:t>
        <a:bodyPr/>
        <a:lstStyle/>
        <a:p>
          <a:endParaRPr lang="en-US"/>
        </a:p>
      </dgm:t>
    </dgm:pt>
    <dgm:pt modelId="{B421ED93-9517-4EB7-84C0-0DEE8A963EB9}" type="pres">
      <dgm:prSet presAssocID="{801BAA87-033B-4FDB-8691-4195DB471561}" presName="parentText" presStyleLbl="node1" presStyleIdx="0" presStyleCnt="2" custLinFactNeighborX="-10797" custLinFactNeighborY="17200">
        <dgm:presLayoutVars>
          <dgm:chMax val="0"/>
          <dgm:bulletEnabled val="1"/>
        </dgm:presLayoutVars>
      </dgm:prSet>
      <dgm:spPr/>
      <dgm:t>
        <a:bodyPr/>
        <a:lstStyle/>
        <a:p>
          <a:endParaRPr lang="en-US"/>
        </a:p>
      </dgm:t>
    </dgm:pt>
    <dgm:pt modelId="{E1EF08A9-3BA2-497A-8316-28B23646EA26}" type="pres">
      <dgm:prSet presAssocID="{79F57554-57A7-4231-BF43-F618B74CC866}" presName="spacer" presStyleCnt="0"/>
      <dgm:spPr/>
    </dgm:pt>
    <dgm:pt modelId="{19453C52-E001-4640-9739-E79C872EEBC5}" type="pres">
      <dgm:prSet presAssocID="{737894E5-393C-4125-8000-6CA14F7AA0EA}" presName="parentText" presStyleLbl="node1" presStyleIdx="1" presStyleCnt="2">
        <dgm:presLayoutVars>
          <dgm:chMax val="0"/>
          <dgm:bulletEnabled val="1"/>
        </dgm:presLayoutVars>
      </dgm:prSet>
      <dgm:spPr/>
      <dgm:t>
        <a:bodyPr/>
        <a:lstStyle/>
        <a:p>
          <a:endParaRPr lang="en-US"/>
        </a:p>
      </dgm:t>
    </dgm:pt>
  </dgm:ptLst>
  <dgm:cxnLst>
    <dgm:cxn modelId="{87A05686-93DF-4F51-BBFC-CE88032498DF}" srcId="{D76332D9-27A8-4FFC-BF4A-419C6F4A49B7}" destId="{801BAA87-033B-4FDB-8691-4195DB471561}" srcOrd="0" destOrd="0" parTransId="{FF8C1BB5-1CB6-4F62-9A00-E4FBAE83ACE9}" sibTransId="{79F57554-57A7-4231-BF43-F618B74CC866}"/>
    <dgm:cxn modelId="{97345C8E-5BA0-4945-95A0-1C5D19FAC792}" type="presOf" srcId="{D76332D9-27A8-4FFC-BF4A-419C6F4A49B7}" destId="{F3FBB82B-4DC4-4DA9-83E8-AAF03AC763BA}" srcOrd="0" destOrd="0" presId="urn:microsoft.com/office/officeart/2005/8/layout/vList2"/>
    <dgm:cxn modelId="{E5D80E08-B89C-4A5A-81E5-A9D7C10EF9CD}" type="presOf" srcId="{737894E5-393C-4125-8000-6CA14F7AA0EA}" destId="{19453C52-E001-4640-9739-E79C872EEBC5}" srcOrd="0" destOrd="0" presId="urn:microsoft.com/office/officeart/2005/8/layout/vList2"/>
    <dgm:cxn modelId="{45EBED49-16FC-4DAB-B00D-407A52D327FD}" srcId="{D76332D9-27A8-4FFC-BF4A-419C6F4A49B7}" destId="{737894E5-393C-4125-8000-6CA14F7AA0EA}" srcOrd="1" destOrd="0" parTransId="{1BB88D8A-9650-4138-90BA-68DA45CCBE2D}" sibTransId="{03C5AAE4-4D1D-4550-8FF4-062AC429365E}"/>
    <dgm:cxn modelId="{27A3A0D4-D81B-4D74-AD40-B98E74812C93}" type="presOf" srcId="{801BAA87-033B-4FDB-8691-4195DB471561}" destId="{B421ED93-9517-4EB7-84C0-0DEE8A963EB9}" srcOrd="0" destOrd="0" presId="urn:microsoft.com/office/officeart/2005/8/layout/vList2"/>
    <dgm:cxn modelId="{16670F72-D0E7-4A38-81B8-41E56D284958}" type="presParOf" srcId="{F3FBB82B-4DC4-4DA9-83E8-AAF03AC763BA}" destId="{B421ED93-9517-4EB7-84C0-0DEE8A963EB9}" srcOrd="0" destOrd="0" presId="urn:microsoft.com/office/officeart/2005/8/layout/vList2"/>
    <dgm:cxn modelId="{8085534B-7E7C-4638-B87C-252B43DD5DB3}" type="presParOf" srcId="{F3FBB82B-4DC4-4DA9-83E8-AAF03AC763BA}" destId="{E1EF08A9-3BA2-497A-8316-28B23646EA26}" srcOrd="1" destOrd="0" presId="urn:microsoft.com/office/officeart/2005/8/layout/vList2"/>
    <dgm:cxn modelId="{9D8FC177-8907-4C05-9C9F-BFB1515B1587}" type="presParOf" srcId="{F3FBB82B-4DC4-4DA9-83E8-AAF03AC763BA}" destId="{19453C52-E001-4640-9739-E79C872EEBC5}" srcOrd="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8B651A3C-CFA8-4B75-913B-12EADA296EF4}"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n-US"/>
        </a:p>
      </dgm:t>
    </dgm:pt>
    <dgm:pt modelId="{2D3E398A-3C5E-4D1C-90D5-B22717FDEF23}">
      <dgm:prSet phldrT="[Text]" custT="1"/>
      <dgm:spPr/>
      <dgm:t>
        <a:bodyPr/>
        <a:lstStyle/>
        <a:p>
          <a:r>
            <a:rPr lang="en-US" sz="1400" dirty="0" smtClean="0">
              <a:latin typeface="NikoshBAN" panose="02000000000000000000" pitchFamily="2" charset="0"/>
              <a:cs typeface="NikoshBAN" panose="02000000000000000000" pitchFamily="2" charset="0"/>
            </a:rPr>
            <a:t>আব্দুল্লাহ আত তারিক</a:t>
          </a:r>
          <a:endParaRPr lang="en-US" sz="1400" dirty="0">
            <a:latin typeface="NikoshBAN" panose="02000000000000000000" pitchFamily="2" charset="0"/>
            <a:cs typeface="NikoshBAN" panose="02000000000000000000" pitchFamily="2" charset="0"/>
          </a:endParaRPr>
        </a:p>
      </dgm:t>
    </dgm:pt>
    <dgm:pt modelId="{9D6BB742-3B3A-4A53-9D25-0EC6414B6DC8}" type="parTrans" cxnId="{78A26A00-EFA0-438A-9EE2-6D73A891DA39}">
      <dgm:prSet/>
      <dgm:spPr/>
      <dgm:t>
        <a:bodyPr/>
        <a:lstStyle/>
        <a:p>
          <a:endParaRPr lang="en-US"/>
        </a:p>
      </dgm:t>
    </dgm:pt>
    <dgm:pt modelId="{6DE2EB2E-1B2E-4104-9925-3755F49828BD}" type="sibTrans" cxnId="{78A26A00-EFA0-438A-9EE2-6D73A891DA39}">
      <dgm:prSet/>
      <dgm:spPr/>
      <dgm:t>
        <a:bodyPr/>
        <a:lstStyle/>
        <a:p>
          <a:endParaRPr lang="en-US"/>
        </a:p>
      </dgm:t>
    </dgm:pt>
    <dgm:pt modelId="{BCAE2734-2D61-4262-BD19-BD33B37F8C44}">
      <dgm:prSet phldrT="[Text]" custT="1"/>
      <dgm:spPr/>
      <dgm:t>
        <a:bodyPr/>
        <a:lstStyle/>
        <a:p>
          <a:r>
            <a:rPr lang="en-US" sz="1400" dirty="0" smtClean="0">
              <a:latin typeface="NikoshBAN" panose="02000000000000000000" pitchFamily="2" charset="0"/>
              <a:cs typeface="NikoshBAN" panose="02000000000000000000" pitchFamily="2" charset="0"/>
            </a:rPr>
            <a:t> সহকারি শিক্ষক (</a:t>
          </a:r>
          <a:r>
            <a:rPr lang="en-US" sz="1400" dirty="0" err="1" smtClean="0">
              <a:latin typeface="NikoshBAN" panose="02000000000000000000" pitchFamily="2" charset="0"/>
              <a:cs typeface="NikoshBAN" panose="02000000000000000000" pitchFamily="2" charset="0"/>
            </a:rPr>
            <a:t>বাংলা</a:t>
          </a:r>
          <a:r>
            <a:rPr lang="en-US" sz="1400" dirty="0" smtClean="0">
              <a:latin typeface="NikoshBAN" panose="02000000000000000000" pitchFamily="2" charset="0"/>
              <a:cs typeface="NikoshBAN" panose="02000000000000000000" pitchFamily="2" charset="0"/>
            </a:rPr>
            <a:t>) </a:t>
          </a:r>
          <a:endParaRPr lang="en-US" sz="1400" dirty="0">
            <a:latin typeface="NikoshBAN" panose="02000000000000000000" pitchFamily="2" charset="0"/>
            <a:cs typeface="NikoshBAN" panose="02000000000000000000" pitchFamily="2" charset="0"/>
          </a:endParaRPr>
        </a:p>
      </dgm:t>
    </dgm:pt>
    <dgm:pt modelId="{03B5DC7B-477F-4D00-8765-FBA97F27868F}" type="parTrans" cxnId="{BD2735C0-8BE1-403D-B4AA-7FAEA5507004}">
      <dgm:prSet/>
      <dgm:spPr/>
      <dgm:t>
        <a:bodyPr/>
        <a:lstStyle/>
        <a:p>
          <a:endParaRPr lang="en-US"/>
        </a:p>
      </dgm:t>
    </dgm:pt>
    <dgm:pt modelId="{DF72FCBE-B590-4207-8BAC-2369AD7854F0}" type="sibTrans" cxnId="{BD2735C0-8BE1-403D-B4AA-7FAEA5507004}">
      <dgm:prSet/>
      <dgm:spPr/>
      <dgm:t>
        <a:bodyPr/>
        <a:lstStyle/>
        <a:p>
          <a:endParaRPr lang="en-US"/>
        </a:p>
      </dgm:t>
    </dgm:pt>
    <dgm:pt modelId="{4B97C894-C8D1-49D1-A59F-B2056ABDA619}">
      <dgm:prSet phldrT="[Text]" custT="1"/>
      <dgm:spPr/>
      <dgm:t>
        <a:bodyPr/>
        <a:lstStyle/>
        <a:p>
          <a:r>
            <a:rPr lang="en-US" sz="1400" dirty="0" smtClean="0">
              <a:latin typeface="NikoshBAN" panose="02000000000000000000" pitchFamily="2" charset="0"/>
              <a:cs typeface="NikoshBAN" panose="02000000000000000000" pitchFamily="2" charset="0"/>
            </a:rPr>
            <a:t>শুভেচ্ছা প্রিপারেটরি স্কুল, মাগুরা</a:t>
          </a:r>
          <a:endParaRPr lang="en-US" sz="1400" dirty="0">
            <a:latin typeface="NikoshBAN" panose="02000000000000000000" pitchFamily="2" charset="0"/>
            <a:cs typeface="NikoshBAN" panose="02000000000000000000" pitchFamily="2" charset="0"/>
          </a:endParaRPr>
        </a:p>
      </dgm:t>
    </dgm:pt>
    <dgm:pt modelId="{4B2957AF-EAED-49EA-948F-EADBB75DD901}" type="parTrans" cxnId="{3369A81F-7545-46CC-A156-2454A7BF9F6D}">
      <dgm:prSet/>
      <dgm:spPr/>
      <dgm:t>
        <a:bodyPr/>
        <a:lstStyle/>
        <a:p>
          <a:endParaRPr lang="en-US"/>
        </a:p>
      </dgm:t>
    </dgm:pt>
    <dgm:pt modelId="{3AB328AC-08CC-4466-BEEF-E9A12F164720}" type="sibTrans" cxnId="{3369A81F-7545-46CC-A156-2454A7BF9F6D}">
      <dgm:prSet/>
      <dgm:spPr/>
      <dgm:t>
        <a:bodyPr/>
        <a:lstStyle/>
        <a:p>
          <a:endParaRPr lang="en-US"/>
        </a:p>
      </dgm:t>
    </dgm:pt>
    <dgm:pt modelId="{3D7CE512-00CC-4433-8996-324CAF70F5B3}" type="pres">
      <dgm:prSet presAssocID="{8B651A3C-CFA8-4B75-913B-12EADA296EF4}" presName="linear" presStyleCnt="0">
        <dgm:presLayoutVars>
          <dgm:dir/>
          <dgm:animLvl val="lvl"/>
          <dgm:resizeHandles val="exact"/>
        </dgm:presLayoutVars>
      </dgm:prSet>
      <dgm:spPr/>
      <dgm:t>
        <a:bodyPr/>
        <a:lstStyle/>
        <a:p>
          <a:endParaRPr lang="en-US"/>
        </a:p>
      </dgm:t>
    </dgm:pt>
    <dgm:pt modelId="{D38E2C54-158C-4D2A-8D4C-8FED82FB7E0D}" type="pres">
      <dgm:prSet presAssocID="{2D3E398A-3C5E-4D1C-90D5-B22717FDEF23}" presName="parentLin" presStyleCnt="0"/>
      <dgm:spPr/>
    </dgm:pt>
    <dgm:pt modelId="{8CB7F10A-CD24-411A-AC44-4CA3AC723B45}" type="pres">
      <dgm:prSet presAssocID="{2D3E398A-3C5E-4D1C-90D5-B22717FDEF23}" presName="parentLeftMargin" presStyleLbl="node1" presStyleIdx="0" presStyleCnt="3"/>
      <dgm:spPr/>
      <dgm:t>
        <a:bodyPr/>
        <a:lstStyle/>
        <a:p>
          <a:endParaRPr lang="en-US"/>
        </a:p>
      </dgm:t>
    </dgm:pt>
    <dgm:pt modelId="{A808166C-4BD9-4F07-9287-93ECBF7D7517}" type="pres">
      <dgm:prSet presAssocID="{2D3E398A-3C5E-4D1C-90D5-B22717FDEF23}" presName="parentText" presStyleLbl="node1" presStyleIdx="0" presStyleCnt="3">
        <dgm:presLayoutVars>
          <dgm:chMax val="0"/>
          <dgm:bulletEnabled val="1"/>
        </dgm:presLayoutVars>
      </dgm:prSet>
      <dgm:spPr/>
      <dgm:t>
        <a:bodyPr/>
        <a:lstStyle/>
        <a:p>
          <a:endParaRPr lang="en-US"/>
        </a:p>
      </dgm:t>
    </dgm:pt>
    <dgm:pt modelId="{B2D111E1-97E9-4A21-AD4E-D4C7728ECB17}" type="pres">
      <dgm:prSet presAssocID="{2D3E398A-3C5E-4D1C-90D5-B22717FDEF23}" presName="negativeSpace" presStyleCnt="0"/>
      <dgm:spPr/>
    </dgm:pt>
    <dgm:pt modelId="{9EC392E6-179E-4D7C-A531-AB3B4F758972}" type="pres">
      <dgm:prSet presAssocID="{2D3E398A-3C5E-4D1C-90D5-B22717FDEF23}" presName="childText" presStyleLbl="conFgAcc1" presStyleIdx="0" presStyleCnt="3">
        <dgm:presLayoutVars>
          <dgm:bulletEnabled val="1"/>
        </dgm:presLayoutVars>
      </dgm:prSet>
      <dgm:spPr/>
      <dgm:t>
        <a:bodyPr/>
        <a:lstStyle/>
        <a:p>
          <a:endParaRPr lang="en-US"/>
        </a:p>
      </dgm:t>
    </dgm:pt>
    <dgm:pt modelId="{29A966C0-15D8-4882-8E29-1B3600F38DF2}" type="pres">
      <dgm:prSet presAssocID="{6DE2EB2E-1B2E-4104-9925-3755F49828BD}" presName="spaceBetweenRectangles" presStyleCnt="0"/>
      <dgm:spPr/>
    </dgm:pt>
    <dgm:pt modelId="{8D868E2A-A061-4301-8213-E0ECE7DF3073}" type="pres">
      <dgm:prSet presAssocID="{BCAE2734-2D61-4262-BD19-BD33B37F8C44}" presName="parentLin" presStyleCnt="0"/>
      <dgm:spPr/>
    </dgm:pt>
    <dgm:pt modelId="{0C8E0E19-B537-4C56-95BD-444C3BD9FCF5}" type="pres">
      <dgm:prSet presAssocID="{BCAE2734-2D61-4262-BD19-BD33B37F8C44}" presName="parentLeftMargin" presStyleLbl="node1" presStyleIdx="0" presStyleCnt="3"/>
      <dgm:spPr/>
      <dgm:t>
        <a:bodyPr/>
        <a:lstStyle/>
        <a:p>
          <a:endParaRPr lang="en-US"/>
        </a:p>
      </dgm:t>
    </dgm:pt>
    <dgm:pt modelId="{88B88A6B-922C-4BAB-B899-0D8D33DD8C50}" type="pres">
      <dgm:prSet presAssocID="{BCAE2734-2D61-4262-BD19-BD33B37F8C44}" presName="parentText" presStyleLbl="node1" presStyleIdx="1" presStyleCnt="3">
        <dgm:presLayoutVars>
          <dgm:chMax val="0"/>
          <dgm:bulletEnabled val="1"/>
        </dgm:presLayoutVars>
      </dgm:prSet>
      <dgm:spPr/>
      <dgm:t>
        <a:bodyPr/>
        <a:lstStyle/>
        <a:p>
          <a:endParaRPr lang="en-US"/>
        </a:p>
      </dgm:t>
    </dgm:pt>
    <dgm:pt modelId="{44C49720-41A9-4D65-932B-E5D46538B498}" type="pres">
      <dgm:prSet presAssocID="{BCAE2734-2D61-4262-BD19-BD33B37F8C44}" presName="negativeSpace" presStyleCnt="0"/>
      <dgm:spPr/>
    </dgm:pt>
    <dgm:pt modelId="{91BA67C4-1B5D-4212-94CB-B924B7EB9BD8}" type="pres">
      <dgm:prSet presAssocID="{BCAE2734-2D61-4262-BD19-BD33B37F8C44}" presName="childText" presStyleLbl="conFgAcc1" presStyleIdx="1" presStyleCnt="3">
        <dgm:presLayoutVars>
          <dgm:bulletEnabled val="1"/>
        </dgm:presLayoutVars>
      </dgm:prSet>
      <dgm:spPr/>
    </dgm:pt>
    <dgm:pt modelId="{78C66DE8-950B-4588-837F-D57D65AE8C2C}" type="pres">
      <dgm:prSet presAssocID="{DF72FCBE-B590-4207-8BAC-2369AD7854F0}" presName="spaceBetweenRectangles" presStyleCnt="0"/>
      <dgm:spPr/>
    </dgm:pt>
    <dgm:pt modelId="{2F4BBDD1-56E6-41FF-89A2-29B3BFF91FA9}" type="pres">
      <dgm:prSet presAssocID="{4B97C894-C8D1-49D1-A59F-B2056ABDA619}" presName="parentLin" presStyleCnt="0"/>
      <dgm:spPr/>
    </dgm:pt>
    <dgm:pt modelId="{3183F40A-6B8F-4E89-9ED7-BAE4FEA32CD6}" type="pres">
      <dgm:prSet presAssocID="{4B97C894-C8D1-49D1-A59F-B2056ABDA619}" presName="parentLeftMargin" presStyleLbl="node1" presStyleIdx="1" presStyleCnt="3"/>
      <dgm:spPr/>
      <dgm:t>
        <a:bodyPr/>
        <a:lstStyle/>
        <a:p>
          <a:endParaRPr lang="en-US"/>
        </a:p>
      </dgm:t>
    </dgm:pt>
    <dgm:pt modelId="{DADF41F8-CBD7-40BE-8C96-9BCA7BB81DAD}" type="pres">
      <dgm:prSet presAssocID="{4B97C894-C8D1-49D1-A59F-B2056ABDA619}" presName="parentText" presStyleLbl="node1" presStyleIdx="2" presStyleCnt="3">
        <dgm:presLayoutVars>
          <dgm:chMax val="0"/>
          <dgm:bulletEnabled val="1"/>
        </dgm:presLayoutVars>
      </dgm:prSet>
      <dgm:spPr/>
      <dgm:t>
        <a:bodyPr/>
        <a:lstStyle/>
        <a:p>
          <a:endParaRPr lang="en-US"/>
        </a:p>
      </dgm:t>
    </dgm:pt>
    <dgm:pt modelId="{8DBF28BD-AEEC-4905-8DE2-A52BD5D66780}" type="pres">
      <dgm:prSet presAssocID="{4B97C894-C8D1-49D1-A59F-B2056ABDA619}" presName="negativeSpace" presStyleCnt="0"/>
      <dgm:spPr/>
    </dgm:pt>
    <dgm:pt modelId="{5029C96B-3607-4828-AD20-AC6709519AAB}" type="pres">
      <dgm:prSet presAssocID="{4B97C894-C8D1-49D1-A59F-B2056ABDA619}" presName="childText" presStyleLbl="conFgAcc1" presStyleIdx="2" presStyleCnt="3">
        <dgm:presLayoutVars>
          <dgm:bulletEnabled val="1"/>
        </dgm:presLayoutVars>
      </dgm:prSet>
      <dgm:spPr/>
    </dgm:pt>
  </dgm:ptLst>
  <dgm:cxnLst>
    <dgm:cxn modelId="{1D0FA2C4-D5D4-41CC-9689-B82F6FCB672F}" type="presOf" srcId="{4B97C894-C8D1-49D1-A59F-B2056ABDA619}" destId="{3183F40A-6B8F-4E89-9ED7-BAE4FEA32CD6}" srcOrd="0" destOrd="0" presId="urn:microsoft.com/office/officeart/2005/8/layout/list1"/>
    <dgm:cxn modelId="{521AB05D-5A99-4A25-8CF9-1813D6345D59}" type="presOf" srcId="{BCAE2734-2D61-4262-BD19-BD33B37F8C44}" destId="{88B88A6B-922C-4BAB-B899-0D8D33DD8C50}" srcOrd="1" destOrd="0" presId="urn:microsoft.com/office/officeart/2005/8/layout/list1"/>
    <dgm:cxn modelId="{3369A81F-7545-46CC-A156-2454A7BF9F6D}" srcId="{8B651A3C-CFA8-4B75-913B-12EADA296EF4}" destId="{4B97C894-C8D1-49D1-A59F-B2056ABDA619}" srcOrd="2" destOrd="0" parTransId="{4B2957AF-EAED-49EA-948F-EADBB75DD901}" sibTransId="{3AB328AC-08CC-4466-BEEF-E9A12F164720}"/>
    <dgm:cxn modelId="{9A719EA4-8212-4928-9B54-61CCE1B1494D}" type="presOf" srcId="{2D3E398A-3C5E-4D1C-90D5-B22717FDEF23}" destId="{8CB7F10A-CD24-411A-AC44-4CA3AC723B45}" srcOrd="0" destOrd="0" presId="urn:microsoft.com/office/officeart/2005/8/layout/list1"/>
    <dgm:cxn modelId="{A5FEE52E-1745-4236-B659-EC204DB6D48A}" type="presOf" srcId="{4B97C894-C8D1-49D1-A59F-B2056ABDA619}" destId="{DADF41F8-CBD7-40BE-8C96-9BCA7BB81DAD}" srcOrd="1" destOrd="0" presId="urn:microsoft.com/office/officeart/2005/8/layout/list1"/>
    <dgm:cxn modelId="{BD2735C0-8BE1-403D-B4AA-7FAEA5507004}" srcId="{8B651A3C-CFA8-4B75-913B-12EADA296EF4}" destId="{BCAE2734-2D61-4262-BD19-BD33B37F8C44}" srcOrd="1" destOrd="0" parTransId="{03B5DC7B-477F-4D00-8765-FBA97F27868F}" sibTransId="{DF72FCBE-B590-4207-8BAC-2369AD7854F0}"/>
    <dgm:cxn modelId="{B7E5295C-AF2D-499A-81EB-6FDAF382E0D1}" type="presOf" srcId="{2D3E398A-3C5E-4D1C-90D5-B22717FDEF23}" destId="{A808166C-4BD9-4F07-9287-93ECBF7D7517}" srcOrd="1" destOrd="0" presId="urn:microsoft.com/office/officeart/2005/8/layout/list1"/>
    <dgm:cxn modelId="{F9F33C60-5086-4AF0-9A63-3359F8A289ED}" type="presOf" srcId="{BCAE2734-2D61-4262-BD19-BD33B37F8C44}" destId="{0C8E0E19-B537-4C56-95BD-444C3BD9FCF5}" srcOrd="0" destOrd="0" presId="urn:microsoft.com/office/officeart/2005/8/layout/list1"/>
    <dgm:cxn modelId="{78A26A00-EFA0-438A-9EE2-6D73A891DA39}" srcId="{8B651A3C-CFA8-4B75-913B-12EADA296EF4}" destId="{2D3E398A-3C5E-4D1C-90D5-B22717FDEF23}" srcOrd="0" destOrd="0" parTransId="{9D6BB742-3B3A-4A53-9D25-0EC6414B6DC8}" sibTransId="{6DE2EB2E-1B2E-4104-9925-3755F49828BD}"/>
    <dgm:cxn modelId="{4F74597B-AD51-4DC0-A124-128B3829DBC7}" type="presOf" srcId="{8B651A3C-CFA8-4B75-913B-12EADA296EF4}" destId="{3D7CE512-00CC-4433-8996-324CAF70F5B3}" srcOrd="0" destOrd="0" presId="urn:microsoft.com/office/officeart/2005/8/layout/list1"/>
    <dgm:cxn modelId="{DFD7E4C1-CD5A-4526-A027-EE7B55C19C03}" type="presParOf" srcId="{3D7CE512-00CC-4433-8996-324CAF70F5B3}" destId="{D38E2C54-158C-4D2A-8D4C-8FED82FB7E0D}" srcOrd="0" destOrd="0" presId="urn:microsoft.com/office/officeart/2005/8/layout/list1"/>
    <dgm:cxn modelId="{602F5B03-F639-4A17-B9C3-180ECF3D6028}" type="presParOf" srcId="{D38E2C54-158C-4D2A-8D4C-8FED82FB7E0D}" destId="{8CB7F10A-CD24-411A-AC44-4CA3AC723B45}" srcOrd="0" destOrd="0" presId="urn:microsoft.com/office/officeart/2005/8/layout/list1"/>
    <dgm:cxn modelId="{358497D3-3871-4349-983B-EE93AE04E6C6}" type="presParOf" srcId="{D38E2C54-158C-4D2A-8D4C-8FED82FB7E0D}" destId="{A808166C-4BD9-4F07-9287-93ECBF7D7517}" srcOrd="1" destOrd="0" presId="urn:microsoft.com/office/officeart/2005/8/layout/list1"/>
    <dgm:cxn modelId="{0E5C84C4-90EA-4EB2-847A-ADF22F8286A6}" type="presParOf" srcId="{3D7CE512-00CC-4433-8996-324CAF70F5B3}" destId="{B2D111E1-97E9-4A21-AD4E-D4C7728ECB17}" srcOrd="1" destOrd="0" presId="urn:microsoft.com/office/officeart/2005/8/layout/list1"/>
    <dgm:cxn modelId="{3559370E-9B7A-4FF7-B864-82375F1AEC51}" type="presParOf" srcId="{3D7CE512-00CC-4433-8996-324CAF70F5B3}" destId="{9EC392E6-179E-4D7C-A531-AB3B4F758972}" srcOrd="2" destOrd="0" presId="urn:microsoft.com/office/officeart/2005/8/layout/list1"/>
    <dgm:cxn modelId="{B2774EE0-47DC-4B75-9DB3-9E12A9356AB1}" type="presParOf" srcId="{3D7CE512-00CC-4433-8996-324CAF70F5B3}" destId="{29A966C0-15D8-4882-8E29-1B3600F38DF2}" srcOrd="3" destOrd="0" presId="urn:microsoft.com/office/officeart/2005/8/layout/list1"/>
    <dgm:cxn modelId="{869A2CE0-685A-4411-9F46-E901DAA85444}" type="presParOf" srcId="{3D7CE512-00CC-4433-8996-324CAF70F5B3}" destId="{8D868E2A-A061-4301-8213-E0ECE7DF3073}" srcOrd="4" destOrd="0" presId="urn:microsoft.com/office/officeart/2005/8/layout/list1"/>
    <dgm:cxn modelId="{7D65D1DB-4685-464D-BC5C-15083EB359E0}" type="presParOf" srcId="{8D868E2A-A061-4301-8213-E0ECE7DF3073}" destId="{0C8E0E19-B537-4C56-95BD-444C3BD9FCF5}" srcOrd="0" destOrd="0" presId="urn:microsoft.com/office/officeart/2005/8/layout/list1"/>
    <dgm:cxn modelId="{CBDAF5AE-6DC8-45EA-92FA-33FE77770C03}" type="presParOf" srcId="{8D868E2A-A061-4301-8213-E0ECE7DF3073}" destId="{88B88A6B-922C-4BAB-B899-0D8D33DD8C50}" srcOrd="1" destOrd="0" presId="urn:microsoft.com/office/officeart/2005/8/layout/list1"/>
    <dgm:cxn modelId="{CCDACEE1-3E6B-403E-A7B9-5FC844F59A70}" type="presParOf" srcId="{3D7CE512-00CC-4433-8996-324CAF70F5B3}" destId="{44C49720-41A9-4D65-932B-E5D46538B498}" srcOrd="5" destOrd="0" presId="urn:microsoft.com/office/officeart/2005/8/layout/list1"/>
    <dgm:cxn modelId="{FF88333A-8A74-40AD-A6F9-FBFC2D296E34}" type="presParOf" srcId="{3D7CE512-00CC-4433-8996-324CAF70F5B3}" destId="{91BA67C4-1B5D-4212-94CB-B924B7EB9BD8}" srcOrd="6" destOrd="0" presId="urn:microsoft.com/office/officeart/2005/8/layout/list1"/>
    <dgm:cxn modelId="{19279855-7263-44AB-BE11-03BEB5BCA219}" type="presParOf" srcId="{3D7CE512-00CC-4433-8996-324CAF70F5B3}" destId="{78C66DE8-950B-4588-837F-D57D65AE8C2C}" srcOrd="7" destOrd="0" presId="urn:microsoft.com/office/officeart/2005/8/layout/list1"/>
    <dgm:cxn modelId="{A9FC4770-A977-4D68-AC31-72B6C43330E4}" type="presParOf" srcId="{3D7CE512-00CC-4433-8996-324CAF70F5B3}" destId="{2F4BBDD1-56E6-41FF-89A2-29B3BFF91FA9}" srcOrd="8" destOrd="0" presId="urn:microsoft.com/office/officeart/2005/8/layout/list1"/>
    <dgm:cxn modelId="{5E72788F-C696-4DD1-A2F8-E506A8A31E51}" type="presParOf" srcId="{2F4BBDD1-56E6-41FF-89A2-29B3BFF91FA9}" destId="{3183F40A-6B8F-4E89-9ED7-BAE4FEA32CD6}" srcOrd="0" destOrd="0" presId="urn:microsoft.com/office/officeart/2005/8/layout/list1"/>
    <dgm:cxn modelId="{484E58FE-4C1F-423E-8C6F-6587E2E3D798}" type="presParOf" srcId="{2F4BBDD1-56E6-41FF-89A2-29B3BFF91FA9}" destId="{DADF41F8-CBD7-40BE-8C96-9BCA7BB81DAD}" srcOrd="1" destOrd="0" presId="urn:microsoft.com/office/officeart/2005/8/layout/list1"/>
    <dgm:cxn modelId="{B9655D01-0C93-4D38-BEB8-8C1B69DC14B6}" type="presParOf" srcId="{3D7CE512-00CC-4433-8996-324CAF70F5B3}" destId="{8DBF28BD-AEEC-4905-8DE2-A52BD5D66780}" srcOrd="9" destOrd="0" presId="urn:microsoft.com/office/officeart/2005/8/layout/list1"/>
    <dgm:cxn modelId="{7C23F07B-3171-42C2-A9FD-F2878DB06E93}" type="presParOf" srcId="{3D7CE512-00CC-4433-8996-324CAF70F5B3}" destId="{5029C96B-3607-4828-AD20-AC6709519AAB}"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D76332D9-27A8-4FFC-BF4A-419C6F4A49B7}" type="doc">
      <dgm:prSet loTypeId="urn:microsoft.com/office/officeart/2005/8/layout/vList2" loCatId="list" qsTypeId="urn:microsoft.com/office/officeart/2005/8/quickstyle/3d7" qsCatId="3D" csTypeId="urn:microsoft.com/office/officeart/2005/8/colors/accent1_2" csCatId="accent1" phldr="1"/>
      <dgm:spPr/>
      <dgm:t>
        <a:bodyPr/>
        <a:lstStyle/>
        <a:p>
          <a:endParaRPr lang="en-US"/>
        </a:p>
      </dgm:t>
    </dgm:pt>
    <dgm:pt modelId="{801BAA87-033B-4FDB-8691-4195DB471561}">
      <dgm:prSet phldrT="[Text]" custT="1"/>
      <dgm:spPr>
        <a:solidFill>
          <a:srgbClr val="00B0F0"/>
        </a:solidFill>
      </dgm:spPr>
      <dgm:t>
        <a:bodyPr/>
        <a:lstStyle/>
        <a:p>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জগতের</a:t>
          </a:r>
          <a:r>
            <a:rPr lang="en-US" sz="3200" baseline="0" dirty="0" smtClean="0">
              <a:latin typeface="NikoshBAN" panose="02000000000000000000" pitchFamily="2" charset="0"/>
              <a:cs typeface="NikoshBAN" panose="02000000000000000000" pitchFamily="2" charset="0"/>
            </a:rPr>
            <a:t> </a:t>
          </a:r>
          <a:r>
            <a:rPr lang="en-US" sz="3200" baseline="0" dirty="0" err="1" smtClean="0">
              <a:latin typeface="NikoshBAN" panose="02000000000000000000" pitchFamily="2" charset="0"/>
              <a:cs typeface="NikoshBAN" panose="02000000000000000000" pitchFamily="2" charset="0"/>
            </a:rPr>
            <a:t>যত</a:t>
          </a:r>
          <a:r>
            <a:rPr lang="en-US" sz="3200" baseline="0" dirty="0" smtClean="0">
              <a:latin typeface="NikoshBAN" panose="02000000000000000000" pitchFamily="2" charset="0"/>
              <a:cs typeface="NikoshBAN" panose="02000000000000000000" pitchFamily="2" charset="0"/>
            </a:rPr>
            <a:t> </a:t>
          </a:r>
          <a:r>
            <a:rPr lang="en-US" sz="3200" baseline="0" dirty="0" err="1" smtClean="0">
              <a:latin typeface="NikoshBAN" panose="02000000000000000000" pitchFamily="2" charset="0"/>
              <a:cs typeface="NikoshBAN" panose="02000000000000000000" pitchFamily="2" charset="0"/>
            </a:rPr>
            <a:t>বড়</a:t>
          </a:r>
          <a:r>
            <a:rPr lang="en-US" sz="3200" baseline="0" dirty="0" smtClean="0">
              <a:latin typeface="NikoshBAN" panose="02000000000000000000" pitchFamily="2" charset="0"/>
              <a:cs typeface="NikoshBAN" panose="02000000000000000000" pitchFamily="2" charset="0"/>
            </a:rPr>
            <a:t> </a:t>
          </a:r>
          <a:r>
            <a:rPr lang="en-US" sz="3200" baseline="0" dirty="0" err="1" smtClean="0">
              <a:latin typeface="NikoshBAN" panose="02000000000000000000" pitchFamily="2" charset="0"/>
              <a:cs typeface="NikoshBAN" panose="02000000000000000000" pitchFamily="2" charset="0"/>
            </a:rPr>
            <a:t>বড়</a:t>
          </a:r>
          <a:r>
            <a:rPr lang="en-US" sz="3200" baseline="0" dirty="0" smtClean="0">
              <a:latin typeface="NikoshBAN" panose="02000000000000000000" pitchFamily="2" charset="0"/>
              <a:cs typeface="NikoshBAN" panose="02000000000000000000" pitchFamily="2" charset="0"/>
            </a:rPr>
            <a:t> </a:t>
          </a:r>
          <a:r>
            <a:rPr lang="en-US" sz="3200" baseline="0" dirty="0" err="1" smtClean="0">
              <a:latin typeface="NikoshBAN" panose="02000000000000000000" pitchFamily="2" charset="0"/>
              <a:cs typeface="NikoshBAN" panose="02000000000000000000" pitchFamily="2" charset="0"/>
            </a:rPr>
            <a:t>জয়</a:t>
          </a:r>
          <a:r>
            <a:rPr lang="en-US" sz="3200" baseline="0" dirty="0" smtClean="0">
              <a:latin typeface="NikoshBAN" panose="02000000000000000000" pitchFamily="2" charset="0"/>
              <a:cs typeface="NikoshBAN" panose="02000000000000000000" pitchFamily="2" charset="0"/>
            </a:rPr>
            <a:t> </a:t>
          </a:r>
          <a:r>
            <a:rPr lang="en-US" sz="3200" baseline="0" dirty="0" err="1" smtClean="0">
              <a:latin typeface="NikoshBAN" panose="02000000000000000000" pitchFamily="2" charset="0"/>
              <a:cs typeface="NikoshBAN" panose="02000000000000000000" pitchFamily="2" charset="0"/>
            </a:rPr>
            <a:t>বড়</a:t>
          </a:r>
          <a:r>
            <a:rPr lang="en-US" sz="3200" baseline="0" dirty="0" smtClean="0">
              <a:latin typeface="NikoshBAN" panose="02000000000000000000" pitchFamily="2" charset="0"/>
              <a:cs typeface="NikoshBAN" panose="02000000000000000000" pitchFamily="2" charset="0"/>
            </a:rPr>
            <a:t> </a:t>
          </a:r>
          <a:r>
            <a:rPr lang="en-US" sz="3200" baseline="0" dirty="0" err="1" smtClean="0">
              <a:latin typeface="NikoshBAN" panose="02000000000000000000" pitchFamily="2" charset="0"/>
              <a:cs typeface="NikoshBAN" panose="02000000000000000000" pitchFamily="2" charset="0"/>
            </a:rPr>
            <a:t>বড়</a:t>
          </a:r>
          <a:r>
            <a:rPr lang="en-US" sz="3200" baseline="0" dirty="0" smtClean="0">
              <a:latin typeface="NikoshBAN" panose="02000000000000000000" pitchFamily="2" charset="0"/>
              <a:cs typeface="NikoshBAN" panose="02000000000000000000" pitchFamily="2" charset="0"/>
            </a:rPr>
            <a:t> </a:t>
          </a:r>
          <a:r>
            <a:rPr lang="en-US" sz="3200" baseline="0" dirty="0" err="1" smtClean="0">
              <a:latin typeface="NikoshBAN" panose="02000000000000000000" pitchFamily="2" charset="0"/>
              <a:cs typeface="NikoshBAN" panose="02000000000000000000" pitchFamily="2" charset="0"/>
            </a:rPr>
            <a:t>অভিযান</a:t>
          </a:r>
          <a:endParaRPr lang="en-US" sz="3200" dirty="0"/>
        </a:p>
      </dgm:t>
    </dgm:pt>
    <dgm:pt modelId="{FF8C1BB5-1CB6-4F62-9A00-E4FBAE83ACE9}" type="parTrans" cxnId="{87A05686-93DF-4F51-BBFC-CE88032498DF}">
      <dgm:prSet/>
      <dgm:spPr/>
      <dgm:t>
        <a:bodyPr/>
        <a:lstStyle/>
        <a:p>
          <a:endParaRPr lang="en-US"/>
        </a:p>
      </dgm:t>
    </dgm:pt>
    <dgm:pt modelId="{79F57554-57A7-4231-BF43-F618B74CC866}" type="sibTrans" cxnId="{87A05686-93DF-4F51-BBFC-CE88032498DF}">
      <dgm:prSet/>
      <dgm:spPr/>
      <dgm:t>
        <a:bodyPr/>
        <a:lstStyle/>
        <a:p>
          <a:endParaRPr lang="en-US"/>
        </a:p>
      </dgm:t>
    </dgm:pt>
    <dgm:pt modelId="{737894E5-393C-4125-8000-6CA14F7AA0EA}">
      <dgm:prSet phldrT="[Text]" custT="1"/>
      <dgm:spPr>
        <a:solidFill>
          <a:srgbClr val="00B0F0"/>
        </a:solidFill>
      </dgm:spPr>
      <dgm:t>
        <a:bodyPr/>
        <a:lstStyle/>
        <a:p>
          <a:r>
            <a:rPr lang="en-US" sz="3200" dirty="0" smtClean="0"/>
            <a:t> 		</a:t>
          </a:r>
          <a:r>
            <a:rPr lang="en-US" sz="3200" dirty="0" err="1" smtClean="0">
              <a:latin typeface="NikoshBAN" panose="02000000000000000000" pitchFamily="2" charset="0"/>
              <a:cs typeface="NikoshBAN" panose="02000000000000000000" pitchFamily="2" charset="0"/>
            </a:rPr>
            <a:t>মাতা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ভগ্নি</a:t>
          </a:r>
          <a:r>
            <a:rPr lang="en-US" sz="3200" dirty="0" smtClean="0">
              <a:latin typeface="NikoshBAN" panose="02000000000000000000" pitchFamily="2" charset="0"/>
              <a:cs typeface="NikoshBAN" panose="02000000000000000000" pitchFamily="2" charset="0"/>
            </a:rPr>
            <a:t> ও </a:t>
          </a:r>
          <a:r>
            <a:rPr lang="en-US" sz="3200" dirty="0" err="1" smtClean="0">
              <a:latin typeface="NikoshBAN" panose="02000000000000000000" pitchFamily="2" charset="0"/>
              <a:cs typeface="NikoshBAN" panose="02000000000000000000" pitchFamily="2" charset="0"/>
            </a:rPr>
            <a:t>বধূদের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ত্যাগে</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হইয়াছে</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মহীয়ান</a:t>
          </a:r>
          <a:r>
            <a:rPr lang="en-US" sz="3200" dirty="0" smtClean="0">
              <a:latin typeface="NikoshBAN" panose="02000000000000000000" pitchFamily="2" charset="0"/>
              <a:cs typeface="NikoshBAN" panose="02000000000000000000" pitchFamily="2" charset="0"/>
            </a:rPr>
            <a:t>।</a:t>
          </a:r>
          <a:endParaRPr lang="en-US" sz="3200" dirty="0"/>
        </a:p>
      </dgm:t>
    </dgm:pt>
    <dgm:pt modelId="{1BB88D8A-9650-4138-90BA-68DA45CCBE2D}" type="parTrans" cxnId="{45EBED49-16FC-4DAB-B00D-407A52D327FD}">
      <dgm:prSet/>
      <dgm:spPr/>
      <dgm:t>
        <a:bodyPr/>
        <a:lstStyle/>
        <a:p>
          <a:endParaRPr lang="en-US"/>
        </a:p>
      </dgm:t>
    </dgm:pt>
    <dgm:pt modelId="{03C5AAE4-4D1D-4550-8FF4-062AC429365E}" type="sibTrans" cxnId="{45EBED49-16FC-4DAB-B00D-407A52D327FD}">
      <dgm:prSet/>
      <dgm:spPr/>
      <dgm:t>
        <a:bodyPr/>
        <a:lstStyle/>
        <a:p>
          <a:endParaRPr lang="en-US"/>
        </a:p>
      </dgm:t>
    </dgm:pt>
    <dgm:pt modelId="{F3FBB82B-4DC4-4DA9-83E8-AAF03AC763BA}" type="pres">
      <dgm:prSet presAssocID="{D76332D9-27A8-4FFC-BF4A-419C6F4A49B7}" presName="linear" presStyleCnt="0">
        <dgm:presLayoutVars>
          <dgm:animLvl val="lvl"/>
          <dgm:resizeHandles val="exact"/>
        </dgm:presLayoutVars>
      </dgm:prSet>
      <dgm:spPr/>
      <dgm:t>
        <a:bodyPr/>
        <a:lstStyle/>
        <a:p>
          <a:endParaRPr lang="en-US"/>
        </a:p>
      </dgm:t>
    </dgm:pt>
    <dgm:pt modelId="{B421ED93-9517-4EB7-84C0-0DEE8A963EB9}" type="pres">
      <dgm:prSet presAssocID="{801BAA87-033B-4FDB-8691-4195DB471561}" presName="parentText" presStyleLbl="node1" presStyleIdx="0" presStyleCnt="2" custLinFactNeighborX="-10797" custLinFactNeighborY="17200">
        <dgm:presLayoutVars>
          <dgm:chMax val="0"/>
          <dgm:bulletEnabled val="1"/>
        </dgm:presLayoutVars>
      </dgm:prSet>
      <dgm:spPr/>
      <dgm:t>
        <a:bodyPr/>
        <a:lstStyle/>
        <a:p>
          <a:endParaRPr lang="en-US"/>
        </a:p>
      </dgm:t>
    </dgm:pt>
    <dgm:pt modelId="{E1EF08A9-3BA2-497A-8316-28B23646EA26}" type="pres">
      <dgm:prSet presAssocID="{79F57554-57A7-4231-BF43-F618B74CC866}" presName="spacer" presStyleCnt="0"/>
      <dgm:spPr/>
    </dgm:pt>
    <dgm:pt modelId="{19453C52-E001-4640-9739-E79C872EEBC5}" type="pres">
      <dgm:prSet presAssocID="{737894E5-393C-4125-8000-6CA14F7AA0EA}" presName="parentText" presStyleLbl="node1" presStyleIdx="1" presStyleCnt="2">
        <dgm:presLayoutVars>
          <dgm:chMax val="0"/>
          <dgm:bulletEnabled val="1"/>
        </dgm:presLayoutVars>
      </dgm:prSet>
      <dgm:spPr/>
      <dgm:t>
        <a:bodyPr/>
        <a:lstStyle/>
        <a:p>
          <a:endParaRPr lang="en-US"/>
        </a:p>
      </dgm:t>
    </dgm:pt>
  </dgm:ptLst>
  <dgm:cxnLst>
    <dgm:cxn modelId="{87A05686-93DF-4F51-BBFC-CE88032498DF}" srcId="{D76332D9-27A8-4FFC-BF4A-419C6F4A49B7}" destId="{801BAA87-033B-4FDB-8691-4195DB471561}" srcOrd="0" destOrd="0" parTransId="{FF8C1BB5-1CB6-4F62-9A00-E4FBAE83ACE9}" sibTransId="{79F57554-57A7-4231-BF43-F618B74CC866}"/>
    <dgm:cxn modelId="{BC6F4344-7BF1-4163-AC31-9F7A51F417DC}" type="presOf" srcId="{D76332D9-27A8-4FFC-BF4A-419C6F4A49B7}" destId="{F3FBB82B-4DC4-4DA9-83E8-AAF03AC763BA}" srcOrd="0" destOrd="0" presId="urn:microsoft.com/office/officeart/2005/8/layout/vList2"/>
    <dgm:cxn modelId="{AD636346-6679-40E3-A94C-2FF5FAD35F78}" type="presOf" srcId="{737894E5-393C-4125-8000-6CA14F7AA0EA}" destId="{19453C52-E001-4640-9739-E79C872EEBC5}" srcOrd="0" destOrd="0" presId="urn:microsoft.com/office/officeart/2005/8/layout/vList2"/>
    <dgm:cxn modelId="{45EBED49-16FC-4DAB-B00D-407A52D327FD}" srcId="{D76332D9-27A8-4FFC-BF4A-419C6F4A49B7}" destId="{737894E5-393C-4125-8000-6CA14F7AA0EA}" srcOrd="1" destOrd="0" parTransId="{1BB88D8A-9650-4138-90BA-68DA45CCBE2D}" sibTransId="{03C5AAE4-4D1D-4550-8FF4-062AC429365E}"/>
    <dgm:cxn modelId="{B53DD2F2-3CA9-4406-976A-EE8C4A189423}" type="presOf" srcId="{801BAA87-033B-4FDB-8691-4195DB471561}" destId="{B421ED93-9517-4EB7-84C0-0DEE8A963EB9}" srcOrd="0" destOrd="0" presId="urn:microsoft.com/office/officeart/2005/8/layout/vList2"/>
    <dgm:cxn modelId="{A83B9AB0-4F85-4AF0-9778-1EEF781E554B}" type="presParOf" srcId="{F3FBB82B-4DC4-4DA9-83E8-AAF03AC763BA}" destId="{B421ED93-9517-4EB7-84C0-0DEE8A963EB9}" srcOrd="0" destOrd="0" presId="urn:microsoft.com/office/officeart/2005/8/layout/vList2"/>
    <dgm:cxn modelId="{098EB6E6-BFA5-4B9F-A2FA-95D6E33F5F88}" type="presParOf" srcId="{F3FBB82B-4DC4-4DA9-83E8-AAF03AC763BA}" destId="{E1EF08A9-3BA2-497A-8316-28B23646EA26}" srcOrd="1" destOrd="0" presId="urn:microsoft.com/office/officeart/2005/8/layout/vList2"/>
    <dgm:cxn modelId="{65308511-CE14-4E77-B346-EFFB5A68BFF8}" type="presParOf" srcId="{F3FBB82B-4DC4-4DA9-83E8-AAF03AC763BA}" destId="{19453C52-E001-4640-9739-E79C872EEBC5}" srcOrd="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8B651A3C-CFA8-4B75-913B-12EADA296EF4}"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n-US"/>
        </a:p>
      </dgm:t>
    </dgm:pt>
    <dgm:pt modelId="{2D3E398A-3C5E-4D1C-90D5-B22717FDEF23}">
      <dgm:prSet phldrT="[Text]" custT="1"/>
      <dgm:spPr/>
      <dgm:t>
        <a:bodyPr/>
        <a:lstStyle/>
        <a:p>
          <a:r>
            <a:rPr lang="en-US" sz="1400" dirty="0" smtClean="0">
              <a:latin typeface="NikoshBAN" panose="02000000000000000000" pitchFamily="2" charset="0"/>
              <a:cs typeface="NikoshBAN" panose="02000000000000000000" pitchFamily="2" charset="0"/>
            </a:rPr>
            <a:t>আব্দুল্লাহ আত তারিক</a:t>
          </a:r>
          <a:endParaRPr lang="en-US" sz="1400" dirty="0">
            <a:latin typeface="NikoshBAN" panose="02000000000000000000" pitchFamily="2" charset="0"/>
            <a:cs typeface="NikoshBAN" panose="02000000000000000000" pitchFamily="2" charset="0"/>
          </a:endParaRPr>
        </a:p>
      </dgm:t>
    </dgm:pt>
    <dgm:pt modelId="{9D6BB742-3B3A-4A53-9D25-0EC6414B6DC8}" type="parTrans" cxnId="{78A26A00-EFA0-438A-9EE2-6D73A891DA39}">
      <dgm:prSet/>
      <dgm:spPr/>
      <dgm:t>
        <a:bodyPr/>
        <a:lstStyle/>
        <a:p>
          <a:endParaRPr lang="en-US"/>
        </a:p>
      </dgm:t>
    </dgm:pt>
    <dgm:pt modelId="{6DE2EB2E-1B2E-4104-9925-3755F49828BD}" type="sibTrans" cxnId="{78A26A00-EFA0-438A-9EE2-6D73A891DA39}">
      <dgm:prSet/>
      <dgm:spPr/>
      <dgm:t>
        <a:bodyPr/>
        <a:lstStyle/>
        <a:p>
          <a:endParaRPr lang="en-US"/>
        </a:p>
      </dgm:t>
    </dgm:pt>
    <dgm:pt modelId="{BCAE2734-2D61-4262-BD19-BD33B37F8C44}">
      <dgm:prSet phldrT="[Text]" custT="1"/>
      <dgm:spPr/>
      <dgm:t>
        <a:bodyPr/>
        <a:lstStyle/>
        <a:p>
          <a:r>
            <a:rPr lang="en-US" sz="1400" dirty="0" smtClean="0">
              <a:latin typeface="NikoshBAN" panose="02000000000000000000" pitchFamily="2" charset="0"/>
              <a:cs typeface="NikoshBAN" panose="02000000000000000000" pitchFamily="2" charset="0"/>
            </a:rPr>
            <a:t> সহকারি শিক্ষক (</a:t>
          </a:r>
          <a:r>
            <a:rPr lang="en-US" sz="1400" dirty="0" err="1" smtClean="0">
              <a:latin typeface="NikoshBAN" panose="02000000000000000000" pitchFamily="2" charset="0"/>
              <a:cs typeface="NikoshBAN" panose="02000000000000000000" pitchFamily="2" charset="0"/>
            </a:rPr>
            <a:t>বাংলা</a:t>
          </a:r>
          <a:r>
            <a:rPr lang="en-US" sz="1400" dirty="0" smtClean="0">
              <a:latin typeface="NikoshBAN" panose="02000000000000000000" pitchFamily="2" charset="0"/>
              <a:cs typeface="NikoshBAN" panose="02000000000000000000" pitchFamily="2" charset="0"/>
            </a:rPr>
            <a:t>) </a:t>
          </a:r>
          <a:endParaRPr lang="en-US" sz="1400" dirty="0">
            <a:latin typeface="NikoshBAN" panose="02000000000000000000" pitchFamily="2" charset="0"/>
            <a:cs typeface="NikoshBAN" panose="02000000000000000000" pitchFamily="2" charset="0"/>
          </a:endParaRPr>
        </a:p>
      </dgm:t>
    </dgm:pt>
    <dgm:pt modelId="{03B5DC7B-477F-4D00-8765-FBA97F27868F}" type="parTrans" cxnId="{BD2735C0-8BE1-403D-B4AA-7FAEA5507004}">
      <dgm:prSet/>
      <dgm:spPr/>
      <dgm:t>
        <a:bodyPr/>
        <a:lstStyle/>
        <a:p>
          <a:endParaRPr lang="en-US"/>
        </a:p>
      </dgm:t>
    </dgm:pt>
    <dgm:pt modelId="{DF72FCBE-B590-4207-8BAC-2369AD7854F0}" type="sibTrans" cxnId="{BD2735C0-8BE1-403D-B4AA-7FAEA5507004}">
      <dgm:prSet/>
      <dgm:spPr/>
      <dgm:t>
        <a:bodyPr/>
        <a:lstStyle/>
        <a:p>
          <a:endParaRPr lang="en-US"/>
        </a:p>
      </dgm:t>
    </dgm:pt>
    <dgm:pt modelId="{4B97C894-C8D1-49D1-A59F-B2056ABDA619}">
      <dgm:prSet phldrT="[Text]" custT="1"/>
      <dgm:spPr/>
      <dgm:t>
        <a:bodyPr/>
        <a:lstStyle/>
        <a:p>
          <a:r>
            <a:rPr lang="en-US" sz="1400" dirty="0" smtClean="0">
              <a:latin typeface="NikoshBAN" panose="02000000000000000000" pitchFamily="2" charset="0"/>
              <a:cs typeface="NikoshBAN" panose="02000000000000000000" pitchFamily="2" charset="0"/>
            </a:rPr>
            <a:t>শুভেচ্ছা প্রিপারেটরি স্কুল, মাগুরা</a:t>
          </a:r>
          <a:endParaRPr lang="en-US" sz="1400" dirty="0">
            <a:latin typeface="NikoshBAN" panose="02000000000000000000" pitchFamily="2" charset="0"/>
            <a:cs typeface="NikoshBAN" panose="02000000000000000000" pitchFamily="2" charset="0"/>
          </a:endParaRPr>
        </a:p>
      </dgm:t>
    </dgm:pt>
    <dgm:pt modelId="{4B2957AF-EAED-49EA-948F-EADBB75DD901}" type="parTrans" cxnId="{3369A81F-7545-46CC-A156-2454A7BF9F6D}">
      <dgm:prSet/>
      <dgm:spPr/>
      <dgm:t>
        <a:bodyPr/>
        <a:lstStyle/>
        <a:p>
          <a:endParaRPr lang="en-US"/>
        </a:p>
      </dgm:t>
    </dgm:pt>
    <dgm:pt modelId="{3AB328AC-08CC-4466-BEEF-E9A12F164720}" type="sibTrans" cxnId="{3369A81F-7545-46CC-A156-2454A7BF9F6D}">
      <dgm:prSet/>
      <dgm:spPr/>
      <dgm:t>
        <a:bodyPr/>
        <a:lstStyle/>
        <a:p>
          <a:endParaRPr lang="en-US"/>
        </a:p>
      </dgm:t>
    </dgm:pt>
    <dgm:pt modelId="{3D7CE512-00CC-4433-8996-324CAF70F5B3}" type="pres">
      <dgm:prSet presAssocID="{8B651A3C-CFA8-4B75-913B-12EADA296EF4}" presName="linear" presStyleCnt="0">
        <dgm:presLayoutVars>
          <dgm:dir/>
          <dgm:animLvl val="lvl"/>
          <dgm:resizeHandles val="exact"/>
        </dgm:presLayoutVars>
      </dgm:prSet>
      <dgm:spPr/>
      <dgm:t>
        <a:bodyPr/>
        <a:lstStyle/>
        <a:p>
          <a:endParaRPr lang="en-US"/>
        </a:p>
      </dgm:t>
    </dgm:pt>
    <dgm:pt modelId="{D38E2C54-158C-4D2A-8D4C-8FED82FB7E0D}" type="pres">
      <dgm:prSet presAssocID="{2D3E398A-3C5E-4D1C-90D5-B22717FDEF23}" presName="parentLin" presStyleCnt="0"/>
      <dgm:spPr/>
    </dgm:pt>
    <dgm:pt modelId="{8CB7F10A-CD24-411A-AC44-4CA3AC723B45}" type="pres">
      <dgm:prSet presAssocID="{2D3E398A-3C5E-4D1C-90D5-B22717FDEF23}" presName="parentLeftMargin" presStyleLbl="node1" presStyleIdx="0" presStyleCnt="3"/>
      <dgm:spPr/>
      <dgm:t>
        <a:bodyPr/>
        <a:lstStyle/>
        <a:p>
          <a:endParaRPr lang="en-US"/>
        </a:p>
      </dgm:t>
    </dgm:pt>
    <dgm:pt modelId="{A808166C-4BD9-4F07-9287-93ECBF7D7517}" type="pres">
      <dgm:prSet presAssocID="{2D3E398A-3C5E-4D1C-90D5-B22717FDEF23}" presName="parentText" presStyleLbl="node1" presStyleIdx="0" presStyleCnt="3">
        <dgm:presLayoutVars>
          <dgm:chMax val="0"/>
          <dgm:bulletEnabled val="1"/>
        </dgm:presLayoutVars>
      </dgm:prSet>
      <dgm:spPr/>
      <dgm:t>
        <a:bodyPr/>
        <a:lstStyle/>
        <a:p>
          <a:endParaRPr lang="en-US"/>
        </a:p>
      </dgm:t>
    </dgm:pt>
    <dgm:pt modelId="{B2D111E1-97E9-4A21-AD4E-D4C7728ECB17}" type="pres">
      <dgm:prSet presAssocID="{2D3E398A-3C5E-4D1C-90D5-B22717FDEF23}" presName="negativeSpace" presStyleCnt="0"/>
      <dgm:spPr/>
    </dgm:pt>
    <dgm:pt modelId="{9EC392E6-179E-4D7C-A531-AB3B4F758972}" type="pres">
      <dgm:prSet presAssocID="{2D3E398A-3C5E-4D1C-90D5-B22717FDEF23}" presName="childText" presStyleLbl="conFgAcc1" presStyleIdx="0" presStyleCnt="3">
        <dgm:presLayoutVars>
          <dgm:bulletEnabled val="1"/>
        </dgm:presLayoutVars>
      </dgm:prSet>
      <dgm:spPr/>
      <dgm:t>
        <a:bodyPr/>
        <a:lstStyle/>
        <a:p>
          <a:endParaRPr lang="en-US"/>
        </a:p>
      </dgm:t>
    </dgm:pt>
    <dgm:pt modelId="{29A966C0-15D8-4882-8E29-1B3600F38DF2}" type="pres">
      <dgm:prSet presAssocID="{6DE2EB2E-1B2E-4104-9925-3755F49828BD}" presName="spaceBetweenRectangles" presStyleCnt="0"/>
      <dgm:spPr/>
    </dgm:pt>
    <dgm:pt modelId="{8D868E2A-A061-4301-8213-E0ECE7DF3073}" type="pres">
      <dgm:prSet presAssocID="{BCAE2734-2D61-4262-BD19-BD33B37F8C44}" presName="parentLin" presStyleCnt="0"/>
      <dgm:spPr/>
    </dgm:pt>
    <dgm:pt modelId="{0C8E0E19-B537-4C56-95BD-444C3BD9FCF5}" type="pres">
      <dgm:prSet presAssocID="{BCAE2734-2D61-4262-BD19-BD33B37F8C44}" presName="parentLeftMargin" presStyleLbl="node1" presStyleIdx="0" presStyleCnt="3"/>
      <dgm:spPr/>
      <dgm:t>
        <a:bodyPr/>
        <a:lstStyle/>
        <a:p>
          <a:endParaRPr lang="en-US"/>
        </a:p>
      </dgm:t>
    </dgm:pt>
    <dgm:pt modelId="{88B88A6B-922C-4BAB-B899-0D8D33DD8C50}" type="pres">
      <dgm:prSet presAssocID="{BCAE2734-2D61-4262-BD19-BD33B37F8C44}" presName="parentText" presStyleLbl="node1" presStyleIdx="1" presStyleCnt="3">
        <dgm:presLayoutVars>
          <dgm:chMax val="0"/>
          <dgm:bulletEnabled val="1"/>
        </dgm:presLayoutVars>
      </dgm:prSet>
      <dgm:spPr/>
      <dgm:t>
        <a:bodyPr/>
        <a:lstStyle/>
        <a:p>
          <a:endParaRPr lang="en-US"/>
        </a:p>
      </dgm:t>
    </dgm:pt>
    <dgm:pt modelId="{44C49720-41A9-4D65-932B-E5D46538B498}" type="pres">
      <dgm:prSet presAssocID="{BCAE2734-2D61-4262-BD19-BD33B37F8C44}" presName="negativeSpace" presStyleCnt="0"/>
      <dgm:spPr/>
    </dgm:pt>
    <dgm:pt modelId="{91BA67C4-1B5D-4212-94CB-B924B7EB9BD8}" type="pres">
      <dgm:prSet presAssocID="{BCAE2734-2D61-4262-BD19-BD33B37F8C44}" presName="childText" presStyleLbl="conFgAcc1" presStyleIdx="1" presStyleCnt="3">
        <dgm:presLayoutVars>
          <dgm:bulletEnabled val="1"/>
        </dgm:presLayoutVars>
      </dgm:prSet>
      <dgm:spPr/>
    </dgm:pt>
    <dgm:pt modelId="{78C66DE8-950B-4588-837F-D57D65AE8C2C}" type="pres">
      <dgm:prSet presAssocID="{DF72FCBE-B590-4207-8BAC-2369AD7854F0}" presName="spaceBetweenRectangles" presStyleCnt="0"/>
      <dgm:spPr/>
    </dgm:pt>
    <dgm:pt modelId="{2F4BBDD1-56E6-41FF-89A2-29B3BFF91FA9}" type="pres">
      <dgm:prSet presAssocID="{4B97C894-C8D1-49D1-A59F-B2056ABDA619}" presName="parentLin" presStyleCnt="0"/>
      <dgm:spPr/>
    </dgm:pt>
    <dgm:pt modelId="{3183F40A-6B8F-4E89-9ED7-BAE4FEA32CD6}" type="pres">
      <dgm:prSet presAssocID="{4B97C894-C8D1-49D1-A59F-B2056ABDA619}" presName="parentLeftMargin" presStyleLbl="node1" presStyleIdx="1" presStyleCnt="3"/>
      <dgm:spPr/>
      <dgm:t>
        <a:bodyPr/>
        <a:lstStyle/>
        <a:p>
          <a:endParaRPr lang="en-US"/>
        </a:p>
      </dgm:t>
    </dgm:pt>
    <dgm:pt modelId="{DADF41F8-CBD7-40BE-8C96-9BCA7BB81DAD}" type="pres">
      <dgm:prSet presAssocID="{4B97C894-C8D1-49D1-A59F-B2056ABDA619}" presName="parentText" presStyleLbl="node1" presStyleIdx="2" presStyleCnt="3">
        <dgm:presLayoutVars>
          <dgm:chMax val="0"/>
          <dgm:bulletEnabled val="1"/>
        </dgm:presLayoutVars>
      </dgm:prSet>
      <dgm:spPr/>
      <dgm:t>
        <a:bodyPr/>
        <a:lstStyle/>
        <a:p>
          <a:endParaRPr lang="en-US"/>
        </a:p>
      </dgm:t>
    </dgm:pt>
    <dgm:pt modelId="{8DBF28BD-AEEC-4905-8DE2-A52BD5D66780}" type="pres">
      <dgm:prSet presAssocID="{4B97C894-C8D1-49D1-A59F-B2056ABDA619}" presName="negativeSpace" presStyleCnt="0"/>
      <dgm:spPr/>
    </dgm:pt>
    <dgm:pt modelId="{5029C96B-3607-4828-AD20-AC6709519AAB}" type="pres">
      <dgm:prSet presAssocID="{4B97C894-C8D1-49D1-A59F-B2056ABDA619}" presName="childText" presStyleLbl="conFgAcc1" presStyleIdx="2" presStyleCnt="3">
        <dgm:presLayoutVars>
          <dgm:bulletEnabled val="1"/>
        </dgm:presLayoutVars>
      </dgm:prSet>
      <dgm:spPr/>
    </dgm:pt>
  </dgm:ptLst>
  <dgm:cxnLst>
    <dgm:cxn modelId="{01CDB0EB-0285-4BA4-BD60-20FAFCBE5D34}" type="presOf" srcId="{2D3E398A-3C5E-4D1C-90D5-B22717FDEF23}" destId="{A808166C-4BD9-4F07-9287-93ECBF7D7517}" srcOrd="1" destOrd="0" presId="urn:microsoft.com/office/officeart/2005/8/layout/list1"/>
    <dgm:cxn modelId="{3369A81F-7545-46CC-A156-2454A7BF9F6D}" srcId="{8B651A3C-CFA8-4B75-913B-12EADA296EF4}" destId="{4B97C894-C8D1-49D1-A59F-B2056ABDA619}" srcOrd="2" destOrd="0" parTransId="{4B2957AF-EAED-49EA-948F-EADBB75DD901}" sibTransId="{3AB328AC-08CC-4466-BEEF-E9A12F164720}"/>
    <dgm:cxn modelId="{09E13A4F-0E17-4186-B9B1-77B863A57EBB}" type="presOf" srcId="{2D3E398A-3C5E-4D1C-90D5-B22717FDEF23}" destId="{8CB7F10A-CD24-411A-AC44-4CA3AC723B45}" srcOrd="0" destOrd="0" presId="urn:microsoft.com/office/officeart/2005/8/layout/list1"/>
    <dgm:cxn modelId="{85F397C7-0827-4178-9775-2CFC0023D4CB}" type="presOf" srcId="{4B97C894-C8D1-49D1-A59F-B2056ABDA619}" destId="{DADF41F8-CBD7-40BE-8C96-9BCA7BB81DAD}" srcOrd="1" destOrd="0" presId="urn:microsoft.com/office/officeart/2005/8/layout/list1"/>
    <dgm:cxn modelId="{BD2735C0-8BE1-403D-B4AA-7FAEA5507004}" srcId="{8B651A3C-CFA8-4B75-913B-12EADA296EF4}" destId="{BCAE2734-2D61-4262-BD19-BD33B37F8C44}" srcOrd="1" destOrd="0" parTransId="{03B5DC7B-477F-4D00-8765-FBA97F27868F}" sibTransId="{DF72FCBE-B590-4207-8BAC-2369AD7854F0}"/>
    <dgm:cxn modelId="{B21717C4-F6F4-4F3A-B417-8447C291823B}" type="presOf" srcId="{BCAE2734-2D61-4262-BD19-BD33B37F8C44}" destId="{0C8E0E19-B537-4C56-95BD-444C3BD9FCF5}" srcOrd="0" destOrd="0" presId="urn:microsoft.com/office/officeart/2005/8/layout/list1"/>
    <dgm:cxn modelId="{C97AFF15-461A-4B3C-B167-DB56A581CDEF}" type="presOf" srcId="{4B97C894-C8D1-49D1-A59F-B2056ABDA619}" destId="{3183F40A-6B8F-4E89-9ED7-BAE4FEA32CD6}" srcOrd="0" destOrd="0" presId="urn:microsoft.com/office/officeart/2005/8/layout/list1"/>
    <dgm:cxn modelId="{ED19242F-5900-4417-80EA-8B15E17EE6AE}" type="presOf" srcId="{8B651A3C-CFA8-4B75-913B-12EADA296EF4}" destId="{3D7CE512-00CC-4433-8996-324CAF70F5B3}" srcOrd="0" destOrd="0" presId="urn:microsoft.com/office/officeart/2005/8/layout/list1"/>
    <dgm:cxn modelId="{C4AF3DF8-1228-4964-80B2-17F26A7C67B5}" type="presOf" srcId="{BCAE2734-2D61-4262-BD19-BD33B37F8C44}" destId="{88B88A6B-922C-4BAB-B899-0D8D33DD8C50}" srcOrd="1" destOrd="0" presId="urn:microsoft.com/office/officeart/2005/8/layout/list1"/>
    <dgm:cxn modelId="{78A26A00-EFA0-438A-9EE2-6D73A891DA39}" srcId="{8B651A3C-CFA8-4B75-913B-12EADA296EF4}" destId="{2D3E398A-3C5E-4D1C-90D5-B22717FDEF23}" srcOrd="0" destOrd="0" parTransId="{9D6BB742-3B3A-4A53-9D25-0EC6414B6DC8}" sibTransId="{6DE2EB2E-1B2E-4104-9925-3755F49828BD}"/>
    <dgm:cxn modelId="{46BFD8D7-7F28-4BA5-9E30-227FDFBD8593}" type="presParOf" srcId="{3D7CE512-00CC-4433-8996-324CAF70F5B3}" destId="{D38E2C54-158C-4D2A-8D4C-8FED82FB7E0D}" srcOrd="0" destOrd="0" presId="urn:microsoft.com/office/officeart/2005/8/layout/list1"/>
    <dgm:cxn modelId="{8AF9F176-E5FE-4882-A2FD-68ABD40042A2}" type="presParOf" srcId="{D38E2C54-158C-4D2A-8D4C-8FED82FB7E0D}" destId="{8CB7F10A-CD24-411A-AC44-4CA3AC723B45}" srcOrd="0" destOrd="0" presId="urn:microsoft.com/office/officeart/2005/8/layout/list1"/>
    <dgm:cxn modelId="{D9765D28-BD71-42D4-9370-E06B149077D2}" type="presParOf" srcId="{D38E2C54-158C-4D2A-8D4C-8FED82FB7E0D}" destId="{A808166C-4BD9-4F07-9287-93ECBF7D7517}" srcOrd="1" destOrd="0" presId="urn:microsoft.com/office/officeart/2005/8/layout/list1"/>
    <dgm:cxn modelId="{5FC781F0-8C58-4020-A055-AD788FD4BB89}" type="presParOf" srcId="{3D7CE512-00CC-4433-8996-324CAF70F5B3}" destId="{B2D111E1-97E9-4A21-AD4E-D4C7728ECB17}" srcOrd="1" destOrd="0" presId="urn:microsoft.com/office/officeart/2005/8/layout/list1"/>
    <dgm:cxn modelId="{B5F3686B-CCE5-4A30-9C75-C5F362FACB07}" type="presParOf" srcId="{3D7CE512-00CC-4433-8996-324CAF70F5B3}" destId="{9EC392E6-179E-4D7C-A531-AB3B4F758972}" srcOrd="2" destOrd="0" presId="urn:microsoft.com/office/officeart/2005/8/layout/list1"/>
    <dgm:cxn modelId="{53FDBE40-5BB9-48C5-A9F3-BD1679949D95}" type="presParOf" srcId="{3D7CE512-00CC-4433-8996-324CAF70F5B3}" destId="{29A966C0-15D8-4882-8E29-1B3600F38DF2}" srcOrd="3" destOrd="0" presId="urn:microsoft.com/office/officeart/2005/8/layout/list1"/>
    <dgm:cxn modelId="{2A2D3251-E11A-41E7-ADDA-4901C6B289F4}" type="presParOf" srcId="{3D7CE512-00CC-4433-8996-324CAF70F5B3}" destId="{8D868E2A-A061-4301-8213-E0ECE7DF3073}" srcOrd="4" destOrd="0" presId="urn:microsoft.com/office/officeart/2005/8/layout/list1"/>
    <dgm:cxn modelId="{7FE63208-4CD2-4900-91A8-5AD8241999FB}" type="presParOf" srcId="{8D868E2A-A061-4301-8213-E0ECE7DF3073}" destId="{0C8E0E19-B537-4C56-95BD-444C3BD9FCF5}" srcOrd="0" destOrd="0" presId="urn:microsoft.com/office/officeart/2005/8/layout/list1"/>
    <dgm:cxn modelId="{168FECCD-2E30-4A11-9CD6-5EB399B2B389}" type="presParOf" srcId="{8D868E2A-A061-4301-8213-E0ECE7DF3073}" destId="{88B88A6B-922C-4BAB-B899-0D8D33DD8C50}" srcOrd="1" destOrd="0" presId="urn:microsoft.com/office/officeart/2005/8/layout/list1"/>
    <dgm:cxn modelId="{504DEA3A-2EF1-4199-A9A8-69E55F055766}" type="presParOf" srcId="{3D7CE512-00CC-4433-8996-324CAF70F5B3}" destId="{44C49720-41A9-4D65-932B-E5D46538B498}" srcOrd="5" destOrd="0" presId="urn:microsoft.com/office/officeart/2005/8/layout/list1"/>
    <dgm:cxn modelId="{3CD669D0-3DD9-4B08-950B-0E575AD39A54}" type="presParOf" srcId="{3D7CE512-00CC-4433-8996-324CAF70F5B3}" destId="{91BA67C4-1B5D-4212-94CB-B924B7EB9BD8}" srcOrd="6" destOrd="0" presId="urn:microsoft.com/office/officeart/2005/8/layout/list1"/>
    <dgm:cxn modelId="{9756F05A-69AE-4DBC-834A-B1D8B635516A}" type="presParOf" srcId="{3D7CE512-00CC-4433-8996-324CAF70F5B3}" destId="{78C66DE8-950B-4588-837F-D57D65AE8C2C}" srcOrd="7" destOrd="0" presId="urn:microsoft.com/office/officeart/2005/8/layout/list1"/>
    <dgm:cxn modelId="{2DA7C954-EC42-49FC-877B-11BE52271DA5}" type="presParOf" srcId="{3D7CE512-00CC-4433-8996-324CAF70F5B3}" destId="{2F4BBDD1-56E6-41FF-89A2-29B3BFF91FA9}" srcOrd="8" destOrd="0" presId="urn:microsoft.com/office/officeart/2005/8/layout/list1"/>
    <dgm:cxn modelId="{FCFCC40A-8421-4023-A07A-24E5C0C057FD}" type="presParOf" srcId="{2F4BBDD1-56E6-41FF-89A2-29B3BFF91FA9}" destId="{3183F40A-6B8F-4E89-9ED7-BAE4FEA32CD6}" srcOrd="0" destOrd="0" presId="urn:microsoft.com/office/officeart/2005/8/layout/list1"/>
    <dgm:cxn modelId="{FCDC9C73-65AA-48D4-9CDA-20820BA0DBA3}" type="presParOf" srcId="{2F4BBDD1-56E6-41FF-89A2-29B3BFF91FA9}" destId="{DADF41F8-CBD7-40BE-8C96-9BCA7BB81DAD}" srcOrd="1" destOrd="0" presId="urn:microsoft.com/office/officeart/2005/8/layout/list1"/>
    <dgm:cxn modelId="{DB552B69-D92C-4C5F-9AFF-3BE99805F885}" type="presParOf" srcId="{3D7CE512-00CC-4433-8996-324CAF70F5B3}" destId="{8DBF28BD-AEEC-4905-8DE2-A52BD5D66780}" srcOrd="9" destOrd="0" presId="urn:microsoft.com/office/officeart/2005/8/layout/list1"/>
    <dgm:cxn modelId="{27D8BADF-67C7-4DF9-B1DA-A1E7EBB218A8}" type="presParOf" srcId="{3D7CE512-00CC-4433-8996-324CAF70F5B3}" destId="{5029C96B-3607-4828-AD20-AC6709519AAB}"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D76332D9-27A8-4FFC-BF4A-419C6F4A49B7}" type="doc">
      <dgm:prSet loTypeId="urn:microsoft.com/office/officeart/2005/8/layout/vList2" loCatId="list" qsTypeId="urn:microsoft.com/office/officeart/2005/8/quickstyle/3d7" qsCatId="3D" csTypeId="urn:microsoft.com/office/officeart/2005/8/colors/accent1_2" csCatId="accent1" phldr="1"/>
      <dgm:spPr/>
      <dgm:t>
        <a:bodyPr/>
        <a:lstStyle/>
        <a:p>
          <a:endParaRPr lang="en-US"/>
        </a:p>
      </dgm:t>
    </dgm:pt>
    <dgm:pt modelId="{801BAA87-033B-4FDB-8691-4195DB471561}">
      <dgm:prSet phldrT="[Text]" custT="1"/>
      <dgm:spPr>
        <a:solidFill>
          <a:srgbClr val="00B0F0"/>
        </a:solidFill>
      </dgm:spPr>
      <dgm:t>
        <a:bodyPr/>
        <a:lstStyle/>
        <a:p>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কেহ</a:t>
          </a:r>
          <a:r>
            <a:rPr lang="en-US" sz="3200" baseline="0" dirty="0" smtClean="0">
              <a:latin typeface="NikoshBAN" panose="02000000000000000000" pitchFamily="2" charset="0"/>
              <a:cs typeface="NikoshBAN" panose="02000000000000000000" pitchFamily="2" charset="0"/>
            </a:rPr>
            <a:t> </a:t>
          </a:r>
          <a:r>
            <a:rPr lang="en-US" sz="3200" baseline="0" dirty="0" err="1" smtClean="0">
              <a:latin typeface="NikoshBAN" panose="02000000000000000000" pitchFamily="2" charset="0"/>
              <a:cs typeface="NikoshBAN" panose="02000000000000000000" pitchFamily="2" charset="0"/>
            </a:rPr>
            <a:t>রহিবে</a:t>
          </a:r>
          <a:r>
            <a:rPr lang="en-US" sz="3200" baseline="0" dirty="0" smtClean="0">
              <a:latin typeface="NikoshBAN" panose="02000000000000000000" pitchFamily="2" charset="0"/>
              <a:cs typeface="NikoshBAN" panose="02000000000000000000" pitchFamily="2" charset="0"/>
            </a:rPr>
            <a:t> </a:t>
          </a:r>
          <a:r>
            <a:rPr lang="en-US" sz="3200" baseline="0" dirty="0" err="1" smtClean="0">
              <a:latin typeface="NikoshBAN" panose="02000000000000000000" pitchFamily="2" charset="0"/>
              <a:cs typeface="NikoshBAN" panose="02000000000000000000" pitchFamily="2" charset="0"/>
            </a:rPr>
            <a:t>না</a:t>
          </a:r>
          <a:r>
            <a:rPr lang="en-US" sz="3200" baseline="0" dirty="0" smtClean="0">
              <a:latin typeface="NikoshBAN" panose="02000000000000000000" pitchFamily="2" charset="0"/>
              <a:cs typeface="NikoshBAN" panose="02000000000000000000" pitchFamily="2" charset="0"/>
            </a:rPr>
            <a:t> </a:t>
          </a:r>
          <a:r>
            <a:rPr lang="en-US" sz="3200" baseline="0" dirty="0" err="1" smtClean="0">
              <a:latin typeface="NikoshBAN" panose="02000000000000000000" pitchFamily="2" charset="0"/>
              <a:cs typeface="NikoshBAN" panose="02000000000000000000" pitchFamily="2" charset="0"/>
            </a:rPr>
            <a:t>বন্ধী</a:t>
          </a:r>
          <a:r>
            <a:rPr lang="en-US" sz="3200" baseline="0" dirty="0" smtClean="0">
              <a:latin typeface="NikoshBAN" panose="02000000000000000000" pitchFamily="2" charset="0"/>
              <a:cs typeface="NikoshBAN" panose="02000000000000000000" pitchFamily="2" charset="0"/>
            </a:rPr>
            <a:t> </a:t>
          </a:r>
          <a:r>
            <a:rPr lang="en-US" sz="3200" baseline="0" dirty="0" err="1" smtClean="0">
              <a:latin typeface="NikoshBAN" panose="02000000000000000000" pitchFamily="2" charset="0"/>
              <a:cs typeface="NikoshBAN" panose="02000000000000000000" pitchFamily="2" charset="0"/>
            </a:rPr>
            <a:t>কাহারও</a:t>
          </a:r>
          <a:r>
            <a:rPr lang="en-US" sz="3200" baseline="0" dirty="0" smtClean="0">
              <a:latin typeface="NikoshBAN" panose="02000000000000000000" pitchFamily="2" charset="0"/>
              <a:cs typeface="NikoshBAN" panose="02000000000000000000" pitchFamily="2" charset="0"/>
            </a:rPr>
            <a:t>, </a:t>
          </a:r>
          <a:r>
            <a:rPr lang="en-US" sz="3200" baseline="0" dirty="0" err="1" smtClean="0">
              <a:latin typeface="NikoshBAN" panose="02000000000000000000" pitchFamily="2" charset="0"/>
              <a:cs typeface="NikoshBAN" panose="02000000000000000000" pitchFamily="2" charset="0"/>
            </a:rPr>
            <a:t>উঠিছে</a:t>
          </a:r>
          <a:r>
            <a:rPr lang="en-US" sz="3200" baseline="0" dirty="0" smtClean="0">
              <a:latin typeface="NikoshBAN" panose="02000000000000000000" pitchFamily="2" charset="0"/>
              <a:cs typeface="NikoshBAN" panose="02000000000000000000" pitchFamily="2" charset="0"/>
            </a:rPr>
            <a:t> </a:t>
          </a:r>
          <a:r>
            <a:rPr lang="en-US" sz="3200" baseline="0" dirty="0" err="1" smtClean="0">
              <a:latin typeface="NikoshBAN" panose="02000000000000000000" pitchFamily="2" charset="0"/>
              <a:cs typeface="NikoshBAN" panose="02000000000000000000" pitchFamily="2" charset="0"/>
            </a:rPr>
            <a:t>ডঙ্কা</a:t>
          </a:r>
          <a:r>
            <a:rPr lang="en-US" sz="3200" baseline="0" dirty="0" smtClean="0">
              <a:latin typeface="NikoshBAN" panose="02000000000000000000" pitchFamily="2" charset="0"/>
              <a:cs typeface="NikoshBAN" panose="02000000000000000000" pitchFamily="2" charset="0"/>
            </a:rPr>
            <a:t> </a:t>
          </a:r>
          <a:r>
            <a:rPr lang="en-US" sz="3200" baseline="0" dirty="0" err="1" smtClean="0">
              <a:latin typeface="NikoshBAN" panose="02000000000000000000" pitchFamily="2" charset="0"/>
              <a:cs typeface="NikoshBAN" panose="02000000000000000000" pitchFamily="2" charset="0"/>
            </a:rPr>
            <a:t>বাজি</a:t>
          </a:r>
          <a:r>
            <a:rPr lang="en-US" sz="3200" baseline="0" dirty="0" smtClean="0">
              <a:latin typeface="NikoshBAN" panose="02000000000000000000" pitchFamily="2" charset="0"/>
              <a:cs typeface="NikoshBAN" panose="02000000000000000000" pitchFamily="2" charset="0"/>
            </a:rPr>
            <a:t>।</a:t>
          </a:r>
          <a:endParaRPr lang="en-US" sz="3200" dirty="0"/>
        </a:p>
      </dgm:t>
    </dgm:pt>
    <dgm:pt modelId="{FF8C1BB5-1CB6-4F62-9A00-E4FBAE83ACE9}" type="parTrans" cxnId="{87A05686-93DF-4F51-BBFC-CE88032498DF}">
      <dgm:prSet/>
      <dgm:spPr/>
      <dgm:t>
        <a:bodyPr/>
        <a:lstStyle/>
        <a:p>
          <a:endParaRPr lang="en-US"/>
        </a:p>
      </dgm:t>
    </dgm:pt>
    <dgm:pt modelId="{79F57554-57A7-4231-BF43-F618B74CC866}" type="sibTrans" cxnId="{87A05686-93DF-4F51-BBFC-CE88032498DF}">
      <dgm:prSet/>
      <dgm:spPr/>
      <dgm:t>
        <a:bodyPr/>
        <a:lstStyle/>
        <a:p>
          <a:endParaRPr lang="en-US"/>
        </a:p>
      </dgm:t>
    </dgm:pt>
    <dgm:pt modelId="{F3FBB82B-4DC4-4DA9-83E8-AAF03AC763BA}" type="pres">
      <dgm:prSet presAssocID="{D76332D9-27A8-4FFC-BF4A-419C6F4A49B7}" presName="linear" presStyleCnt="0">
        <dgm:presLayoutVars>
          <dgm:animLvl val="lvl"/>
          <dgm:resizeHandles val="exact"/>
        </dgm:presLayoutVars>
      </dgm:prSet>
      <dgm:spPr/>
      <dgm:t>
        <a:bodyPr/>
        <a:lstStyle/>
        <a:p>
          <a:endParaRPr lang="en-US"/>
        </a:p>
      </dgm:t>
    </dgm:pt>
    <dgm:pt modelId="{B421ED93-9517-4EB7-84C0-0DEE8A963EB9}" type="pres">
      <dgm:prSet presAssocID="{801BAA87-033B-4FDB-8691-4195DB471561}" presName="parentText" presStyleLbl="node1" presStyleIdx="0" presStyleCnt="1" custLinFactNeighborX="-10797" custLinFactNeighborY="17200">
        <dgm:presLayoutVars>
          <dgm:chMax val="0"/>
          <dgm:bulletEnabled val="1"/>
        </dgm:presLayoutVars>
      </dgm:prSet>
      <dgm:spPr/>
      <dgm:t>
        <a:bodyPr/>
        <a:lstStyle/>
        <a:p>
          <a:endParaRPr lang="en-US"/>
        </a:p>
      </dgm:t>
    </dgm:pt>
  </dgm:ptLst>
  <dgm:cxnLst>
    <dgm:cxn modelId="{571144E6-7B6A-48A4-974D-5E5C80A125DB}" type="presOf" srcId="{801BAA87-033B-4FDB-8691-4195DB471561}" destId="{B421ED93-9517-4EB7-84C0-0DEE8A963EB9}" srcOrd="0" destOrd="0" presId="urn:microsoft.com/office/officeart/2005/8/layout/vList2"/>
    <dgm:cxn modelId="{D36E7CD7-752B-482E-AC12-C7E169E6E30D}" type="presOf" srcId="{D76332D9-27A8-4FFC-BF4A-419C6F4A49B7}" destId="{F3FBB82B-4DC4-4DA9-83E8-AAF03AC763BA}" srcOrd="0" destOrd="0" presId="urn:microsoft.com/office/officeart/2005/8/layout/vList2"/>
    <dgm:cxn modelId="{87A05686-93DF-4F51-BBFC-CE88032498DF}" srcId="{D76332D9-27A8-4FFC-BF4A-419C6F4A49B7}" destId="{801BAA87-033B-4FDB-8691-4195DB471561}" srcOrd="0" destOrd="0" parTransId="{FF8C1BB5-1CB6-4F62-9A00-E4FBAE83ACE9}" sibTransId="{79F57554-57A7-4231-BF43-F618B74CC866}"/>
    <dgm:cxn modelId="{3FE0AE61-8D80-4982-98B4-C7E0A08DC644}" type="presParOf" srcId="{F3FBB82B-4DC4-4DA9-83E8-AAF03AC763BA}" destId="{B421ED93-9517-4EB7-84C0-0DEE8A963EB9}"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8B651A3C-CFA8-4B75-913B-12EADA296EF4}"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n-US"/>
        </a:p>
      </dgm:t>
    </dgm:pt>
    <dgm:pt modelId="{2D3E398A-3C5E-4D1C-90D5-B22717FDEF23}">
      <dgm:prSet phldrT="[Text]" custT="1"/>
      <dgm:spPr/>
      <dgm:t>
        <a:bodyPr/>
        <a:lstStyle/>
        <a:p>
          <a:r>
            <a:rPr lang="en-US" sz="1400" dirty="0" smtClean="0">
              <a:latin typeface="NikoshBAN" panose="02000000000000000000" pitchFamily="2" charset="0"/>
              <a:cs typeface="NikoshBAN" panose="02000000000000000000" pitchFamily="2" charset="0"/>
            </a:rPr>
            <a:t>আব্দুল্লাহ আত তারিক</a:t>
          </a:r>
          <a:endParaRPr lang="en-US" sz="1400" dirty="0">
            <a:latin typeface="NikoshBAN" panose="02000000000000000000" pitchFamily="2" charset="0"/>
            <a:cs typeface="NikoshBAN" panose="02000000000000000000" pitchFamily="2" charset="0"/>
          </a:endParaRPr>
        </a:p>
      </dgm:t>
    </dgm:pt>
    <dgm:pt modelId="{9D6BB742-3B3A-4A53-9D25-0EC6414B6DC8}" type="parTrans" cxnId="{78A26A00-EFA0-438A-9EE2-6D73A891DA39}">
      <dgm:prSet/>
      <dgm:spPr/>
      <dgm:t>
        <a:bodyPr/>
        <a:lstStyle/>
        <a:p>
          <a:endParaRPr lang="en-US"/>
        </a:p>
      </dgm:t>
    </dgm:pt>
    <dgm:pt modelId="{6DE2EB2E-1B2E-4104-9925-3755F49828BD}" type="sibTrans" cxnId="{78A26A00-EFA0-438A-9EE2-6D73A891DA39}">
      <dgm:prSet/>
      <dgm:spPr/>
      <dgm:t>
        <a:bodyPr/>
        <a:lstStyle/>
        <a:p>
          <a:endParaRPr lang="en-US"/>
        </a:p>
      </dgm:t>
    </dgm:pt>
    <dgm:pt modelId="{BCAE2734-2D61-4262-BD19-BD33B37F8C44}">
      <dgm:prSet phldrT="[Text]" custT="1"/>
      <dgm:spPr/>
      <dgm:t>
        <a:bodyPr/>
        <a:lstStyle/>
        <a:p>
          <a:r>
            <a:rPr lang="en-US" sz="1400" dirty="0" smtClean="0">
              <a:latin typeface="NikoshBAN" panose="02000000000000000000" pitchFamily="2" charset="0"/>
              <a:cs typeface="NikoshBAN" panose="02000000000000000000" pitchFamily="2" charset="0"/>
            </a:rPr>
            <a:t> সহকারি শিক্ষক (</a:t>
          </a:r>
          <a:r>
            <a:rPr lang="en-US" sz="1400" dirty="0" err="1" smtClean="0">
              <a:latin typeface="NikoshBAN" panose="02000000000000000000" pitchFamily="2" charset="0"/>
              <a:cs typeface="NikoshBAN" panose="02000000000000000000" pitchFamily="2" charset="0"/>
            </a:rPr>
            <a:t>বাংলা</a:t>
          </a:r>
          <a:r>
            <a:rPr lang="en-US" sz="1400" dirty="0" smtClean="0">
              <a:latin typeface="NikoshBAN" panose="02000000000000000000" pitchFamily="2" charset="0"/>
              <a:cs typeface="NikoshBAN" panose="02000000000000000000" pitchFamily="2" charset="0"/>
            </a:rPr>
            <a:t>) </a:t>
          </a:r>
          <a:endParaRPr lang="en-US" sz="1400" dirty="0">
            <a:latin typeface="NikoshBAN" panose="02000000000000000000" pitchFamily="2" charset="0"/>
            <a:cs typeface="NikoshBAN" panose="02000000000000000000" pitchFamily="2" charset="0"/>
          </a:endParaRPr>
        </a:p>
      </dgm:t>
    </dgm:pt>
    <dgm:pt modelId="{03B5DC7B-477F-4D00-8765-FBA97F27868F}" type="parTrans" cxnId="{BD2735C0-8BE1-403D-B4AA-7FAEA5507004}">
      <dgm:prSet/>
      <dgm:spPr/>
      <dgm:t>
        <a:bodyPr/>
        <a:lstStyle/>
        <a:p>
          <a:endParaRPr lang="en-US"/>
        </a:p>
      </dgm:t>
    </dgm:pt>
    <dgm:pt modelId="{DF72FCBE-B590-4207-8BAC-2369AD7854F0}" type="sibTrans" cxnId="{BD2735C0-8BE1-403D-B4AA-7FAEA5507004}">
      <dgm:prSet/>
      <dgm:spPr/>
      <dgm:t>
        <a:bodyPr/>
        <a:lstStyle/>
        <a:p>
          <a:endParaRPr lang="en-US"/>
        </a:p>
      </dgm:t>
    </dgm:pt>
    <dgm:pt modelId="{4B97C894-C8D1-49D1-A59F-B2056ABDA619}">
      <dgm:prSet phldrT="[Text]" custT="1"/>
      <dgm:spPr/>
      <dgm:t>
        <a:bodyPr/>
        <a:lstStyle/>
        <a:p>
          <a:r>
            <a:rPr lang="en-US" sz="1400" dirty="0" smtClean="0">
              <a:latin typeface="NikoshBAN" panose="02000000000000000000" pitchFamily="2" charset="0"/>
              <a:cs typeface="NikoshBAN" panose="02000000000000000000" pitchFamily="2" charset="0"/>
            </a:rPr>
            <a:t>শুভেচ্ছা প্রিপারেটরি স্কুল, মাগুরা</a:t>
          </a:r>
          <a:endParaRPr lang="en-US" sz="1400" dirty="0">
            <a:latin typeface="NikoshBAN" panose="02000000000000000000" pitchFamily="2" charset="0"/>
            <a:cs typeface="NikoshBAN" panose="02000000000000000000" pitchFamily="2" charset="0"/>
          </a:endParaRPr>
        </a:p>
      </dgm:t>
    </dgm:pt>
    <dgm:pt modelId="{4B2957AF-EAED-49EA-948F-EADBB75DD901}" type="parTrans" cxnId="{3369A81F-7545-46CC-A156-2454A7BF9F6D}">
      <dgm:prSet/>
      <dgm:spPr/>
      <dgm:t>
        <a:bodyPr/>
        <a:lstStyle/>
        <a:p>
          <a:endParaRPr lang="en-US"/>
        </a:p>
      </dgm:t>
    </dgm:pt>
    <dgm:pt modelId="{3AB328AC-08CC-4466-BEEF-E9A12F164720}" type="sibTrans" cxnId="{3369A81F-7545-46CC-A156-2454A7BF9F6D}">
      <dgm:prSet/>
      <dgm:spPr/>
      <dgm:t>
        <a:bodyPr/>
        <a:lstStyle/>
        <a:p>
          <a:endParaRPr lang="en-US"/>
        </a:p>
      </dgm:t>
    </dgm:pt>
    <dgm:pt modelId="{3D7CE512-00CC-4433-8996-324CAF70F5B3}" type="pres">
      <dgm:prSet presAssocID="{8B651A3C-CFA8-4B75-913B-12EADA296EF4}" presName="linear" presStyleCnt="0">
        <dgm:presLayoutVars>
          <dgm:dir/>
          <dgm:animLvl val="lvl"/>
          <dgm:resizeHandles val="exact"/>
        </dgm:presLayoutVars>
      </dgm:prSet>
      <dgm:spPr/>
      <dgm:t>
        <a:bodyPr/>
        <a:lstStyle/>
        <a:p>
          <a:endParaRPr lang="en-US"/>
        </a:p>
      </dgm:t>
    </dgm:pt>
    <dgm:pt modelId="{D38E2C54-158C-4D2A-8D4C-8FED82FB7E0D}" type="pres">
      <dgm:prSet presAssocID="{2D3E398A-3C5E-4D1C-90D5-B22717FDEF23}" presName="parentLin" presStyleCnt="0"/>
      <dgm:spPr/>
    </dgm:pt>
    <dgm:pt modelId="{8CB7F10A-CD24-411A-AC44-4CA3AC723B45}" type="pres">
      <dgm:prSet presAssocID="{2D3E398A-3C5E-4D1C-90D5-B22717FDEF23}" presName="parentLeftMargin" presStyleLbl="node1" presStyleIdx="0" presStyleCnt="3"/>
      <dgm:spPr/>
      <dgm:t>
        <a:bodyPr/>
        <a:lstStyle/>
        <a:p>
          <a:endParaRPr lang="en-US"/>
        </a:p>
      </dgm:t>
    </dgm:pt>
    <dgm:pt modelId="{A808166C-4BD9-4F07-9287-93ECBF7D7517}" type="pres">
      <dgm:prSet presAssocID="{2D3E398A-3C5E-4D1C-90D5-B22717FDEF23}" presName="parentText" presStyleLbl="node1" presStyleIdx="0" presStyleCnt="3">
        <dgm:presLayoutVars>
          <dgm:chMax val="0"/>
          <dgm:bulletEnabled val="1"/>
        </dgm:presLayoutVars>
      </dgm:prSet>
      <dgm:spPr/>
      <dgm:t>
        <a:bodyPr/>
        <a:lstStyle/>
        <a:p>
          <a:endParaRPr lang="en-US"/>
        </a:p>
      </dgm:t>
    </dgm:pt>
    <dgm:pt modelId="{B2D111E1-97E9-4A21-AD4E-D4C7728ECB17}" type="pres">
      <dgm:prSet presAssocID="{2D3E398A-3C5E-4D1C-90D5-B22717FDEF23}" presName="negativeSpace" presStyleCnt="0"/>
      <dgm:spPr/>
    </dgm:pt>
    <dgm:pt modelId="{9EC392E6-179E-4D7C-A531-AB3B4F758972}" type="pres">
      <dgm:prSet presAssocID="{2D3E398A-3C5E-4D1C-90D5-B22717FDEF23}" presName="childText" presStyleLbl="conFgAcc1" presStyleIdx="0" presStyleCnt="3">
        <dgm:presLayoutVars>
          <dgm:bulletEnabled val="1"/>
        </dgm:presLayoutVars>
      </dgm:prSet>
      <dgm:spPr/>
      <dgm:t>
        <a:bodyPr/>
        <a:lstStyle/>
        <a:p>
          <a:endParaRPr lang="en-US"/>
        </a:p>
      </dgm:t>
    </dgm:pt>
    <dgm:pt modelId="{29A966C0-15D8-4882-8E29-1B3600F38DF2}" type="pres">
      <dgm:prSet presAssocID="{6DE2EB2E-1B2E-4104-9925-3755F49828BD}" presName="spaceBetweenRectangles" presStyleCnt="0"/>
      <dgm:spPr/>
    </dgm:pt>
    <dgm:pt modelId="{8D868E2A-A061-4301-8213-E0ECE7DF3073}" type="pres">
      <dgm:prSet presAssocID="{BCAE2734-2D61-4262-BD19-BD33B37F8C44}" presName="parentLin" presStyleCnt="0"/>
      <dgm:spPr/>
    </dgm:pt>
    <dgm:pt modelId="{0C8E0E19-B537-4C56-95BD-444C3BD9FCF5}" type="pres">
      <dgm:prSet presAssocID="{BCAE2734-2D61-4262-BD19-BD33B37F8C44}" presName="parentLeftMargin" presStyleLbl="node1" presStyleIdx="0" presStyleCnt="3"/>
      <dgm:spPr/>
      <dgm:t>
        <a:bodyPr/>
        <a:lstStyle/>
        <a:p>
          <a:endParaRPr lang="en-US"/>
        </a:p>
      </dgm:t>
    </dgm:pt>
    <dgm:pt modelId="{88B88A6B-922C-4BAB-B899-0D8D33DD8C50}" type="pres">
      <dgm:prSet presAssocID="{BCAE2734-2D61-4262-BD19-BD33B37F8C44}" presName="parentText" presStyleLbl="node1" presStyleIdx="1" presStyleCnt="3">
        <dgm:presLayoutVars>
          <dgm:chMax val="0"/>
          <dgm:bulletEnabled val="1"/>
        </dgm:presLayoutVars>
      </dgm:prSet>
      <dgm:spPr/>
      <dgm:t>
        <a:bodyPr/>
        <a:lstStyle/>
        <a:p>
          <a:endParaRPr lang="en-US"/>
        </a:p>
      </dgm:t>
    </dgm:pt>
    <dgm:pt modelId="{44C49720-41A9-4D65-932B-E5D46538B498}" type="pres">
      <dgm:prSet presAssocID="{BCAE2734-2D61-4262-BD19-BD33B37F8C44}" presName="negativeSpace" presStyleCnt="0"/>
      <dgm:spPr/>
    </dgm:pt>
    <dgm:pt modelId="{91BA67C4-1B5D-4212-94CB-B924B7EB9BD8}" type="pres">
      <dgm:prSet presAssocID="{BCAE2734-2D61-4262-BD19-BD33B37F8C44}" presName="childText" presStyleLbl="conFgAcc1" presStyleIdx="1" presStyleCnt="3">
        <dgm:presLayoutVars>
          <dgm:bulletEnabled val="1"/>
        </dgm:presLayoutVars>
      </dgm:prSet>
      <dgm:spPr/>
    </dgm:pt>
    <dgm:pt modelId="{78C66DE8-950B-4588-837F-D57D65AE8C2C}" type="pres">
      <dgm:prSet presAssocID="{DF72FCBE-B590-4207-8BAC-2369AD7854F0}" presName="spaceBetweenRectangles" presStyleCnt="0"/>
      <dgm:spPr/>
    </dgm:pt>
    <dgm:pt modelId="{2F4BBDD1-56E6-41FF-89A2-29B3BFF91FA9}" type="pres">
      <dgm:prSet presAssocID="{4B97C894-C8D1-49D1-A59F-B2056ABDA619}" presName="parentLin" presStyleCnt="0"/>
      <dgm:spPr/>
    </dgm:pt>
    <dgm:pt modelId="{3183F40A-6B8F-4E89-9ED7-BAE4FEA32CD6}" type="pres">
      <dgm:prSet presAssocID="{4B97C894-C8D1-49D1-A59F-B2056ABDA619}" presName="parentLeftMargin" presStyleLbl="node1" presStyleIdx="1" presStyleCnt="3"/>
      <dgm:spPr/>
      <dgm:t>
        <a:bodyPr/>
        <a:lstStyle/>
        <a:p>
          <a:endParaRPr lang="en-US"/>
        </a:p>
      </dgm:t>
    </dgm:pt>
    <dgm:pt modelId="{DADF41F8-CBD7-40BE-8C96-9BCA7BB81DAD}" type="pres">
      <dgm:prSet presAssocID="{4B97C894-C8D1-49D1-A59F-B2056ABDA619}" presName="parentText" presStyleLbl="node1" presStyleIdx="2" presStyleCnt="3">
        <dgm:presLayoutVars>
          <dgm:chMax val="0"/>
          <dgm:bulletEnabled val="1"/>
        </dgm:presLayoutVars>
      </dgm:prSet>
      <dgm:spPr/>
      <dgm:t>
        <a:bodyPr/>
        <a:lstStyle/>
        <a:p>
          <a:endParaRPr lang="en-US"/>
        </a:p>
      </dgm:t>
    </dgm:pt>
    <dgm:pt modelId="{8DBF28BD-AEEC-4905-8DE2-A52BD5D66780}" type="pres">
      <dgm:prSet presAssocID="{4B97C894-C8D1-49D1-A59F-B2056ABDA619}" presName="negativeSpace" presStyleCnt="0"/>
      <dgm:spPr/>
    </dgm:pt>
    <dgm:pt modelId="{5029C96B-3607-4828-AD20-AC6709519AAB}" type="pres">
      <dgm:prSet presAssocID="{4B97C894-C8D1-49D1-A59F-B2056ABDA619}" presName="childText" presStyleLbl="conFgAcc1" presStyleIdx="2" presStyleCnt="3">
        <dgm:presLayoutVars>
          <dgm:bulletEnabled val="1"/>
        </dgm:presLayoutVars>
      </dgm:prSet>
      <dgm:spPr/>
    </dgm:pt>
  </dgm:ptLst>
  <dgm:cxnLst>
    <dgm:cxn modelId="{3369A81F-7545-46CC-A156-2454A7BF9F6D}" srcId="{8B651A3C-CFA8-4B75-913B-12EADA296EF4}" destId="{4B97C894-C8D1-49D1-A59F-B2056ABDA619}" srcOrd="2" destOrd="0" parTransId="{4B2957AF-EAED-49EA-948F-EADBB75DD901}" sibTransId="{3AB328AC-08CC-4466-BEEF-E9A12F164720}"/>
    <dgm:cxn modelId="{69C11F8C-DC86-4CA4-9871-95762D071576}" type="presOf" srcId="{8B651A3C-CFA8-4B75-913B-12EADA296EF4}" destId="{3D7CE512-00CC-4433-8996-324CAF70F5B3}" srcOrd="0" destOrd="0" presId="urn:microsoft.com/office/officeart/2005/8/layout/list1"/>
    <dgm:cxn modelId="{1D2FEF6D-4576-4A52-9C31-A35F1549F1E6}" type="presOf" srcId="{4B97C894-C8D1-49D1-A59F-B2056ABDA619}" destId="{DADF41F8-CBD7-40BE-8C96-9BCA7BB81DAD}" srcOrd="1" destOrd="0" presId="urn:microsoft.com/office/officeart/2005/8/layout/list1"/>
    <dgm:cxn modelId="{C9683CA8-4E75-4215-ACEC-1B48E2FA9DF2}" type="presOf" srcId="{BCAE2734-2D61-4262-BD19-BD33B37F8C44}" destId="{0C8E0E19-B537-4C56-95BD-444C3BD9FCF5}" srcOrd="0" destOrd="0" presId="urn:microsoft.com/office/officeart/2005/8/layout/list1"/>
    <dgm:cxn modelId="{514F8793-2EED-419F-B4F7-85F37996D964}" type="presOf" srcId="{2D3E398A-3C5E-4D1C-90D5-B22717FDEF23}" destId="{A808166C-4BD9-4F07-9287-93ECBF7D7517}" srcOrd="1" destOrd="0" presId="urn:microsoft.com/office/officeart/2005/8/layout/list1"/>
    <dgm:cxn modelId="{BD2735C0-8BE1-403D-B4AA-7FAEA5507004}" srcId="{8B651A3C-CFA8-4B75-913B-12EADA296EF4}" destId="{BCAE2734-2D61-4262-BD19-BD33B37F8C44}" srcOrd="1" destOrd="0" parTransId="{03B5DC7B-477F-4D00-8765-FBA97F27868F}" sibTransId="{DF72FCBE-B590-4207-8BAC-2369AD7854F0}"/>
    <dgm:cxn modelId="{35907540-626F-4C41-809B-D1F7F8E90E84}" type="presOf" srcId="{2D3E398A-3C5E-4D1C-90D5-B22717FDEF23}" destId="{8CB7F10A-CD24-411A-AC44-4CA3AC723B45}" srcOrd="0" destOrd="0" presId="urn:microsoft.com/office/officeart/2005/8/layout/list1"/>
    <dgm:cxn modelId="{09C5EF08-1D9A-4ABE-A201-FE54962EE0BD}" type="presOf" srcId="{BCAE2734-2D61-4262-BD19-BD33B37F8C44}" destId="{88B88A6B-922C-4BAB-B899-0D8D33DD8C50}" srcOrd="1" destOrd="0" presId="urn:microsoft.com/office/officeart/2005/8/layout/list1"/>
    <dgm:cxn modelId="{78A26A00-EFA0-438A-9EE2-6D73A891DA39}" srcId="{8B651A3C-CFA8-4B75-913B-12EADA296EF4}" destId="{2D3E398A-3C5E-4D1C-90D5-B22717FDEF23}" srcOrd="0" destOrd="0" parTransId="{9D6BB742-3B3A-4A53-9D25-0EC6414B6DC8}" sibTransId="{6DE2EB2E-1B2E-4104-9925-3755F49828BD}"/>
    <dgm:cxn modelId="{3B0B8D95-B20E-4EFB-8B18-C5613C9E8E7F}" type="presOf" srcId="{4B97C894-C8D1-49D1-A59F-B2056ABDA619}" destId="{3183F40A-6B8F-4E89-9ED7-BAE4FEA32CD6}" srcOrd="0" destOrd="0" presId="urn:microsoft.com/office/officeart/2005/8/layout/list1"/>
    <dgm:cxn modelId="{714334D9-268D-4F94-AD9B-796C4282A7D9}" type="presParOf" srcId="{3D7CE512-00CC-4433-8996-324CAF70F5B3}" destId="{D38E2C54-158C-4D2A-8D4C-8FED82FB7E0D}" srcOrd="0" destOrd="0" presId="urn:microsoft.com/office/officeart/2005/8/layout/list1"/>
    <dgm:cxn modelId="{43889861-C57F-4A2F-B3AE-7DFA1B4B6A02}" type="presParOf" srcId="{D38E2C54-158C-4D2A-8D4C-8FED82FB7E0D}" destId="{8CB7F10A-CD24-411A-AC44-4CA3AC723B45}" srcOrd="0" destOrd="0" presId="urn:microsoft.com/office/officeart/2005/8/layout/list1"/>
    <dgm:cxn modelId="{376BDB35-25CA-4E05-A1A5-593928947DE9}" type="presParOf" srcId="{D38E2C54-158C-4D2A-8D4C-8FED82FB7E0D}" destId="{A808166C-4BD9-4F07-9287-93ECBF7D7517}" srcOrd="1" destOrd="0" presId="urn:microsoft.com/office/officeart/2005/8/layout/list1"/>
    <dgm:cxn modelId="{08F0B2DE-0B52-46C2-ACBF-2A5B6D09AF0A}" type="presParOf" srcId="{3D7CE512-00CC-4433-8996-324CAF70F5B3}" destId="{B2D111E1-97E9-4A21-AD4E-D4C7728ECB17}" srcOrd="1" destOrd="0" presId="urn:microsoft.com/office/officeart/2005/8/layout/list1"/>
    <dgm:cxn modelId="{B4393DB5-2920-48F0-AE31-2400F514EF51}" type="presParOf" srcId="{3D7CE512-00CC-4433-8996-324CAF70F5B3}" destId="{9EC392E6-179E-4D7C-A531-AB3B4F758972}" srcOrd="2" destOrd="0" presId="urn:microsoft.com/office/officeart/2005/8/layout/list1"/>
    <dgm:cxn modelId="{C30E2CD0-27C0-4450-B2EA-AC4BE6C9A75E}" type="presParOf" srcId="{3D7CE512-00CC-4433-8996-324CAF70F5B3}" destId="{29A966C0-15D8-4882-8E29-1B3600F38DF2}" srcOrd="3" destOrd="0" presId="urn:microsoft.com/office/officeart/2005/8/layout/list1"/>
    <dgm:cxn modelId="{6CA4F708-50D8-48A3-9231-E5510F181B7C}" type="presParOf" srcId="{3D7CE512-00CC-4433-8996-324CAF70F5B3}" destId="{8D868E2A-A061-4301-8213-E0ECE7DF3073}" srcOrd="4" destOrd="0" presId="urn:microsoft.com/office/officeart/2005/8/layout/list1"/>
    <dgm:cxn modelId="{95A65D86-D482-4868-A8FA-65F5C3B35955}" type="presParOf" srcId="{8D868E2A-A061-4301-8213-E0ECE7DF3073}" destId="{0C8E0E19-B537-4C56-95BD-444C3BD9FCF5}" srcOrd="0" destOrd="0" presId="urn:microsoft.com/office/officeart/2005/8/layout/list1"/>
    <dgm:cxn modelId="{18AC7966-63BB-486D-9862-35573D9394A0}" type="presParOf" srcId="{8D868E2A-A061-4301-8213-E0ECE7DF3073}" destId="{88B88A6B-922C-4BAB-B899-0D8D33DD8C50}" srcOrd="1" destOrd="0" presId="urn:microsoft.com/office/officeart/2005/8/layout/list1"/>
    <dgm:cxn modelId="{3AEDCE21-3446-4394-8252-5A6808FD4855}" type="presParOf" srcId="{3D7CE512-00CC-4433-8996-324CAF70F5B3}" destId="{44C49720-41A9-4D65-932B-E5D46538B498}" srcOrd="5" destOrd="0" presId="urn:microsoft.com/office/officeart/2005/8/layout/list1"/>
    <dgm:cxn modelId="{CEDA8109-A095-4B3A-A270-624F366F4293}" type="presParOf" srcId="{3D7CE512-00CC-4433-8996-324CAF70F5B3}" destId="{91BA67C4-1B5D-4212-94CB-B924B7EB9BD8}" srcOrd="6" destOrd="0" presId="urn:microsoft.com/office/officeart/2005/8/layout/list1"/>
    <dgm:cxn modelId="{99EB86B0-8983-4324-891A-5EA398DE595F}" type="presParOf" srcId="{3D7CE512-00CC-4433-8996-324CAF70F5B3}" destId="{78C66DE8-950B-4588-837F-D57D65AE8C2C}" srcOrd="7" destOrd="0" presId="urn:microsoft.com/office/officeart/2005/8/layout/list1"/>
    <dgm:cxn modelId="{D2A67684-47CF-4726-A890-684C274E7291}" type="presParOf" srcId="{3D7CE512-00CC-4433-8996-324CAF70F5B3}" destId="{2F4BBDD1-56E6-41FF-89A2-29B3BFF91FA9}" srcOrd="8" destOrd="0" presId="urn:microsoft.com/office/officeart/2005/8/layout/list1"/>
    <dgm:cxn modelId="{0D7CB0C0-8015-4814-A414-423805A3F1E6}" type="presParOf" srcId="{2F4BBDD1-56E6-41FF-89A2-29B3BFF91FA9}" destId="{3183F40A-6B8F-4E89-9ED7-BAE4FEA32CD6}" srcOrd="0" destOrd="0" presId="urn:microsoft.com/office/officeart/2005/8/layout/list1"/>
    <dgm:cxn modelId="{96CC8EB1-BAF9-4E07-84EC-CD0088979946}" type="presParOf" srcId="{2F4BBDD1-56E6-41FF-89A2-29B3BFF91FA9}" destId="{DADF41F8-CBD7-40BE-8C96-9BCA7BB81DAD}" srcOrd="1" destOrd="0" presId="urn:microsoft.com/office/officeart/2005/8/layout/list1"/>
    <dgm:cxn modelId="{72106587-C606-4779-9A18-9C2B6D3DBEDB}" type="presParOf" srcId="{3D7CE512-00CC-4433-8996-324CAF70F5B3}" destId="{8DBF28BD-AEEC-4905-8DE2-A52BD5D66780}" srcOrd="9" destOrd="0" presId="urn:microsoft.com/office/officeart/2005/8/layout/list1"/>
    <dgm:cxn modelId="{C50C2310-F5F7-42D2-9E2B-F48FB253012C}" type="presParOf" srcId="{3D7CE512-00CC-4433-8996-324CAF70F5B3}" destId="{5029C96B-3607-4828-AD20-AC6709519AAB}"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D76332D9-27A8-4FFC-BF4A-419C6F4A49B7}" type="doc">
      <dgm:prSet loTypeId="urn:microsoft.com/office/officeart/2005/8/layout/vList2" loCatId="list" qsTypeId="urn:microsoft.com/office/officeart/2005/8/quickstyle/3d7" qsCatId="3D" csTypeId="urn:microsoft.com/office/officeart/2005/8/colors/accent1_2" csCatId="accent1" phldr="1"/>
      <dgm:spPr/>
      <dgm:t>
        <a:bodyPr/>
        <a:lstStyle/>
        <a:p>
          <a:endParaRPr lang="en-US"/>
        </a:p>
      </dgm:t>
    </dgm:pt>
    <dgm:pt modelId="{801BAA87-033B-4FDB-8691-4195DB471561}">
      <dgm:prSet phldrT="[Text]" custT="1"/>
      <dgm:spPr>
        <a:solidFill>
          <a:srgbClr val="00B0F0"/>
        </a:solidFill>
      </dgm:spPr>
      <dgm:t>
        <a:bodyPr/>
        <a:lstStyle/>
        <a:p>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যুগের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ধর্ম</a:t>
          </a:r>
          <a:r>
            <a:rPr lang="en-US" sz="3200" dirty="0" smtClean="0">
              <a:latin typeface="NikoshBAN" panose="02000000000000000000" pitchFamily="2" charset="0"/>
              <a:cs typeface="NikoshBAN" panose="02000000000000000000" pitchFamily="2" charset="0"/>
            </a:rPr>
            <a:t> এই - </a:t>
          </a:r>
          <a:endParaRPr lang="en-US" sz="3200" dirty="0"/>
        </a:p>
      </dgm:t>
    </dgm:pt>
    <dgm:pt modelId="{FF8C1BB5-1CB6-4F62-9A00-E4FBAE83ACE9}" type="parTrans" cxnId="{87A05686-93DF-4F51-BBFC-CE88032498DF}">
      <dgm:prSet/>
      <dgm:spPr/>
      <dgm:t>
        <a:bodyPr/>
        <a:lstStyle/>
        <a:p>
          <a:endParaRPr lang="en-US"/>
        </a:p>
      </dgm:t>
    </dgm:pt>
    <dgm:pt modelId="{79F57554-57A7-4231-BF43-F618B74CC866}" type="sibTrans" cxnId="{87A05686-93DF-4F51-BBFC-CE88032498DF}">
      <dgm:prSet/>
      <dgm:spPr/>
      <dgm:t>
        <a:bodyPr/>
        <a:lstStyle/>
        <a:p>
          <a:endParaRPr lang="en-US"/>
        </a:p>
      </dgm:t>
    </dgm:pt>
    <dgm:pt modelId="{737894E5-393C-4125-8000-6CA14F7AA0EA}">
      <dgm:prSet phldrT="[Text]" custT="1"/>
      <dgm:spPr>
        <a:solidFill>
          <a:srgbClr val="00B0F0"/>
        </a:solidFill>
      </dgm:spPr>
      <dgm:t>
        <a:bodyPr/>
        <a:lstStyle/>
        <a:p>
          <a:r>
            <a:rPr lang="en-US" sz="3600" dirty="0" smtClean="0"/>
            <a:t> </a:t>
          </a:r>
          <a:r>
            <a:rPr lang="en-US" sz="3200" dirty="0" smtClean="0"/>
            <a:t>	</a:t>
          </a:r>
          <a:r>
            <a:rPr lang="en-US" sz="3200" dirty="0" err="1" smtClean="0">
              <a:latin typeface="NikoshBAN" panose="02000000000000000000" pitchFamily="2" charset="0"/>
              <a:cs typeface="NikoshBAN" panose="02000000000000000000" pitchFamily="2" charset="0"/>
            </a:rPr>
            <a:t>পীড়ন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করিলে</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a:t>
          </a:r>
          <a:r>
            <a:rPr lang="en-US" sz="3200" dirty="0" smtClean="0">
              <a:latin typeface="NikoshBAN" panose="02000000000000000000" pitchFamily="2" charset="0"/>
              <a:cs typeface="NikoshBAN" panose="02000000000000000000" pitchFamily="2" charset="0"/>
            </a:rPr>
            <a:t>–</a:t>
          </a:r>
          <a:r>
            <a:rPr lang="en-US" sz="3200" dirty="0" err="1" smtClean="0">
              <a:latin typeface="NikoshBAN" panose="02000000000000000000" pitchFamily="2" charset="0"/>
              <a:cs typeface="NikoshBAN" panose="02000000000000000000" pitchFamily="2" charset="0"/>
            </a:rPr>
            <a:t>পীড়ন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এসে</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পীড়া</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দেবে</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তোমাকেই</a:t>
          </a:r>
          <a:r>
            <a:rPr lang="en-US" sz="3200" dirty="0" smtClean="0">
              <a:latin typeface="NikoshBAN" panose="02000000000000000000" pitchFamily="2" charset="0"/>
              <a:cs typeface="NikoshBAN" panose="02000000000000000000" pitchFamily="2" charset="0"/>
            </a:rPr>
            <a:t> </a:t>
          </a:r>
          <a:r>
            <a:rPr lang="en-US" sz="3600" dirty="0" smtClean="0">
              <a:latin typeface="NikoshBAN" panose="02000000000000000000" pitchFamily="2" charset="0"/>
              <a:cs typeface="NikoshBAN" panose="02000000000000000000" pitchFamily="2" charset="0"/>
            </a:rPr>
            <a:t>!</a:t>
          </a:r>
          <a:endParaRPr lang="en-US" sz="3600" dirty="0"/>
        </a:p>
      </dgm:t>
    </dgm:pt>
    <dgm:pt modelId="{1BB88D8A-9650-4138-90BA-68DA45CCBE2D}" type="parTrans" cxnId="{45EBED49-16FC-4DAB-B00D-407A52D327FD}">
      <dgm:prSet/>
      <dgm:spPr/>
      <dgm:t>
        <a:bodyPr/>
        <a:lstStyle/>
        <a:p>
          <a:endParaRPr lang="en-US"/>
        </a:p>
      </dgm:t>
    </dgm:pt>
    <dgm:pt modelId="{03C5AAE4-4D1D-4550-8FF4-062AC429365E}" type="sibTrans" cxnId="{45EBED49-16FC-4DAB-B00D-407A52D327FD}">
      <dgm:prSet/>
      <dgm:spPr/>
      <dgm:t>
        <a:bodyPr/>
        <a:lstStyle/>
        <a:p>
          <a:endParaRPr lang="en-US"/>
        </a:p>
      </dgm:t>
    </dgm:pt>
    <dgm:pt modelId="{F3FBB82B-4DC4-4DA9-83E8-AAF03AC763BA}" type="pres">
      <dgm:prSet presAssocID="{D76332D9-27A8-4FFC-BF4A-419C6F4A49B7}" presName="linear" presStyleCnt="0">
        <dgm:presLayoutVars>
          <dgm:animLvl val="lvl"/>
          <dgm:resizeHandles val="exact"/>
        </dgm:presLayoutVars>
      </dgm:prSet>
      <dgm:spPr/>
      <dgm:t>
        <a:bodyPr/>
        <a:lstStyle/>
        <a:p>
          <a:endParaRPr lang="en-US"/>
        </a:p>
      </dgm:t>
    </dgm:pt>
    <dgm:pt modelId="{B421ED93-9517-4EB7-84C0-0DEE8A963EB9}" type="pres">
      <dgm:prSet presAssocID="{801BAA87-033B-4FDB-8691-4195DB471561}" presName="parentText" presStyleLbl="node1" presStyleIdx="0" presStyleCnt="2" custLinFactNeighborX="-10797" custLinFactNeighborY="17200">
        <dgm:presLayoutVars>
          <dgm:chMax val="0"/>
          <dgm:bulletEnabled val="1"/>
        </dgm:presLayoutVars>
      </dgm:prSet>
      <dgm:spPr/>
      <dgm:t>
        <a:bodyPr/>
        <a:lstStyle/>
        <a:p>
          <a:endParaRPr lang="en-US"/>
        </a:p>
      </dgm:t>
    </dgm:pt>
    <dgm:pt modelId="{E1EF08A9-3BA2-497A-8316-28B23646EA26}" type="pres">
      <dgm:prSet presAssocID="{79F57554-57A7-4231-BF43-F618B74CC866}" presName="spacer" presStyleCnt="0"/>
      <dgm:spPr/>
    </dgm:pt>
    <dgm:pt modelId="{19453C52-E001-4640-9739-E79C872EEBC5}" type="pres">
      <dgm:prSet presAssocID="{737894E5-393C-4125-8000-6CA14F7AA0EA}" presName="parentText" presStyleLbl="node1" presStyleIdx="1" presStyleCnt="2">
        <dgm:presLayoutVars>
          <dgm:chMax val="0"/>
          <dgm:bulletEnabled val="1"/>
        </dgm:presLayoutVars>
      </dgm:prSet>
      <dgm:spPr/>
      <dgm:t>
        <a:bodyPr/>
        <a:lstStyle/>
        <a:p>
          <a:endParaRPr lang="en-US"/>
        </a:p>
      </dgm:t>
    </dgm:pt>
  </dgm:ptLst>
  <dgm:cxnLst>
    <dgm:cxn modelId="{87A05686-93DF-4F51-BBFC-CE88032498DF}" srcId="{D76332D9-27A8-4FFC-BF4A-419C6F4A49B7}" destId="{801BAA87-033B-4FDB-8691-4195DB471561}" srcOrd="0" destOrd="0" parTransId="{FF8C1BB5-1CB6-4F62-9A00-E4FBAE83ACE9}" sibTransId="{79F57554-57A7-4231-BF43-F618B74CC866}"/>
    <dgm:cxn modelId="{45EBED49-16FC-4DAB-B00D-407A52D327FD}" srcId="{D76332D9-27A8-4FFC-BF4A-419C6F4A49B7}" destId="{737894E5-393C-4125-8000-6CA14F7AA0EA}" srcOrd="1" destOrd="0" parTransId="{1BB88D8A-9650-4138-90BA-68DA45CCBE2D}" sibTransId="{03C5AAE4-4D1D-4550-8FF4-062AC429365E}"/>
    <dgm:cxn modelId="{23869867-9A6F-436B-9E9B-5139818AA56E}" type="presOf" srcId="{801BAA87-033B-4FDB-8691-4195DB471561}" destId="{B421ED93-9517-4EB7-84C0-0DEE8A963EB9}" srcOrd="0" destOrd="0" presId="urn:microsoft.com/office/officeart/2005/8/layout/vList2"/>
    <dgm:cxn modelId="{2AAC1F1C-F211-4313-9795-A089187872D7}" type="presOf" srcId="{737894E5-393C-4125-8000-6CA14F7AA0EA}" destId="{19453C52-E001-4640-9739-E79C872EEBC5}" srcOrd="0" destOrd="0" presId="urn:microsoft.com/office/officeart/2005/8/layout/vList2"/>
    <dgm:cxn modelId="{E618B4CD-665F-43B6-8DDA-39D5059C5D53}" type="presOf" srcId="{D76332D9-27A8-4FFC-BF4A-419C6F4A49B7}" destId="{F3FBB82B-4DC4-4DA9-83E8-AAF03AC763BA}" srcOrd="0" destOrd="0" presId="urn:microsoft.com/office/officeart/2005/8/layout/vList2"/>
    <dgm:cxn modelId="{FFD1B203-C2E4-40D4-80A2-D89481089770}" type="presParOf" srcId="{F3FBB82B-4DC4-4DA9-83E8-AAF03AC763BA}" destId="{B421ED93-9517-4EB7-84C0-0DEE8A963EB9}" srcOrd="0" destOrd="0" presId="urn:microsoft.com/office/officeart/2005/8/layout/vList2"/>
    <dgm:cxn modelId="{C06355CA-ABDC-4049-A5CB-0C6E61B903A8}" type="presParOf" srcId="{F3FBB82B-4DC4-4DA9-83E8-AAF03AC763BA}" destId="{E1EF08A9-3BA2-497A-8316-28B23646EA26}" srcOrd="1" destOrd="0" presId="urn:microsoft.com/office/officeart/2005/8/layout/vList2"/>
    <dgm:cxn modelId="{81FC2931-A604-4585-8E81-88C440824315}" type="presParOf" srcId="{F3FBB82B-4DC4-4DA9-83E8-AAF03AC763BA}" destId="{19453C52-E001-4640-9739-E79C872EEBC5}" srcOrd="2"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8B651A3C-CFA8-4B75-913B-12EADA296EF4}"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n-US"/>
        </a:p>
      </dgm:t>
    </dgm:pt>
    <dgm:pt modelId="{2D3E398A-3C5E-4D1C-90D5-B22717FDEF23}">
      <dgm:prSet phldrT="[Text]" custT="1"/>
      <dgm:spPr/>
      <dgm:t>
        <a:bodyPr/>
        <a:lstStyle/>
        <a:p>
          <a:r>
            <a:rPr lang="en-US" sz="1400" dirty="0" smtClean="0">
              <a:latin typeface="NikoshBAN" panose="02000000000000000000" pitchFamily="2" charset="0"/>
              <a:cs typeface="NikoshBAN" panose="02000000000000000000" pitchFamily="2" charset="0"/>
            </a:rPr>
            <a:t>আব্দুল্লাহ আত তারিক</a:t>
          </a:r>
          <a:endParaRPr lang="en-US" sz="1400" dirty="0">
            <a:latin typeface="NikoshBAN" panose="02000000000000000000" pitchFamily="2" charset="0"/>
            <a:cs typeface="NikoshBAN" panose="02000000000000000000" pitchFamily="2" charset="0"/>
          </a:endParaRPr>
        </a:p>
      </dgm:t>
    </dgm:pt>
    <dgm:pt modelId="{9D6BB742-3B3A-4A53-9D25-0EC6414B6DC8}" type="parTrans" cxnId="{78A26A00-EFA0-438A-9EE2-6D73A891DA39}">
      <dgm:prSet/>
      <dgm:spPr/>
      <dgm:t>
        <a:bodyPr/>
        <a:lstStyle/>
        <a:p>
          <a:endParaRPr lang="en-US"/>
        </a:p>
      </dgm:t>
    </dgm:pt>
    <dgm:pt modelId="{6DE2EB2E-1B2E-4104-9925-3755F49828BD}" type="sibTrans" cxnId="{78A26A00-EFA0-438A-9EE2-6D73A891DA39}">
      <dgm:prSet/>
      <dgm:spPr/>
      <dgm:t>
        <a:bodyPr/>
        <a:lstStyle/>
        <a:p>
          <a:endParaRPr lang="en-US"/>
        </a:p>
      </dgm:t>
    </dgm:pt>
    <dgm:pt modelId="{BCAE2734-2D61-4262-BD19-BD33B37F8C44}">
      <dgm:prSet phldrT="[Text]" custT="1"/>
      <dgm:spPr/>
      <dgm:t>
        <a:bodyPr/>
        <a:lstStyle/>
        <a:p>
          <a:r>
            <a:rPr lang="en-US" sz="1400" dirty="0" smtClean="0">
              <a:latin typeface="NikoshBAN" panose="02000000000000000000" pitchFamily="2" charset="0"/>
              <a:cs typeface="NikoshBAN" panose="02000000000000000000" pitchFamily="2" charset="0"/>
            </a:rPr>
            <a:t> সহকারি শিক্ষক (</a:t>
          </a:r>
          <a:r>
            <a:rPr lang="en-US" sz="1400" dirty="0" err="1" smtClean="0">
              <a:latin typeface="NikoshBAN" panose="02000000000000000000" pitchFamily="2" charset="0"/>
              <a:cs typeface="NikoshBAN" panose="02000000000000000000" pitchFamily="2" charset="0"/>
            </a:rPr>
            <a:t>বাংলা</a:t>
          </a:r>
          <a:r>
            <a:rPr lang="en-US" sz="1400" dirty="0" smtClean="0">
              <a:latin typeface="NikoshBAN" panose="02000000000000000000" pitchFamily="2" charset="0"/>
              <a:cs typeface="NikoshBAN" panose="02000000000000000000" pitchFamily="2" charset="0"/>
            </a:rPr>
            <a:t>) </a:t>
          </a:r>
          <a:endParaRPr lang="en-US" sz="1400" dirty="0">
            <a:latin typeface="NikoshBAN" panose="02000000000000000000" pitchFamily="2" charset="0"/>
            <a:cs typeface="NikoshBAN" panose="02000000000000000000" pitchFamily="2" charset="0"/>
          </a:endParaRPr>
        </a:p>
      </dgm:t>
    </dgm:pt>
    <dgm:pt modelId="{03B5DC7B-477F-4D00-8765-FBA97F27868F}" type="parTrans" cxnId="{BD2735C0-8BE1-403D-B4AA-7FAEA5507004}">
      <dgm:prSet/>
      <dgm:spPr/>
      <dgm:t>
        <a:bodyPr/>
        <a:lstStyle/>
        <a:p>
          <a:endParaRPr lang="en-US"/>
        </a:p>
      </dgm:t>
    </dgm:pt>
    <dgm:pt modelId="{DF72FCBE-B590-4207-8BAC-2369AD7854F0}" type="sibTrans" cxnId="{BD2735C0-8BE1-403D-B4AA-7FAEA5507004}">
      <dgm:prSet/>
      <dgm:spPr/>
      <dgm:t>
        <a:bodyPr/>
        <a:lstStyle/>
        <a:p>
          <a:endParaRPr lang="en-US"/>
        </a:p>
      </dgm:t>
    </dgm:pt>
    <dgm:pt modelId="{4B97C894-C8D1-49D1-A59F-B2056ABDA619}">
      <dgm:prSet phldrT="[Text]" custT="1"/>
      <dgm:spPr/>
      <dgm:t>
        <a:bodyPr/>
        <a:lstStyle/>
        <a:p>
          <a:r>
            <a:rPr lang="en-US" sz="1400" dirty="0" smtClean="0">
              <a:latin typeface="NikoshBAN" panose="02000000000000000000" pitchFamily="2" charset="0"/>
              <a:cs typeface="NikoshBAN" panose="02000000000000000000" pitchFamily="2" charset="0"/>
            </a:rPr>
            <a:t>শুভেচ্ছা প্রিপারেটরি স্কুল, মাগুরা</a:t>
          </a:r>
          <a:endParaRPr lang="en-US" sz="1400" dirty="0">
            <a:latin typeface="NikoshBAN" panose="02000000000000000000" pitchFamily="2" charset="0"/>
            <a:cs typeface="NikoshBAN" panose="02000000000000000000" pitchFamily="2" charset="0"/>
          </a:endParaRPr>
        </a:p>
      </dgm:t>
    </dgm:pt>
    <dgm:pt modelId="{4B2957AF-EAED-49EA-948F-EADBB75DD901}" type="parTrans" cxnId="{3369A81F-7545-46CC-A156-2454A7BF9F6D}">
      <dgm:prSet/>
      <dgm:spPr/>
      <dgm:t>
        <a:bodyPr/>
        <a:lstStyle/>
        <a:p>
          <a:endParaRPr lang="en-US"/>
        </a:p>
      </dgm:t>
    </dgm:pt>
    <dgm:pt modelId="{3AB328AC-08CC-4466-BEEF-E9A12F164720}" type="sibTrans" cxnId="{3369A81F-7545-46CC-A156-2454A7BF9F6D}">
      <dgm:prSet/>
      <dgm:spPr/>
      <dgm:t>
        <a:bodyPr/>
        <a:lstStyle/>
        <a:p>
          <a:endParaRPr lang="en-US"/>
        </a:p>
      </dgm:t>
    </dgm:pt>
    <dgm:pt modelId="{3D7CE512-00CC-4433-8996-324CAF70F5B3}" type="pres">
      <dgm:prSet presAssocID="{8B651A3C-CFA8-4B75-913B-12EADA296EF4}" presName="linear" presStyleCnt="0">
        <dgm:presLayoutVars>
          <dgm:dir/>
          <dgm:animLvl val="lvl"/>
          <dgm:resizeHandles val="exact"/>
        </dgm:presLayoutVars>
      </dgm:prSet>
      <dgm:spPr/>
      <dgm:t>
        <a:bodyPr/>
        <a:lstStyle/>
        <a:p>
          <a:endParaRPr lang="en-US"/>
        </a:p>
      </dgm:t>
    </dgm:pt>
    <dgm:pt modelId="{D38E2C54-158C-4D2A-8D4C-8FED82FB7E0D}" type="pres">
      <dgm:prSet presAssocID="{2D3E398A-3C5E-4D1C-90D5-B22717FDEF23}" presName="parentLin" presStyleCnt="0"/>
      <dgm:spPr/>
    </dgm:pt>
    <dgm:pt modelId="{8CB7F10A-CD24-411A-AC44-4CA3AC723B45}" type="pres">
      <dgm:prSet presAssocID="{2D3E398A-3C5E-4D1C-90D5-B22717FDEF23}" presName="parentLeftMargin" presStyleLbl="node1" presStyleIdx="0" presStyleCnt="3"/>
      <dgm:spPr/>
      <dgm:t>
        <a:bodyPr/>
        <a:lstStyle/>
        <a:p>
          <a:endParaRPr lang="en-US"/>
        </a:p>
      </dgm:t>
    </dgm:pt>
    <dgm:pt modelId="{A808166C-4BD9-4F07-9287-93ECBF7D7517}" type="pres">
      <dgm:prSet presAssocID="{2D3E398A-3C5E-4D1C-90D5-B22717FDEF23}" presName="parentText" presStyleLbl="node1" presStyleIdx="0" presStyleCnt="3">
        <dgm:presLayoutVars>
          <dgm:chMax val="0"/>
          <dgm:bulletEnabled val="1"/>
        </dgm:presLayoutVars>
      </dgm:prSet>
      <dgm:spPr/>
      <dgm:t>
        <a:bodyPr/>
        <a:lstStyle/>
        <a:p>
          <a:endParaRPr lang="en-US"/>
        </a:p>
      </dgm:t>
    </dgm:pt>
    <dgm:pt modelId="{B2D111E1-97E9-4A21-AD4E-D4C7728ECB17}" type="pres">
      <dgm:prSet presAssocID="{2D3E398A-3C5E-4D1C-90D5-B22717FDEF23}" presName="negativeSpace" presStyleCnt="0"/>
      <dgm:spPr/>
    </dgm:pt>
    <dgm:pt modelId="{9EC392E6-179E-4D7C-A531-AB3B4F758972}" type="pres">
      <dgm:prSet presAssocID="{2D3E398A-3C5E-4D1C-90D5-B22717FDEF23}" presName="childText" presStyleLbl="conFgAcc1" presStyleIdx="0" presStyleCnt="3">
        <dgm:presLayoutVars>
          <dgm:bulletEnabled val="1"/>
        </dgm:presLayoutVars>
      </dgm:prSet>
      <dgm:spPr/>
      <dgm:t>
        <a:bodyPr/>
        <a:lstStyle/>
        <a:p>
          <a:endParaRPr lang="en-US"/>
        </a:p>
      </dgm:t>
    </dgm:pt>
    <dgm:pt modelId="{29A966C0-15D8-4882-8E29-1B3600F38DF2}" type="pres">
      <dgm:prSet presAssocID="{6DE2EB2E-1B2E-4104-9925-3755F49828BD}" presName="spaceBetweenRectangles" presStyleCnt="0"/>
      <dgm:spPr/>
    </dgm:pt>
    <dgm:pt modelId="{8D868E2A-A061-4301-8213-E0ECE7DF3073}" type="pres">
      <dgm:prSet presAssocID="{BCAE2734-2D61-4262-BD19-BD33B37F8C44}" presName="parentLin" presStyleCnt="0"/>
      <dgm:spPr/>
    </dgm:pt>
    <dgm:pt modelId="{0C8E0E19-B537-4C56-95BD-444C3BD9FCF5}" type="pres">
      <dgm:prSet presAssocID="{BCAE2734-2D61-4262-BD19-BD33B37F8C44}" presName="parentLeftMargin" presStyleLbl="node1" presStyleIdx="0" presStyleCnt="3"/>
      <dgm:spPr/>
      <dgm:t>
        <a:bodyPr/>
        <a:lstStyle/>
        <a:p>
          <a:endParaRPr lang="en-US"/>
        </a:p>
      </dgm:t>
    </dgm:pt>
    <dgm:pt modelId="{88B88A6B-922C-4BAB-B899-0D8D33DD8C50}" type="pres">
      <dgm:prSet presAssocID="{BCAE2734-2D61-4262-BD19-BD33B37F8C44}" presName="parentText" presStyleLbl="node1" presStyleIdx="1" presStyleCnt="3">
        <dgm:presLayoutVars>
          <dgm:chMax val="0"/>
          <dgm:bulletEnabled val="1"/>
        </dgm:presLayoutVars>
      </dgm:prSet>
      <dgm:spPr/>
      <dgm:t>
        <a:bodyPr/>
        <a:lstStyle/>
        <a:p>
          <a:endParaRPr lang="en-US"/>
        </a:p>
      </dgm:t>
    </dgm:pt>
    <dgm:pt modelId="{44C49720-41A9-4D65-932B-E5D46538B498}" type="pres">
      <dgm:prSet presAssocID="{BCAE2734-2D61-4262-BD19-BD33B37F8C44}" presName="negativeSpace" presStyleCnt="0"/>
      <dgm:spPr/>
    </dgm:pt>
    <dgm:pt modelId="{91BA67C4-1B5D-4212-94CB-B924B7EB9BD8}" type="pres">
      <dgm:prSet presAssocID="{BCAE2734-2D61-4262-BD19-BD33B37F8C44}" presName="childText" presStyleLbl="conFgAcc1" presStyleIdx="1" presStyleCnt="3">
        <dgm:presLayoutVars>
          <dgm:bulletEnabled val="1"/>
        </dgm:presLayoutVars>
      </dgm:prSet>
      <dgm:spPr/>
    </dgm:pt>
    <dgm:pt modelId="{78C66DE8-950B-4588-837F-D57D65AE8C2C}" type="pres">
      <dgm:prSet presAssocID="{DF72FCBE-B590-4207-8BAC-2369AD7854F0}" presName="spaceBetweenRectangles" presStyleCnt="0"/>
      <dgm:spPr/>
    </dgm:pt>
    <dgm:pt modelId="{2F4BBDD1-56E6-41FF-89A2-29B3BFF91FA9}" type="pres">
      <dgm:prSet presAssocID="{4B97C894-C8D1-49D1-A59F-B2056ABDA619}" presName="parentLin" presStyleCnt="0"/>
      <dgm:spPr/>
    </dgm:pt>
    <dgm:pt modelId="{3183F40A-6B8F-4E89-9ED7-BAE4FEA32CD6}" type="pres">
      <dgm:prSet presAssocID="{4B97C894-C8D1-49D1-A59F-B2056ABDA619}" presName="parentLeftMargin" presStyleLbl="node1" presStyleIdx="1" presStyleCnt="3"/>
      <dgm:spPr/>
      <dgm:t>
        <a:bodyPr/>
        <a:lstStyle/>
        <a:p>
          <a:endParaRPr lang="en-US"/>
        </a:p>
      </dgm:t>
    </dgm:pt>
    <dgm:pt modelId="{DADF41F8-CBD7-40BE-8C96-9BCA7BB81DAD}" type="pres">
      <dgm:prSet presAssocID="{4B97C894-C8D1-49D1-A59F-B2056ABDA619}" presName="parentText" presStyleLbl="node1" presStyleIdx="2" presStyleCnt="3">
        <dgm:presLayoutVars>
          <dgm:chMax val="0"/>
          <dgm:bulletEnabled val="1"/>
        </dgm:presLayoutVars>
      </dgm:prSet>
      <dgm:spPr/>
      <dgm:t>
        <a:bodyPr/>
        <a:lstStyle/>
        <a:p>
          <a:endParaRPr lang="en-US"/>
        </a:p>
      </dgm:t>
    </dgm:pt>
    <dgm:pt modelId="{8DBF28BD-AEEC-4905-8DE2-A52BD5D66780}" type="pres">
      <dgm:prSet presAssocID="{4B97C894-C8D1-49D1-A59F-B2056ABDA619}" presName="negativeSpace" presStyleCnt="0"/>
      <dgm:spPr/>
    </dgm:pt>
    <dgm:pt modelId="{5029C96B-3607-4828-AD20-AC6709519AAB}" type="pres">
      <dgm:prSet presAssocID="{4B97C894-C8D1-49D1-A59F-B2056ABDA619}" presName="childText" presStyleLbl="conFgAcc1" presStyleIdx="2" presStyleCnt="3">
        <dgm:presLayoutVars>
          <dgm:bulletEnabled val="1"/>
        </dgm:presLayoutVars>
      </dgm:prSet>
      <dgm:spPr/>
    </dgm:pt>
  </dgm:ptLst>
  <dgm:cxnLst>
    <dgm:cxn modelId="{237DA96E-9906-498C-9308-8FF01E533D88}" type="presOf" srcId="{4B97C894-C8D1-49D1-A59F-B2056ABDA619}" destId="{3183F40A-6B8F-4E89-9ED7-BAE4FEA32CD6}" srcOrd="0" destOrd="0" presId="urn:microsoft.com/office/officeart/2005/8/layout/list1"/>
    <dgm:cxn modelId="{78A26A00-EFA0-438A-9EE2-6D73A891DA39}" srcId="{8B651A3C-CFA8-4B75-913B-12EADA296EF4}" destId="{2D3E398A-3C5E-4D1C-90D5-B22717FDEF23}" srcOrd="0" destOrd="0" parTransId="{9D6BB742-3B3A-4A53-9D25-0EC6414B6DC8}" sibTransId="{6DE2EB2E-1B2E-4104-9925-3755F49828BD}"/>
    <dgm:cxn modelId="{3369A81F-7545-46CC-A156-2454A7BF9F6D}" srcId="{8B651A3C-CFA8-4B75-913B-12EADA296EF4}" destId="{4B97C894-C8D1-49D1-A59F-B2056ABDA619}" srcOrd="2" destOrd="0" parTransId="{4B2957AF-EAED-49EA-948F-EADBB75DD901}" sibTransId="{3AB328AC-08CC-4466-BEEF-E9A12F164720}"/>
    <dgm:cxn modelId="{825095AA-3910-4DF3-B83F-C06FED216874}" type="presOf" srcId="{BCAE2734-2D61-4262-BD19-BD33B37F8C44}" destId="{0C8E0E19-B537-4C56-95BD-444C3BD9FCF5}" srcOrd="0" destOrd="0" presId="urn:microsoft.com/office/officeart/2005/8/layout/list1"/>
    <dgm:cxn modelId="{2797A542-3A18-43CB-95F0-5881228E69D6}" type="presOf" srcId="{2D3E398A-3C5E-4D1C-90D5-B22717FDEF23}" destId="{A808166C-4BD9-4F07-9287-93ECBF7D7517}" srcOrd="1" destOrd="0" presId="urn:microsoft.com/office/officeart/2005/8/layout/list1"/>
    <dgm:cxn modelId="{BD2735C0-8BE1-403D-B4AA-7FAEA5507004}" srcId="{8B651A3C-CFA8-4B75-913B-12EADA296EF4}" destId="{BCAE2734-2D61-4262-BD19-BD33B37F8C44}" srcOrd="1" destOrd="0" parTransId="{03B5DC7B-477F-4D00-8765-FBA97F27868F}" sibTransId="{DF72FCBE-B590-4207-8BAC-2369AD7854F0}"/>
    <dgm:cxn modelId="{F44EAD3C-BEA4-45EF-859D-22440C4C55E7}" type="presOf" srcId="{2D3E398A-3C5E-4D1C-90D5-B22717FDEF23}" destId="{8CB7F10A-CD24-411A-AC44-4CA3AC723B45}" srcOrd="0" destOrd="0" presId="urn:microsoft.com/office/officeart/2005/8/layout/list1"/>
    <dgm:cxn modelId="{36C788BC-D9DF-428F-8804-56B6143E4F9B}" type="presOf" srcId="{4B97C894-C8D1-49D1-A59F-B2056ABDA619}" destId="{DADF41F8-CBD7-40BE-8C96-9BCA7BB81DAD}" srcOrd="1" destOrd="0" presId="urn:microsoft.com/office/officeart/2005/8/layout/list1"/>
    <dgm:cxn modelId="{5028C86C-FA09-4432-AE09-B9BFFA3FBD37}" type="presOf" srcId="{8B651A3C-CFA8-4B75-913B-12EADA296EF4}" destId="{3D7CE512-00CC-4433-8996-324CAF70F5B3}" srcOrd="0" destOrd="0" presId="urn:microsoft.com/office/officeart/2005/8/layout/list1"/>
    <dgm:cxn modelId="{9AB1F9D1-E864-4714-B5CB-B028208D2173}" type="presOf" srcId="{BCAE2734-2D61-4262-BD19-BD33B37F8C44}" destId="{88B88A6B-922C-4BAB-B899-0D8D33DD8C50}" srcOrd="1" destOrd="0" presId="urn:microsoft.com/office/officeart/2005/8/layout/list1"/>
    <dgm:cxn modelId="{B5E82731-483E-437B-87B1-4B9F9B21921C}" type="presParOf" srcId="{3D7CE512-00CC-4433-8996-324CAF70F5B3}" destId="{D38E2C54-158C-4D2A-8D4C-8FED82FB7E0D}" srcOrd="0" destOrd="0" presId="urn:microsoft.com/office/officeart/2005/8/layout/list1"/>
    <dgm:cxn modelId="{B608ECC7-C843-4C78-8C0A-7A47AF69AE66}" type="presParOf" srcId="{D38E2C54-158C-4D2A-8D4C-8FED82FB7E0D}" destId="{8CB7F10A-CD24-411A-AC44-4CA3AC723B45}" srcOrd="0" destOrd="0" presId="urn:microsoft.com/office/officeart/2005/8/layout/list1"/>
    <dgm:cxn modelId="{5BD1E502-B76B-494E-BABF-C098253BB287}" type="presParOf" srcId="{D38E2C54-158C-4D2A-8D4C-8FED82FB7E0D}" destId="{A808166C-4BD9-4F07-9287-93ECBF7D7517}" srcOrd="1" destOrd="0" presId="urn:microsoft.com/office/officeart/2005/8/layout/list1"/>
    <dgm:cxn modelId="{13680E6D-F2EE-4B35-A0FB-4C62A07479A4}" type="presParOf" srcId="{3D7CE512-00CC-4433-8996-324CAF70F5B3}" destId="{B2D111E1-97E9-4A21-AD4E-D4C7728ECB17}" srcOrd="1" destOrd="0" presId="urn:microsoft.com/office/officeart/2005/8/layout/list1"/>
    <dgm:cxn modelId="{4D7D2ECF-AEE5-491E-AB26-8E3E778F4B0C}" type="presParOf" srcId="{3D7CE512-00CC-4433-8996-324CAF70F5B3}" destId="{9EC392E6-179E-4D7C-A531-AB3B4F758972}" srcOrd="2" destOrd="0" presId="urn:microsoft.com/office/officeart/2005/8/layout/list1"/>
    <dgm:cxn modelId="{24F93E3F-F5C9-4525-853D-4D18EA30F45D}" type="presParOf" srcId="{3D7CE512-00CC-4433-8996-324CAF70F5B3}" destId="{29A966C0-15D8-4882-8E29-1B3600F38DF2}" srcOrd="3" destOrd="0" presId="urn:microsoft.com/office/officeart/2005/8/layout/list1"/>
    <dgm:cxn modelId="{515772B7-0576-4192-8909-533EF2E2BA55}" type="presParOf" srcId="{3D7CE512-00CC-4433-8996-324CAF70F5B3}" destId="{8D868E2A-A061-4301-8213-E0ECE7DF3073}" srcOrd="4" destOrd="0" presId="urn:microsoft.com/office/officeart/2005/8/layout/list1"/>
    <dgm:cxn modelId="{74704911-3D91-4709-A8DC-46FBDFCD1EDD}" type="presParOf" srcId="{8D868E2A-A061-4301-8213-E0ECE7DF3073}" destId="{0C8E0E19-B537-4C56-95BD-444C3BD9FCF5}" srcOrd="0" destOrd="0" presId="urn:microsoft.com/office/officeart/2005/8/layout/list1"/>
    <dgm:cxn modelId="{3E9AC597-FE6C-4A1E-AABE-D306F6C521B6}" type="presParOf" srcId="{8D868E2A-A061-4301-8213-E0ECE7DF3073}" destId="{88B88A6B-922C-4BAB-B899-0D8D33DD8C50}" srcOrd="1" destOrd="0" presId="urn:microsoft.com/office/officeart/2005/8/layout/list1"/>
    <dgm:cxn modelId="{94DDE031-F1EE-4E91-979F-CCFFDA3A3B99}" type="presParOf" srcId="{3D7CE512-00CC-4433-8996-324CAF70F5B3}" destId="{44C49720-41A9-4D65-932B-E5D46538B498}" srcOrd="5" destOrd="0" presId="urn:microsoft.com/office/officeart/2005/8/layout/list1"/>
    <dgm:cxn modelId="{7B30F1D2-8FFC-4F4E-9EFE-BD51A8D4885B}" type="presParOf" srcId="{3D7CE512-00CC-4433-8996-324CAF70F5B3}" destId="{91BA67C4-1B5D-4212-94CB-B924B7EB9BD8}" srcOrd="6" destOrd="0" presId="urn:microsoft.com/office/officeart/2005/8/layout/list1"/>
    <dgm:cxn modelId="{E96DD2C4-6390-4CF7-BAFB-7CC2D4F847B9}" type="presParOf" srcId="{3D7CE512-00CC-4433-8996-324CAF70F5B3}" destId="{78C66DE8-950B-4588-837F-D57D65AE8C2C}" srcOrd="7" destOrd="0" presId="urn:microsoft.com/office/officeart/2005/8/layout/list1"/>
    <dgm:cxn modelId="{BAC94D89-2D4B-42E0-832F-52A81AF62095}" type="presParOf" srcId="{3D7CE512-00CC-4433-8996-324CAF70F5B3}" destId="{2F4BBDD1-56E6-41FF-89A2-29B3BFF91FA9}" srcOrd="8" destOrd="0" presId="urn:microsoft.com/office/officeart/2005/8/layout/list1"/>
    <dgm:cxn modelId="{A1A5D7A8-7C48-4DAA-BB19-477FAF70DC32}" type="presParOf" srcId="{2F4BBDD1-56E6-41FF-89A2-29B3BFF91FA9}" destId="{3183F40A-6B8F-4E89-9ED7-BAE4FEA32CD6}" srcOrd="0" destOrd="0" presId="urn:microsoft.com/office/officeart/2005/8/layout/list1"/>
    <dgm:cxn modelId="{9D49FBEA-F6E2-48A9-8BA6-01617C4E7788}" type="presParOf" srcId="{2F4BBDD1-56E6-41FF-89A2-29B3BFF91FA9}" destId="{DADF41F8-CBD7-40BE-8C96-9BCA7BB81DAD}" srcOrd="1" destOrd="0" presId="urn:microsoft.com/office/officeart/2005/8/layout/list1"/>
    <dgm:cxn modelId="{7B70AFCB-0D3B-4B5E-8577-7AFA6B3FAC91}" type="presParOf" srcId="{3D7CE512-00CC-4433-8996-324CAF70F5B3}" destId="{8DBF28BD-AEEC-4905-8DE2-A52BD5D66780}" srcOrd="9" destOrd="0" presId="urn:microsoft.com/office/officeart/2005/8/layout/list1"/>
    <dgm:cxn modelId="{E83A8489-066C-4A9A-AF1D-213D4905D904}" type="presParOf" srcId="{3D7CE512-00CC-4433-8996-324CAF70F5B3}" destId="{5029C96B-3607-4828-AD20-AC6709519AAB}"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D76332D9-27A8-4FFC-BF4A-419C6F4A49B7}" type="doc">
      <dgm:prSet loTypeId="urn:microsoft.com/office/officeart/2005/8/layout/vList2" loCatId="list" qsTypeId="urn:microsoft.com/office/officeart/2005/8/quickstyle/3d7" qsCatId="3D" csTypeId="urn:microsoft.com/office/officeart/2005/8/colors/accent1_2" csCatId="accent1" phldr="1"/>
      <dgm:spPr/>
      <dgm:t>
        <a:bodyPr/>
        <a:lstStyle/>
        <a:p>
          <a:endParaRPr lang="en-US"/>
        </a:p>
      </dgm:t>
    </dgm:pt>
    <dgm:pt modelId="{801BAA87-033B-4FDB-8691-4195DB471561}">
      <dgm:prSet phldrT="[Text]" custT="1"/>
      <dgm:spPr>
        <a:solidFill>
          <a:srgbClr val="7030A0"/>
        </a:solidFill>
      </dgm:spPr>
      <dgm:t>
        <a:bodyPr/>
        <a:lstStyle/>
        <a:p>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বিশ্বের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যা-কিছু</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মহান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সৃষ্টি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চির-কল্যাণকর</a:t>
          </a:r>
          <a:endParaRPr lang="en-US" sz="3200" dirty="0"/>
        </a:p>
      </dgm:t>
    </dgm:pt>
    <dgm:pt modelId="{FF8C1BB5-1CB6-4F62-9A00-E4FBAE83ACE9}" type="parTrans" cxnId="{87A05686-93DF-4F51-BBFC-CE88032498DF}">
      <dgm:prSet/>
      <dgm:spPr/>
      <dgm:t>
        <a:bodyPr/>
        <a:lstStyle/>
        <a:p>
          <a:endParaRPr lang="en-US"/>
        </a:p>
      </dgm:t>
    </dgm:pt>
    <dgm:pt modelId="{79F57554-57A7-4231-BF43-F618B74CC866}" type="sibTrans" cxnId="{87A05686-93DF-4F51-BBFC-CE88032498DF}">
      <dgm:prSet/>
      <dgm:spPr/>
      <dgm:t>
        <a:bodyPr/>
        <a:lstStyle/>
        <a:p>
          <a:endParaRPr lang="en-US"/>
        </a:p>
      </dgm:t>
    </dgm:pt>
    <dgm:pt modelId="{737894E5-393C-4125-8000-6CA14F7AA0EA}">
      <dgm:prSet phldrT="[Text]" custT="1"/>
      <dgm:spPr>
        <a:solidFill>
          <a:srgbClr val="00B0F0"/>
        </a:solidFill>
      </dgm:spPr>
      <dgm:t>
        <a:bodyPr/>
        <a:lstStyle/>
        <a:p>
          <a:r>
            <a:rPr lang="en-US" sz="3600" dirty="0" smtClean="0"/>
            <a:t> 		</a:t>
          </a:r>
          <a:r>
            <a:rPr lang="en-US" sz="3600" dirty="0" err="1" smtClean="0">
              <a:latin typeface="NikoshBAN" panose="02000000000000000000" pitchFamily="2" charset="0"/>
              <a:cs typeface="NikoshBAN" panose="02000000000000000000" pitchFamily="2" charset="0"/>
            </a:rPr>
            <a:t>অর্ধেক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তার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করিয়াছে</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নারী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অর্ধেক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তার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নর</a:t>
          </a:r>
          <a:r>
            <a:rPr lang="en-US" sz="3600" dirty="0" smtClean="0">
              <a:latin typeface="NikoshBAN" panose="02000000000000000000" pitchFamily="2" charset="0"/>
              <a:cs typeface="NikoshBAN" panose="02000000000000000000" pitchFamily="2" charset="0"/>
            </a:rPr>
            <a:t>। </a:t>
          </a:r>
          <a:endParaRPr lang="en-US" sz="3600" dirty="0"/>
        </a:p>
      </dgm:t>
    </dgm:pt>
    <dgm:pt modelId="{1BB88D8A-9650-4138-90BA-68DA45CCBE2D}" type="parTrans" cxnId="{45EBED49-16FC-4DAB-B00D-407A52D327FD}">
      <dgm:prSet/>
      <dgm:spPr/>
      <dgm:t>
        <a:bodyPr/>
        <a:lstStyle/>
        <a:p>
          <a:endParaRPr lang="en-US"/>
        </a:p>
      </dgm:t>
    </dgm:pt>
    <dgm:pt modelId="{03C5AAE4-4D1D-4550-8FF4-062AC429365E}" type="sibTrans" cxnId="{45EBED49-16FC-4DAB-B00D-407A52D327FD}">
      <dgm:prSet/>
      <dgm:spPr/>
      <dgm:t>
        <a:bodyPr/>
        <a:lstStyle/>
        <a:p>
          <a:endParaRPr lang="en-US"/>
        </a:p>
      </dgm:t>
    </dgm:pt>
    <dgm:pt modelId="{F3FBB82B-4DC4-4DA9-83E8-AAF03AC763BA}" type="pres">
      <dgm:prSet presAssocID="{D76332D9-27A8-4FFC-BF4A-419C6F4A49B7}" presName="linear" presStyleCnt="0">
        <dgm:presLayoutVars>
          <dgm:animLvl val="lvl"/>
          <dgm:resizeHandles val="exact"/>
        </dgm:presLayoutVars>
      </dgm:prSet>
      <dgm:spPr/>
      <dgm:t>
        <a:bodyPr/>
        <a:lstStyle/>
        <a:p>
          <a:endParaRPr lang="en-US"/>
        </a:p>
      </dgm:t>
    </dgm:pt>
    <dgm:pt modelId="{B421ED93-9517-4EB7-84C0-0DEE8A963EB9}" type="pres">
      <dgm:prSet presAssocID="{801BAA87-033B-4FDB-8691-4195DB471561}" presName="parentText" presStyleLbl="node1" presStyleIdx="0" presStyleCnt="2" custLinFactNeighborX="-10797" custLinFactNeighborY="17200">
        <dgm:presLayoutVars>
          <dgm:chMax val="0"/>
          <dgm:bulletEnabled val="1"/>
        </dgm:presLayoutVars>
      </dgm:prSet>
      <dgm:spPr/>
      <dgm:t>
        <a:bodyPr/>
        <a:lstStyle/>
        <a:p>
          <a:endParaRPr lang="en-US"/>
        </a:p>
      </dgm:t>
    </dgm:pt>
    <dgm:pt modelId="{E1EF08A9-3BA2-497A-8316-28B23646EA26}" type="pres">
      <dgm:prSet presAssocID="{79F57554-57A7-4231-BF43-F618B74CC866}" presName="spacer" presStyleCnt="0"/>
      <dgm:spPr/>
    </dgm:pt>
    <dgm:pt modelId="{19453C52-E001-4640-9739-E79C872EEBC5}" type="pres">
      <dgm:prSet presAssocID="{737894E5-393C-4125-8000-6CA14F7AA0EA}" presName="parentText" presStyleLbl="node1" presStyleIdx="1" presStyleCnt="2">
        <dgm:presLayoutVars>
          <dgm:chMax val="0"/>
          <dgm:bulletEnabled val="1"/>
        </dgm:presLayoutVars>
      </dgm:prSet>
      <dgm:spPr/>
      <dgm:t>
        <a:bodyPr/>
        <a:lstStyle/>
        <a:p>
          <a:endParaRPr lang="en-US"/>
        </a:p>
      </dgm:t>
    </dgm:pt>
  </dgm:ptLst>
  <dgm:cxnLst>
    <dgm:cxn modelId="{FAE72D98-7F23-44A3-8529-4347FC27C787}" type="presOf" srcId="{D76332D9-27A8-4FFC-BF4A-419C6F4A49B7}" destId="{F3FBB82B-4DC4-4DA9-83E8-AAF03AC763BA}" srcOrd="0" destOrd="0" presId="urn:microsoft.com/office/officeart/2005/8/layout/vList2"/>
    <dgm:cxn modelId="{87A05686-93DF-4F51-BBFC-CE88032498DF}" srcId="{D76332D9-27A8-4FFC-BF4A-419C6F4A49B7}" destId="{801BAA87-033B-4FDB-8691-4195DB471561}" srcOrd="0" destOrd="0" parTransId="{FF8C1BB5-1CB6-4F62-9A00-E4FBAE83ACE9}" sibTransId="{79F57554-57A7-4231-BF43-F618B74CC866}"/>
    <dgm:cxn modelId="{4027AA62-29BC-4BF5-807F-F0CC01CF7402}" type="presOf" srcId="{737894E5-393C-4125-8000-6CA14F7AA0EA}" destId="{19453C52-E001-4640-9739-E79C872EEBC5}" srcOrd="0" destOrd="0" presId="urn:microsoft.com/office/officeart/2005/8/layout/vList2"/>
    <dgm:cxn modelId="{5994492A-33C4-4EB6-B253-CEDFD86E9252}" type="presOf" srcId="{801BAA87-033B-4FDB-8691-4195DB471561}" destId="{B421ED93-9517-4EB7-84C0-0DEE8A963EB9}" srcOrd="0" destOrd="0" presId="urn:microsoft.com/office/officeart/2005/8/layout/vList2"/>
    <dgm:cxn modelId="{45EBED49-16FC-4DAB-B00D-407A52D327FD}" srcId="{D76332D9-27A8-4FFC-BF4A-419C6F4A49B7}" destId="{737894E5-393C-4125-8000-6CA14F7AA0EA}" srcOrd="1" destOrd="0" parTransId="{1BB88D8A-9650-4138-90BA-68DA45CCBE2D}" sibTransId="{03C5AAE4-4D1D-4550-8FF4-062AC429365E}"/>
    <dgm:cxn modelId="{218FAE78-3515-45F9-89D6-570C919F737C}" type="presParOf" srcId="{F3FBB82B-4DC4-4DA9-83E8-AAF03AC763BA}" destId="{B421ED93-9517-4EB7-84C0-0DEE8A963EB9}" srcOrd="0" destOrd="0" presId="urn:microsoft.com/office/officeart/2005/8/layout/vList2"/>
    <dgm:cxn modelId="{E088E9BE-EBD3-4038-93C7-C97AA2B35CB4}" type="presParOf" srcId="{F3FBB82B-4DC4-4DA9-83E8-AAF03AC763BA}" destId="{E1EF08A9-3BA2-497A-8316-28B23646EA26}" srcOrd="1" destOrd="0" presId="urn:microsoft.com/office/officeart/2005/8/layout/vList2"/>
    <dgm:cxn modelId="{908F0A63-BA60-40EB-B9E4-5664D6E41548}" type="presParOf" srcId="{F3FBB82B-4DC4-4DA9-83E8-AAF03AC763BA}" destId="{19453C52-E001-4640-9739-E79C872EEBC5}" srcOrd="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6DD2B6-EC59-4D3F-AEBE-AABCC0D49B98}" type="doc">
      <dgm:prSet loTypeId="urn:microsoft.com/office/officeart/2005/8/layout/target3" loCatId="relationship" qsTypeId="urn:microsoft.com/office/officeart/2005/8/quickstyle/3d5" qsCatId="3D" csTypeId="urn:microsoft.com/office/officeart/2005/8/colors/accent1_2" csCatId="accent1" phldr="1"/>
      <dgm:spPr/>
      <dgm:t>
        <a:bodyPr/>
        <a:lstStyle/>
        <a:p>
          <a:endParaRPr lang="en-US"/>
        </a:p>
      </dgm:t>
    </dgm:pt>
    <dgm:pt modelId="{8E0D820C-704B-40C1-BD2A-B5E48550B204}">
      <dgm:prSet/>
      <dgm:spPr/>
      <dgm:t>
        <a:bodyPr/>
        <a:lstStyle/>
        <a:p>
          <a:pPr rtl="0"/>
          <a:r>
            <a:rPr lang="en-US" smtClean="0"/>
            <a:t>শ্রেণি	: 	অষ্টম</a:t>
          </a:r>
          <a:endParaRPr lang="en-US"/>
        </a:p>
      </dgm:t>
    </dgm:pt>
    <dgm:pt modelId="{09C1E67E-AAC6-4A41-8B46-16C505868F07}" type="parTrans" cxnId="{1E90CA01-FB96-4001-97DF-A0FE2F927E65}">
      <dgm:prSet/>
      <dgm:spPr/>
      <dgm:t>
        <a:bodyPr/>
        <a:lstStyle/>
        <a:p>
          <a:endParaRPr lang="en-US"/>
        </a:p>
      </dgm:t>
    </dgm:pt>
    <dgm:pt modelId="{16F9885B-8508-463F-BB61-6DCA76C4EBEB}" type="sibTrans" cxnId="{1E90CA01-FB96-4001-97DF-A0FE2F927E65}">
      <dgm:prSet/>
      <dgm:spPr/>
      <dgm:t>
        <a:bodyPr/>
        <a:lstStyle/>
        <a:p>
          <a:endParaRPr lang="en-US"/>
        </a:p>
      </dgm:t>
    </dgm:pt>
    <dgm:pt modelId="{9300C5EF-78E6-46AD-AB18-BCAC32B10213}">
      <dgm:prSet/>
      <dgm:spPr/>
      <dgm:t>
        <a:bodyPr/>
        <a:lstStyle/>
        <a:p>
          <a:pPr rtl="0"/>
          <a:r>
            <a:rPr lang="en-US" dirty="0" err="1" smtClean="0"/>
            <a:t>বিষয়</a:t>
          </a:r>
          <a:r>
            <a:rPr lang="en-US" dirty="0" smtClean="0"/>
            <a:t>	: 	</a:t>
          </a:r>
          <a:r>
            <a:rPr lang="en-US" dirty="0" err="1" smtClean="0"/>
            <a:t>সাহিত্য</a:t>
          </a:r>
          <a:r>
            <a:rPr lang="en-US" dirty="0" smtClean="0"/>
            <a:t> </a:t>
          </a:r>
          <a:r>
            <a:rPr lang="en-US" dirty="0" err="1" smtClean="0"/>
            <a:t>কণিকা</a:t>
          </a:r>
          <a:endParaRPr lang="en-US" dirty="0"/>
        </a:p>
      </dgm:t>
    </dgm:pt>
    <dgm:pt modelId="{D574B58B-D142-4666-A352-CC650BF80377}" type="parTrans" cxnId="{30DA9097-D0DB-4ECA-BB77-F1C59FC7FC7D}">
      <dgm:prSet/>
      <dgm:spPr/>
      <dgm:t>
        <a:bodyPr/>
        <a:lstStyle/>
        <a:p>
          <a:endParaRPr lang="en-US"/>
        </a:p>
      </dgm:t>
    </dgm:pt>
    <dgm:pt modelId="{25BC7710-8389-4C82-B72F-525FC2E68F87}" type="sibTrans" cxnId="{30DA9097-D0DB-4ECA-BB77-F1C59FC7FC7D}">
      <dgm:prSet/>
      <dgm:spPr/>
      <dgm:t>
        <a:bodyPr/>
        <a:lstStyle/>
        <a:p>
          <a:endParaRPr lang="en-US"/>
        </a:p>
      </dgm:t>
    </dgm:pt>
    <dgm:pt modelId="{6CEB355C-3081-47EC-A5E4-C2BAA138471D}">
      <dgm:prSet/>
      <dgm:spPr/>
      <dgm:t>
        <a:bodyPr/>
        <a:lstStyle/>
        <a:p>
          <a:pPr rtl="0"/>
          <a:r>
            <a:rPr lang="en-US" smtClean="0"/>
            <a:t>সময়	: 	৫০ মিনিট</a:t>
          </a:r>
          <a:endParaRPr lang="en-US"/>
        </a:p>
      </dgm:t>
    </dgm:pt>
    <dgm:pt modelId="{107FB5CC-11CC-45F5-8B6A-46BB87E5C4EA}" type="parTrans" cxnId="{8AC22140-7A5D-4E31-AA28-E5C6DA0E0FBC}">
      <dgm:prSet/>
      <dgm:spPr/>
      <dgm:t>
        <a:bodyPr/>
        <a:lstStyle/>
        <a:p>
          <a:endParaRPr lang="en-US"/>
        </a:p>
      </dgm:t>
    </dgm:pt>
    <dgm:pt modelId="{30FD629B-4D0E-4A4D-92B3-827C5FFCBB30}" type="sibTrans" cxnId="{8AC22140-7A5D-4E31-AA28-E5C6DA0E0FBC}">
      <dgm:prSet/>
      <dgm:spPr/>
      <dgm:t>
        <a:bodyPr/>
        <a:lstStyle/>
        <a:p>
          <a:endParaRPr lang="en-US"/>
        </a:p>
      </dgm:t>
    </dgm:pt>
    <dgm:pt modelId="{A3158656-C349-4920-A0D0-1E94B473359B}">
      <dgm:prSet/>
      <dgm:spPr/>
      <dgm:t>
        <a:bodyPr/>
        <a:lstStyle/>
        <a:p>
          <a:pPr rtl="0"/>
          <a:r>
            <a:rPr lang="en-US" dirty="0" err="1" smtClean="0"/>
            <a:t>তারিখ</a:t>
          </a:r>
          <a:r>
            <a:rPr lang="en-US" dirty="0" smtClean="0"/>
            <a:t>	: 	২০.১০.২০২০</a:t>
          </a:r>
          <a:endParaRPr lang="en-US" dirty="0"/>
        </a:p>
      </dgm:t>
    </dgm:pt>
    <dgm:pt modelId="{E83D64E0-6BA1-4E70-83E1-08EEF68F4962}" type="parTrans" cxnId="{4984B336-6814-4E13-B3E5-A91447F833A5}">
      <dgm:prSet/>
      <dgm:spPr/>
      <dgm:t>
        <a:bodyPr/>
        <a:lstStyle/>
        <a:p>
          <a:endParaRPr lang="en-US"/>
        </a:p>
      </dgm:t>
    </dgm:pt>
    <dgm:pt modelId="{B9966819-F91D-474E-96C0-BEB1CA8752D8}" type="sibTrans" cxnId="{4984B336-6814-4E13-B3E5-A91447F833A5}">
      <dgm:prSet/>
      <dgm:spPr/>
      <dgm:t>
        <a:bodyPr/>
        <a:lstStyle/>
        <a:p>
          <a:endParaRPr lang="en-US"/>
        </a:p>
      </dgm:t>
    </dgm:pt>
    <dgm:pt modelId="{3B17B18F-D001-4D12-84DE-BD131F80F26D}" type="pres">
      <dgm:prSet presAssocID="{A36DD2B6-EC59-4D3F-AEBE-AABCC0D49B98}" presName="Name0" presStyleCnt="0">
        <dgm:presLayoutVars>
          <dgm:chMax val="7"/>
          <dgm:dir/>
          <dgm:animLvl val="lvl"/>
          <dgm:resizeHandles val="exact"/>
        </dgm:presLayoutVars>
      </dgm:prSet>
      <dgm:spPr/>
      <dgm:t>
        <a:bodyPr/>
        <a:lstStyle/>
        <a:p>
          <a:endParaRPr lang="en-US"/>
        </a:p>
      </dgm:t>
    </dgm:pt>
    <dgm:pt modelId="{DA153A73-A9D0-459D-A7F8-59B8FC49DDB5}" type="pres">
      <dgm:prSet presAssocID="{8E0D820C-704B-40C1-BD2A-B5E48550B204}" presName="circle1" presStyleLbl="node1" presStyleIdx="0" presStyleCnt="4"/>
      <dgm:spPr/>
    </dgm:pt>
    <dgm:pt modelId="{1EC17E85-F5B3-4C1E-ABD0-E303F920916E}" type="pres">
      <dgm:prSet presAssocID="{8E0D820C-704B-40C1-BD2A-B5E48550B204}" presName="space" presStyleCnt="0"/>
      <dgm:spPr/>
    </dgm:pt>
    <dgm:pt modelId="{1B505EA1-C787-411E-A50D-D8CD927754EB}" type="pres">
      <dgm:prSet presAssocID="{8E0D820C-704B-40C1-BD2A-B5E48550B204}" presName="rect1" presStyleLbl="alignAcc1" presStyleIdx="0" presStyleCnt="4"/>
      <dgm:spPr/>
      <dgm:t>
        <a:bodyPr/>
        <a:lstStyle/>
        <a:p>
          <a:endParaRPr lang="en-US"/>
        </a:p>
      </dgm:t>
    </dgm:pt>
    <dgm:pt modelId="{8C0E8E51-581C-4743-BEA2-AB50128E2B27}" type="pres">
      <dgm:prSet presAssocID="{9300C5EF-78E6-46AD-AB18-BCAC32B10213}" presName="vertSpace2" presStyleLbl="node1" presStyleIdx="0" presStyleCnt="4"/>
      <dgm:spPr/>
    </dgm:pt>
    <dgm:pt modelId="{8411E7FE-6690-4E04-8878-61DBD2A774A0}" type="pres">
      <dgm:prSet presAssocID="{9300C5EF-78E6-46AD-AB18-BCAC32B10213}" presName="circle2" presStyleLbl="node1" presStyleIdx="1" presStyleCnt="4"/>
      <dgm:spPr/>
      <dgm:t>
        <a:bodyPr/>
        <a:lstStyle/>
        <a:p>
          <a:endParaRPr lang="en-US"/>
        </a:p>
      </dgm:t>
    </dgm:pt>
    <dgm:pt modelId="{13332691-4A11-49DC-9A40-C2BA7A6F6E6F}" type="pres">
      <dgm:prSet presAssocID="{9300C5EF-78E6-46AD-AB18-BCAC32B10213}" presName="rect2" presStyleLbl="alignAcc1" presStyleIdx="1" presStyleCnt="4"/>
      <dgm:spPr/>
      <dgm:t>
        <a:bodyPr/>
        <a:lstStyle/>
        <a:p>
          <a:endParaRPr lang="en-US"/>
        </a:p>
      </dgm:t>
    </dgm:pt>
    <dgm:pt modelId="{4D1EB91D-4836-41F9-9C79-706EA91FAEBE}" type="pres">
      <dgm:prSet presAssocID="{6CEB355C-3081-47EC-A5E4-C2BAA138471D}" presName="vertSpace3" presStyleLbl="node1" presStyleIdx="1" presStyleCnt="4"/>
      <dgm:spPr/>
    </dgm:pt>
    <dgm:pt modelId="{8E562A9F-9DAB-479B-9026-4F3693A0B1A7}" type="pres">
      <dgm:prSet presAssocID="{6CEB355C-3081-47EC-A5E4-C2BAA138471D}" presName="circle3" presStyleLbl="node1" presStyleIdx="2" presStyleCnt="4"/>
      <dgm:spPr/>
    </dgm:pt>
    <dgm:pt modelId="{AC4FF2E3-2215-4569-A554-2CB9B20DB352}" type="pres">
      <dgm:prSet presAssocID="{6CEB355C-3081-47EC-A5E4-C2BAA138471D}" presName="rect3" presStyleLbl="alignAcc1" presStyleIdx="2" presStyleCnt="4"/>
      <dgm:spPr/>
      <dgm:t>
        <a:bodyPr/>
        <a:lstStyle/>
        <a:p>
          <a:endParaRPr lang="en-US"/>
        </a:p>
      </dgm:t>
    </dgm:pt>
    <dgm:pt modelId="{00B374F4-5A25-4CE8-9477-162521095758}" type="pres">
      <dgm:prSet presAssocID="{A3158656-C349-4920-A0D0-1E94B473359B}" presName="vertSpace4" presStyleLbl="node1" presStyleIdx="2" presStyleCnt="4"/>
      <dgm:spPr/>
    </dgm:pt>
    <dgm:pt modelId="{6F703F5D-F5B6-4742-9ACF-2D2A632E080E}" type="pres">
      <dgm:prSet presAssocID="{A3158656-C349-4920-A0D0-1E94B473359B}" presName="circle4" presStyleLbl="node1" presStyleIdx="3" presStyleCnt="4"/>
      <dgm:spPr/>
    </dgm:pt>
    <dgm:pt modelId="{0027EABD-5B68-49AA-9136-EDED76D28A7A}" type="pres">
      <dgm:prSet presAssocID="{A3158656-C349-4920-A0D0-1E94B473359B}" presName="rect4" presStyleLbl="alignAcc1" presStyleIdx="3" presStyleCnt="4"/>
      <dgm:spPr/>
      <dgm:t>
        <a:bodyPr/>
        <a:lstStyle/>
        <a:p>
          <a:endParaRPr lang="en-US"/>
        </a:p>
      </dgm:t>
    </dgm:pt>
    <dgm:pt modelId="{E5DADC3B-68DC-407C-B331-17FB84F466BA}" type="pres">
      <dgm:prSet presAssocID="{8E0D820C-704B-40C1-BD2A-B5E48550B204}" presName="rect1ParTxNoCh" presStyleLbl="alignAcc1" presStyleIdx="3" presStyleCnt="4">
        <dgm:presLayoutVars>
          <dgm:chMax val="1"/>
          <dgm:bulletEnabled val="1"/>
        </dgm:presLayoutVars>
      </dgm:prSet>
      <dgm:spPr/>
      <dgm:t>
        <a:bodyPr/>
        <a:lstStyle/>
        <a:p>
          <a:endParaRPr lang="en-US"/>
        </a:p>
      </dgm:t>
    </dgm:pt>
    <dgm:pt modelId="{E75F525E-781C-482C-BB7C-06F17BCD28F0}" type="pres">
      <dgm:prSet presAssocID="{9300C5EF-78E6-46AD-AB18-BCAC32B10213}" presName="rect2ParTxNoCh" presStyleLbl="alignAcc1" presStyleIdx="3" presStyleCnt="4">
        <dgm:presLayoutVars>
          <dgm:chMax val="1"/>
          <dgm:bulletEnabled val="1"/>
        </dgm:presLayoutVars>
      </dgm:prSet>
      <dgm:spPr/>
      <dgm:t>
        <a:bodyPr/>
        <a:lstStyle/>
        <a:p>
          <a:endParaRPr lang="en-US"/>
        </a:p>
      </dgm:t>
    </dgm:pt>
    <dgm:pt modelId="{FAF8BBB9-003C-49E5-8F85-6A4282DE84B6}" type="pres">
      <dgm:prSet presAssocID="{6CEB355C-3081-47EC-A5E4-C2BAA138471D}" presName="rect3ParTxNoCh" presStyleLbl="alignAcc1" presStyleIdx="3" presStyleCnt="4">
        <dgm:presLayoutVars>
          <dgm:chMax val="1"/>
          <dgm:bulletEnabled val="1"/>
        </dgm:presLayoutVars>
      </dgm:prSet>
      <dgm:spPr/>
      <dgm:t>
        <a:bodyPr/>
        <a:lstStyle/>
        <a:p>
          <a:endParaRPr lang="en-US"/>
        </a:p>
      </dgm:t>
    </dgm:pt>
    <dgm:pt modelId="{76696B1D-D6C2-4A74-B929-93AB9B21267A}" type="pres">
      <dgm:prSet presAssocID="{A3158656-C349-4920-A0D0-1E94B473359B}" presName="rect4ParTxNoCh" presStyleLbl="alignAcc1" presStyleIdx="3" presStyleCnt="4">
        <dgm:presLayoutVars>
          <dgm:chMax val="1"/>
          <dgm:bulletEnabled val="1"/>
        </dgm:presLayoutVars>
      </dgm:prSet>
      <dgm:spPr/>
      <dgm:t>
        <a:bodyPr/>
        <a:lstStyle/>
        <a:p>
          <a:endParaRPr lang="en-US"/>
        </a:p>
      </dgm:t>
    </dgm:pt>
  </dgm:ptLst>
  <dgm:cxnLst>
    <dgm:cxn modelId="{57474B03-9575-4A14-A748-C146A04D86AD}" type="presOf" srcId="{8E0D820C-704B-40C1-BD2A-B5E48550B204}" destId="{E5DADC3B-68DC-407C-B331-17FB84F466BA}" srcOrd="1" destOrd="0" presId="urn:microsoft.com/office/officeart/2005/8/layout/target3"/>
    <dgm:cxn modelId="{5F4B8EE9-5420-4287-999F-15D11D8CA0DC}" type="presOf" srcId="{8E0D820C-704B-40C1-BD2A-B5E48550B204}" destId="{1B505EA1-C787-411E-A50D-D8CD927754EB}" srcOrd="0" destOrd="0" presId="urn:microsoft.com/office/officeart/2005/8/layout/target3"/>
    <dgm:cxn modelId="{654A57DB-AAAC-4621-84A0-CA01AA85FA98}" type="presOf" srcId="{A3158656-C349-4920-A0D0-1E94B473359B}" destId="{76696B1D-D6C2-4A74-B929-93AB9B21267A}" srcOrd="1" destOrd="0" presId="urn:microsoft.com/office/officeart/2005/8/layout/target3"/>
    <dgm:cxn modelId="{30DA9097-D0DB-4ECA-BB77-F1C59FC7FC7D}" srcId="{A36DD2B6-EC59-4D3F-AEBE-AABCC0D49B98}" destId="{9300C5EF-78E6-46AD-AB18-BCAC32B10213}" srcOrd="1" destOrd="0" parTransId="{D574B58B-D142-4666-A352-CC650BF80377}" sibTransId="{25BC7710-8389-4C82-B72F-525FC2E68F87}"/>
    <dgm:cxn modelId="{8AC22140-7A5D-4E31-AA28-E5C6DA0E0FBC}" srcId="{A36DD2B6-EC59-4D3F-AEBE-AABCC0D49B98}" destId="{6CEB355C-3081-47EC-A5E4-C2BAA138471D}" srcOrd="2" destOrd="0" parTransId="{107FB5CC-11CC-45F5-8B6A-46BB87E5C4EA}" sibTransId="{30FD629B-4D0E-4A4D-92B3-827C5FFCBB30}"/>
    <dgm:cxn modelId="{C61F1CF1-0063-4E8D-9F6B-6B6B32420B37}" type="presOf" srcId="{6CEB355C-3081-47EC-A5E4-C2BAA138471D}" destId="{AC4FF2E3-2215-4569-A554-2CB9B20DB352}" srcOrd="0" destOrd="0" presId="urn:microsoft.com/office/officeart/2005/8/layout/target3"/>
    <dgm:cxn modelId="{1E90CA01-FB96-4001-97DF-A0FE2F927E65}" srcId="{A36DD2B6-EC59-4D3F-AEBE-AABCC0D49B98}" destId="{8E0D820C-704B-40C1-BD2A-B5E48550B204}" srcOrd="0" destOrd="0" parTransId="{09C1E67E-AAC6-4A41-8B46-16C505868F07}" sibTransId="{16F9885B-8508-463F-BB61-6DCA76C4EBEB}"/>
    <dgm:cxn modelId="{9690221A-88A1-4D25-B982-EEFC580B8239}" type="presOf" srcId="{A36DD2B6-EC59-4D3F-AEBE-AABCC0D49B98}" destId="{3B17B18F-D001-4D12-84DE-BD131F80F26D}" srcOrd="0" destOrd="0" presId="urn:microsoft.com/office/officeart/2005/8/layout/target3"/>
    <dgm:cxn modelId="{0F33C11A-B618-4CAE-A51E-F3284D8F9974}" type="presOf" srcId="{9300C5EF-78E6-46AD-AB18-BCAC32B10213}" destId="{13332691-4A11-49DC-9A40-C2BA7A6F6E6F}" srcOrd="0" destOrd="0" presId="urn:microsoft.com/office/officeart/2005/8/layout/target3"/>
    <dgm:cxn modelId="{4984B336-6814-4E13-B3E5-A91447F833A5}" srcId="{A36DD2B6-EC59-4D3F-AEBE-AABCC0D49B98}" destId="{A3158656-C349-4920-A0D0-1E94B473359B}" srcOrd="3" destOrd="0" parTransId="{E83D64E0-6BA1-4E70-83E1-08EEF68F4962}" sibTransId="{B9966819-F91D-474E-96C0-BEB1CA8752D8}"/>
    <dgm:cxn modelId="{1D3F1507-74A4-42E3-916D-44332825DFF9}" type="presOf" srcId="{A3158656-C349-4920-A0D0-1E94B473359B}" destId="{0027EABD-5B68-49AA-9136-EDED76D28A7A}" srcOrd="0" destOrd="0" presId="urn:microsoft.com/office/officeart/2005/8/layout/target3"/>
    <dgm:cxn modelId="{0D5FEBE4-B379-46E7-A00E-153C1127F81F}" type="presOf" srcId="{9300C5EF-78E6-46AD-AB18-BCAC32B10213}" destId="{E75F525E-781C-482C-BB7C-06F17BCD28F0}" srcOrd="1" destOrd="0" presId="urn:microsoft.com/office/officeart/2005/8/layout/target3"/>
    <dgm:cxn modelId="{E6D93653-704E-40AB-AB42-06A17DAC9DE2}" type="presOf" srcId="{6CEB355C-3081-47EC-A5E4-C2BAA138471D}" destId="{FAF8BBB9-003C-49E5-8F85-6A4282DE84B6}" srcOrd="1" destOrd="0" presId="urn:microsoft.com/office/officeart/2005/8/layout/target3"/>
    <dgm:cxn modelId="{E84D64E7-E8D3-4583-969C-0D30C416D08B}" type="presParOf" srcId="{3B17B18F-D001-4D12-84DE-BD131F80F26D}" destId="{DA153A73-A9D0-459D-A7F8-59B8FC49DDB5}" srcOrd="0" destOrd="0" presId="urn:microsoft.com/office/officeart/2005/8/layout/target3"/>
    <dgm:cxn modelId="{9D8DD3A6-96EB-425C-AA45-F645C870D451}" type="presParOf" srcId="{3B17B18F-D001-4D12-84DE-BD131F80F26D}" destId="{1EC17E85-F5B3-4C1E-ABD0-E303F920916E}" srcOrd="1" destOrd="0" presId="urn:microsoft.com/office/officeart/2005/8/layout/target3"/>
    <dgm:cxn modelId="{645183BA-1147-4959-A1B2-328E5315F5B3}" type="presParOf" srcId="{3B17B18F-D001-4D12-84DE-BD131F80F26D}" destId="{1B505EA1-C787-411E-A50D-D8CD927754EB}" srcOrd="2" destOrd="0" presId="urn:microsoft.com/office/officeart/2005/8/layout/target3"/>
    <dgm:cxn modelId="{5E186667-D55F-469E-BD59-D211D0046261}" type="presParOf" srcId="{3B17B18F-D001-4D12-84DE-BD131F80F26D}" destId="{8C0E8E51-581C-4743-BEA2-AB50128E2B27}" srcOrd="3" destOrd="0" presId="urn:microsoft.com/office/officeart/2005/8/layout/target3"/>
    <dgm:cxn modelId="{A73D1BD6-411E-4429-969F-0EC4C31E1BFE}" type="presParOf" srcId="{3B17B18F-D001-4D12-84DE-BD131F80F26D}" destId="{8411E7FE-6690-4E04-8878-61DBD2A774A0}" srcOrd="4" destOrd="0" presId="urn:microsoft.com/office/officeart/2005/8/layout/target3"/>
    <dgm:cxn modelId="{C9C863FE-6C19-49E1-B82A-3205AC7E5AA9}" type="presParOf" srcId="{3B17B18F-D001-4D12-84DE-BD131F80F26D}" destId="{13332691-4A11-49DC-9A40-C2BA7A6F6E6F}" srcOrd="5" destOrd="0" presId="urn:microsoft.com/office/officeart/2005/8/layout/target3"/>
    <dgm:cxn modelId="{263F3920-6A25-40B8-BCF1-76F55B9D47BC}" type="presParOf" srcId="{3B17B18F-D001-4D12-84DE-BD131F80F26D}" destId="{4D1EB91D-4836-41F9-9C79-706EA91FAEBE}" srcOrd="6" destOrd="0" presId="urn:microsoft.com/office/officeart/2005/8/layout/target3"/>
    <dgm:cxn modelId="{C88ADCB5-DFB2-4AA1-89CE-5AAE02D321E5}" type="presParOf" srcId="{3B17B18F-D001-4D12-84DE-BD131F80F26D}" destId="{8E562A9F-9DAB-479B-9026-4F3693A0B1A7}" srcOrd="7" destOrd="0" presId="urn:microsoft.com/office/officeart/2005/8/layout/target3"/>
    <dgm:cxn modelId="{22855030-1682-4C36-84F6-B6472911FC42}" type="presParOf" srcId="{3B17B18F-D001-4D12-84DE-BD131F80F26D}" destId="{AC4FF2E3-2215-4569-A554-2CB9B20DB352}" srcOrd="8" destOrd="0" presId="urn:microsoft.com/office/officeart/2005/8/layout/target3"/>
    <dgm:cxn modelId="{5E79DEAC-91B8-4252-87C6-63D53A1E0D18}" type="presParOf" srcId="{3B17B18F-D001-4D12-84DE-BD131F80F26D}" destId="{00B374F4-5A25-4CE8-9477-162521095758}" srcOrd="9" destOrd="0" presId="urn:microsoft.com/office/officeart/2005/8/layout/target3"/>
    <dgm:cxn modelId="{AE9B72A1-CBFA-4431-B25A-618FADF5C14A}" type="presParOf" srcId="{3B17B18F-D001-4D12-84DE-BD131F80F26D}" destId="{6F703F5D-F5B6-4742-9ACF-2D2A632E080E}" srcOrd="10" destOrd="0" presId="urn:microsoft.com/office/officeart/2005/8/layout/target3"/>
    <dgm:cxn modelId="{A6D55434-0699-421E-A434-60EE77D829CF}" type="presParOf" srcId="{3B17B18F-D001-4D12-84DE-BD131F80F26D}" destId="{0027EABD-5B68-49AA-9136-EDED76D28A7A}" srcOrd="11" destOrd="0" presId="urn:microsoft.com/office/officeart/2005/8/layout/target3"/>
    <dgm:cxn modelId="{E76024E6-BCA3-422E-9609-84032CE11B85}" type="presParOf" srcId="{3B17B18F-D001-4D12-84DE-BD131F80F26D}" destId="{E5DADC3B-68DC-407C-B331-17FB84F466BA}" srcOrd="12" destOrd="0" presId="urn:microsoft.com/office/officeart/2005/8/layout/target3"/>
    <dgm:cxn modelId="{6199C448-3015-4823-AE7F-007479FF682E}" type="presParOf" srcId="{3B17B18F-D001-4D12-84DE-BD131F80F26D}" destId="{E75F525E-781C-482C-BB7C-06F17BCD28F0}" srcOrd="13" destOrd="0" presId="urn:microsoft.com/office/officeart/2005/8/layout/target3"/>
    <dgm:cxn modelId="{9DEFC2E8-0144-4CB9-9840-D883F9FA953A}" type="presParOf" srcId="{3B17B18F-D001-4D12-84DE-BD131F80F26D}" destId="{FAF8BBB9-003C-49E5-8F85-6A4282DE84B6}" srcOrd="14" destOrd="0" presId="urn:microsoft.com/office/officeart/2005/8/layout/target3"/>
    <dgm:cxn modelId="{1D40D62B-13F9-42D9-BE67-21AAF989541D}" type="presParOf" srcId="{3B17B18F-D001-4D12-84DE-BD131F80F26D}" destId="{76696B1D-D6C2-4A74-B929-93AB9B21267A}" srcOrd="15" destOrd="0" presId="urn:microsoft.com/office/officeart/2005/8/layout/target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8B651A3C-CFA8-4B75-913B-12EADA296EF4}"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n-US"/>
        </a:p>
      </dgm:t>
    </dgm:pt>
    <dgm:pt modelId="{2D3E398A-3C5E-4D1C-90D5-B22717FDEF23}">
      <dgm:prSet phldrT="[Text]" custT="1"/>
      <dgm:spPr/>
      <dgm:t>
        <a:bodyPr/>
        <a:lstStyle/>
        <a:p>
          <a:r>
            <a:rPr lang="en-US" sz="1400" dirty="0" smtClean="0">
              <a:latin typeface="NikoshBAN" panose="02000000000000000000" pitchFamily="2" charset="0"/>
              <a:cs typeface="NikoshBAN" panose="02000000000000000000" pitchFamily="2" charset="0"/>
            </a:rPr>
            <a:t>আব্দুল্লাহ আত তারিক</a:t>
          </a:r>
          <a:endParaRPr lang="en-US" sz="1400" dirty="0">
            <a:latin typeface="NikoshBAN" panose="02000000000000000000" pitchFamily="2" charset="0"/>
            <a:cs typeface="NikoshBAN" panose="02000000000000000000" pitchFamily="2" charset="0"/>
          </a:endParaRPr>
        </a:p>
      </dgm:t>
    </dgm:pt>
    <dgm:pt modelId="{9D6BB742-3B3A-4A53-9D25-0EC6414B6DC8}" type="parTrans" cxnId="{78A26A00-EFA0-438A-9EE2-6D73A891DA39}">
      <dgm:prSet/>
      <dgm:spPr/>
      <dgm:t>
        <a:bodyPr/>
        <a:lstStyle/>
        <a:p>
          <a:endParaRPr lang="en-US"/>
        </a:p>
      </dgm:t>
    </dgm:pt>
    <dgm:pt modelId="{6DE2EB2E-1B2E-4104-9925-3755F49828BD}" type="sibTrans" cxnId="{78A26A00-EFA0-438A-9EE2-6D73A891DA39}">
      <dgm:prSet/>
      <dgm:spPr/>
      <dgm:t>
        <a:bodyPr/>
        <a:lstStyle/>
        <a:p>
          <a:endParaRPr lang="en-US"/>
        </a:p>
      </dgm:t>
    </dgm:pt>
    <dgm:pt modelId="{BCAE2734-2D61-4262-BD19-BD33B37F8C44}">
      <dgm:prSet phldrT="[Text]" custT="1"/>
      <dgm:spPr/>
      <dgm:t>
        <a:bodyPr/>
        <a:lstStyle/>
        <a:p>
          <a:r>
            <a:rPr lang="en-US" sz="1400" dirty="0" smtClean="0">
              <a:latin typeface="NikoshBAN" panose="02000000000000000000" pitchFamily="2" charset="0"/>
              <a:cs typeface="NikoshBAN" panose="02000000000000000000" pitchFamily="2" charset="0"/>
            </a:rPr>
            <a:t> সহকারি শিক্ষক (</a:t>
          </a:r>
          <a:r>
            <a:rPr lang="en-US" sz="1400" dirty="0" err="1" smtClean="0">
              <a:latin typeface="NikoshBAN" panose="02000000000000000000" pitchFamily="2" charset="0"/>
              <a:cs typeface="NikoshBAN" panose="02000000000000000000" pitchFamily="2" charset="0"/>
            </a:rPr>
            <a:t>বাংলা</a:t>
          </a:r>
          <a:r>
            <a:rPr lang="en-US" sz="1400" dirty="0" smtClean="0">
              <a:latin typeface="NikoshBAN" panose="02000000000000000000" pitchFamily="2" charset="0"/>
              <a:cs typeface="NikoshBAN" panose="02000000000000000000" pitchFamily="2" charset="0"/>
            </a:rPr>
            <a:t>) </a:t>
          </a:r>
          <a:endParaRPr lang="en-US" sz="1400" dirty="0">
            <a:latin typeface="NikoshBAN" panose="02000000000000000000" pitchFamily="2" charset="0"/>
            <a:cs typeface="NikoshBAN" panose="02000000000000000000" pitchFamily="2" charset="0"/>
          </a:endParaRPr>
        </a:p>
      </dgm:t>
    </dgm:pt>
    <dgm:pt modelId="{03B5DC7B-477F-4D00-8765-FBA97F27868F}" type="parTrans" cxnId="{BD2735C0-8BE1-403D-B4AA-7FAEA5507004}">
      <dgm:prSet/>
      <dgm:spPr/>
      <dgm:t>
        <a:bodyPr/>
        <a:lstStyle/>
        <a:p>
          <a:endParaRPr lang="en-US"/>
        </a:p>
      </dgm:t>
    </dgm:pt>
    <dgm:pt modelId="{DF72FCBE-B590-4207-8BAC-2369AD7854F0}" type="sibTrans" cxnId="{BD2735C0-8BE1-403D-B4AA-7FAEA5507004}">
      <dgm:prSet/>
      <dgm:spPr/>
      <dgm:t>
        <a:bodyPr/>
        <a:lstStyle/>
        <a:p>
          <a:endParaRPr lang="en-US"/>
        </a:p>
      </dgm:t>
    </dgm:pt>
    <dgm:pt modelId="{4B97C894-C8D1-49D1-A59F-B2056ABDA619}">
      <dgm:prSet phldrT="[Text]" custT="1"/>
      <dgm:spPr/>
      <dgm:t>
        <a:bodyPr/>
        <a:lstStyle/>
        <a:p>
          <a:r>
            <a:rPr lang="en-US" sz="1400" dirty="0" smtClean="0">
              <a:latin typeface="NikoshBAN" panose="02000000000000000000" pitchFamily="2" charset="0"/>
              <a:cs typeface="NikoshBAN" panose="02000000000000000000" pitchFamily="2" charset="0"/>
            </a:rPr>
            <a:t>শুভেচ্ছা প্রিপারেটরি স্কুল, মাগুরা</a:t>
          </a:r>
          <a:endParaRPr lang="en-US" sz="1400" dirty="0">
            <a:latin typeface="NikoshBAN" panose="02000000000000000000" pitchFamily="2" charset="0"/>
            <a:cs typeface="NikoshBAN" panose="02000000000000000000" pitchFamily="2" charset="0"/>
          </a:endParaRPr>
        </a:p>
      </dgm:t>
    </dgm:pt>
    <dgm:pt modelId="{4B2957AF-EAED-49EA-948F-EADBB75DD901}" type="parTrans" cxnId="{3369A81F-7545-46CC-A156-2454A7BF9F6D}">
      <dgm:prSet/>
      <dgm:spPr/>
      <dgm:t>
        <a:bodyPr/>
        <a:lstStyle/>
        <a:p>
          <a:endParaRPr lang="en-US"/>
        </a:p>
      </dgm:t>
    </dgm:pt>
    <dgm:pt modelId="{3AB328AC-08CC-4466-BEEF-E9A12F164720}" type="sibTrans" cxnId="{3369A81F-7545-46CC-A156-2454A7BF9F6D}">
      <dgm:prSet/>
      <dgm:spPr/>
      <dgm:t>
        <a:bodyPr/>
        <a:lstStyle/>
        <a:p>
          <a:endParaRPr lang="en-US"/>
        </a:p>
      </dgm:t>
    </dgm:pt>
    <dgm:pt modelId="{3D7CE512-00CC-4433-8996-324CAF70F5B3}" type="pres">
      <dgm:prSet presAssocID="{8B651A3C-CFA8-4B75-913B-12EADA296EF4}" presName="linear" presStyleCnt="0">
        <dgm:presLayoutVars>
          <dgm:dir/>
          <dgm:animLvl val="lvl"/>
          <dgm:resizeHandles val="exact"/>
        </dgm:presLayoutVars>
      </dgm:prSet>
      <dgm:spPr/>
      <dgm:t>
        <a:bodyPr/>
        <a:lstStyle/>
        <a:p>
          <a:endParaRPr lang="en-US"/>
        </a:p>
      </dgm:t>
    </dgm:pt>
    <dgm:pt modelId="{D38E2C54-158C-4D2A-8D4C-8FED82FB7E0D}" type="pres">
      <dgm:prSet presAssocID="{2D3E398A-3C5E-4D1C-90D5-B22717FDEF23}" presName="parentLin" presStyleCnt="0"/>
      <dgm:spPr/>
    </dgm:pt>
    <dgm:pt modelId="{8CB7F10A-CD24-411A-AC44-4CA3AC723B45}" type="pres">
      <dgm:prSet presAssocID="{2D3E398A-3C5E-4D1C-90D5-B22717FDEF23}" presName="parentLeftMargin" presStyleLbl="node1" presStyleIdx="0" presStyleCnt="3"/>
      <dgm:spPr/>
      <dgm:t>
        <a:bodyPr/>
        <a:lstStyle/>
        <a:p>
          <a:endParaRPr lang="en-US"/>
        </a:p>
      </dgm:t>
    </dgm:pt>
    <dgm:pt modelId="{A808166C-4BD9-4F07-9287-93ECBF7D7517}" type="pres">
      <dgm:prSet presAssocID="{2D3E398A-3C5E-4D1C-90D5-B22717FDEF23}" presName="parentText" presStyleLbl="node1" presStyleIdx="0" presStyleCnt="3">
        <dgm:presLayoutVars>
          <dgm:chMax val="0"/>
          <dgm:bulletEnabled val="1"/>
        </dgm:presLayoutVars>
      </dgm:prSet>
      <dgm:spPr/>
      <dgm:t>
        <a:bodyPr/>
        <a:lstStyle/>
        <a:p>
          <a:endParaRPr lang="en-US"/>
        </a:p>
      </dgm:t>
    </dgm:pt>
    <dgm:pt modelId="{B2D111E1-97E9-4A21-AD4E-D4C7728ECB17}" type="pres">
      <dgm:prSet presAssocID="{2D3E398A-3C5E-4D1C-90D5-B22717FDEF23}" presName="negativeSpace" presStyleCnt="0"/>
      <dgm:spPr/>
    </dgm:pt>
    <dgm:pt modelId="{9EC392E6-179E-4D7C-A531-AB3B4F758972}" type="pres">
      <dgm:prSet presAssocID="{2D3E398A-3C5E-4D1C-90D5-B22717FDEF23}" presName="childText" presStyleLbl="conFgAcc1" presStyleIdx="0" presStyleCnt="3">
        <dgm:presLayoutVars>
          <dgm:bulletEnabled val="1"/>
        </dgm:presLayoutVars>
      </dgm:prSet>
      <dgm:spPr/>
      <dgm:t>
        <a:bodyPr/>
        <a:lstStyle/>
        <a:p>
          <a:endParaRPr lang="en-US"/>
        </a:p>
      </dgm:t>
    </dgm:pt>
    <dgm:pt modelId="{29A966C0-15D8-4882-8E29-1B3600F38DF2}" type="pres">
      <dgm:prSet presAssocID="{6DE2EB2E-1B2E-4104-9925-3755F49828BD}" presName="spaceBetweenRectangles" presStyleCnt="0"/>
      <dgm:spPr/>
    </dgm:pt>
    <dgm:pt modelId="{8D868E2A-A061-4301-8213-E0ECE7DF3073}" type="pres">
      <dgm:prSet presAssocID="{BCAE2734-2D61-4262-BD19-BD33B37F8C44}" presName="parentLin" presStyleCnt="0"/>
      <dgm:spPr/>
    </dgm:pt>
    <dgm:pt modelId="{0C8E0E19-B537-4C56-95BD-444C3BD9FCF5}" type="pres">
      <dgm:prSet presAssocID="{BCAE2734-2D61-4262-BD19-BD33B37F8C44}" presName="parentLeftMargin" presStyleLbl="node1" presStyleIdx="0" presStyleCnt="3"/>
      <dgm:spPr/>
      <dgm:t>
        <a:bodyPr/>
        <a:lstStyle/>
        <a:p>
          <a:endParaRPr lang="en-US"/>
        </a:p>
      </dgm:t>
    </dgm:pt>
    <dgm:pt modelId="{88B88A6B-922C-4BAB-B899-0D8D33DD8C50}" type="pres">
      <dgm:prSet presAssocID="{BCAE2734-2D61-4262-BD19-BD33B37F8C44}" presName="parentText" presStyleLbl="node1" presStyleIdx="1" presStyleCnt="3">
        <dgm:presLayoutVars>
          <dgm:chMax val="0"/>
          <dgm:bulletEnabled val="1"/>
        </dgm:presLayoutVars>
      </dgm:prSet>
      <dgm:spPr/>
      <dgm:t>
        <a:bodyPr/>
        <a:lstStyle/>
        <a:p>
          <a:endParaRPr lang="en-US"/>
        </a:p>
      </dgm:t>
    </dgm:pt>
    <dgm:pt modelId="{44C49720-41A9-4D65-932B-E5D46538B498}" type="pres">
      <dgm:prSet presAssocID="{BCAE2734-2D61-4262-BD19-BD33B37F8C44}" presName="negativeSpace" presStyleCnt="0"/>
      <dgm:spPr/>
    </dgm:pt>
    <dgm:pt modelId="{91BA67C4-1B5D-4212-94CB-B924B7EB9BD8}" type="pres">
      <dgm:prSet presAssocID="{BCAE2734-2D61-4262-BD19-BD33B37F8C44}" presName="childText" presStyleLbl="conFgAcc1" presStyleIdx="1" presStyleCnt="3">
        <dgm:presLayoutVars>
          <dgm:bulletEnabled val="1"/>
        </dgm:presLayoutVars>
      </dgm:prSet>
      <dgm:spPr/>
    </dgm:pt>
    <dgm:pt modelId="{78C66DE8-950B-4588-837F-D57D65AE8C2C}" type="pres">
      <dgm:prSet presAssocID="{DF72FCBE-B590-4207-8BAC-2369AD7854F0}" presName="spaceBetweenRectangles" presStyleCnt="0"/>
      <dgm:spPr/>
    </dgm:pt>
    <dgm:pt modelId="{2F4BBDD1-56E6-41FF-89A2-29B3BFF91FA9}" type="pres">
      <dgm:prSet presAssocID="{4B97C894-C8D1-49D1-A59F-B2056ABDA619}" presName="parentLin" presStyleCnt="0"/>
      <dgm:spPr/>
    </dgm:pt>
    <dgm:pt modelId="{3183F40A-6B8F-4E89-9ED7-BAE4FEA32CD6}" type="pres">
      <dgm:prSet presAssocID="{4B97C894-C8D1-49D1-A59F-B2056ABDA619}" presName="parentLeftMargin" presStyleLbl="node1" presStyleIdx="1" presStyleCnt="3"/>
      <dgm:spPr/>
      <dgm:t>
        <a:bodyPr/>
        <a:lstStyle/>
        <a:p>
          <a:endParaRPr lang="en-US"/>
        </a:p>
      </dgm:t>
    </dgm:pt>
    <dgm:pt modelId="{DADF41F8-CBD7-40BE-8C96-9BCA7BB81DAD}" type="pres">
      <dgm:prSet presAssocID="{4B97C894-C8D1-49D1-A59F-B2056ABDA619}" presName="parentText" presStyleLbl="node1" presStyleIdx="2" presStyleCnt="3">
        <dgm:presLayoutVars>
          <dgm:chMax val="0"/>
          <dgm:bulletEnabled val="1"/>
        </dgm:presLayoutVars>
      </dgm:prSet>
      <dgm:spPr/>
      <dgm:t>
        <a:bodyPr/>
        <a:lstStyle/>
        <a:p>
          <a:endParaRPr lang="en-US"/>
        </a:p>
      </dgm:t>
    </dgm:pt>
    <dgm:pt modelId="{8DBF28BD-AEEC-4905-8DE2-A52BD5D66780}" type="pres">
      <dgm:prSet presAssocID="{4B97C894-C8D1-49D1-A59F-B2056ABDA619}" presName="negativeSpace" presStyleCnt="0"/>
      <dgm:spPr/>
    </dgm:pt>
    <dgm:pt modelId="{5029C96B-3607-4828-AD20-AC6709519AAB}" type="pres">
      <dgm:prSet presAssocID="{4B97C894-C8D1-49D1-A59F-B2056ABDA619}" presName="childText" presStyleLbl="conFgAcc1" presStyleIdx="2" presStyleCnt="3">
        <dgm:presLayoutVars>
          <dgm:bulletEnabled val="1"/>
        </dgm:presLayoutVars>
      </dgm:prSet>
      <dgm:spPr/>
    </dgm:pt>
  </dgm:ptLst>
  <dgm:cxnLst>
    <dgm:cxn modelId="{3DE68CEF-9C05-4A51-9145-4AFFD4DF65DB}" type="presOf" srcId="{4B97C894-C8D1-49D1-A59F-B2056ABDA619}" destId="{3183F40A-6B8F-4E89-9ED7-BAE4FEA32CD6}" srcOrd="0" destOrd="0" presId="urn:microsoft.com/office/officeart/2005/8/layout/list1"/>
    <dgm:cxn modelId="{3369A81F-7545-46CC-A156-2454A7BF9F6D}" srcId="{8B651A3C-CFA8-4B75-913B-12EADA296EF4}" destId="{4B97C894-C8D1-49D1-A59F-B2056ABDA619}" srcOrd="2" destOrd="0" parTransId="{4B2957AF-EAED-49EA-948F-EADBB75DD901}" sibTransId="{3AB328AC-08CC-4466-BEEF-E9A12F164720}"/>
    <dgm:cxn modelId="{644C758E-60D3-4D28-984C-63EBC7E10A74}" type="presOf" srcId="{BCAE2734-2D61-4262-BD19-BD33B37F8C44}" destId="{0C8E0E19-B537-4C56-95BD-444C3BD9FCF5}" srcOrd="0" destOrd="0" presId="urn:microsoft.com/office/officeart/2005/8/layout/list1"/>
    <dgm:cxn modelId="{BD2735C0-8BE1-403D-B4AA-7FAEA5507004}" srcId="{8B651A3C-CFA8-4B75-913B-12EADA296EF4}" destId="{BCAE2734-2D61-4262-BD19-BD33B37F8C44}" srcOrd="1" destOrd="0" parTransId="{03B5DC7B-477F-4D00-8765-FBA97F27868F}" sibTransId="{DF72FCBE-B590-4207-8BAC-2369AD7854F0}"/>
    <dgm:cxn modelId="{DC67C6D8-933B-4B99-BBB8-9EDEA0EFEA3E}" type="presOf" srcId="{2D3E398A-3C5E-4D1C-90D5-B22717FDEF23}" destId="{8CB7F10A-CD24-411A-AC44-4CA3AC723B45}" srcOrd="0" destOrd="0" presId="urn:microsoft.com/office/officeart/2005/8/layout/list1"/>
    <dgm:cxn modelId="{19845888-3E82-4284-8D2E-EF914544D163}" type="presOf" srcId="{2D3E398A-3C5E-4D1C-90D5-B22717FDEF23}" destId="{A808166C-4BD9-4F07-9287-93ECBF7D7517}" srcOrd="1" destOrd="0" presId="urn:microsoft.com/office/officeart/2005/8/layout/list1"/>
    <dgm:cxn modelId="{C4907867-F398-41D5-B748-E7D0F853F09E}" type="presOf" srcId="{8B651A3C-CFA8-4B75-913B-12EADA296EF4}" destId="{3D7CE512-00CC-4433-8996-324CAF70F5B3}" srcOrd="0" destOrd="0" presId="urn:microsoft.com/office/officeart/2005/8/layout/list1"/>
    <dgm:cxn modelId="{78A26A00-EFA0-438A-9EE2-6D73A891DA39}" srcId="{8B651A3C-CFA8-4B75-913B-12EADA296EF4}" destId="{2D3E398A-3C5E-4D1C-90D5-B22717FDEF23}" srcOrd="0" destOrd="0" parTransId="{9D6BB742-3B3A-4A53-9D25-0EC6414B6DC8}" sibTransId="{6DE2EB2E-1B2E-4104-9925-3755F49828BD}"/>
    <dgm:cxn modelId="{CB501283-28FC-4AAE-AD89-B5B8A3782DF5}" type="presOf" srcId="{BCAE2734-2D61-4262-BD19-BD33B37F8C44}" destId="{88B88A6B-922C-4BAB-B899-0D8D33DD8C50}" srcOrd="1" destOrd="0" presId="urn:microsoft.com/office/officeart/2005/8/layout/list1"/>
    <dgm:cxn modelId="{5AC62352-CA25-44DA-9D0E-1A3283858B14}" type="presOf" srcId="{4B97C894-C8D1-49D1-A59F-B2056ABDA619}" destId="{DADF41F8-CBD7-40BE-8C96-9BCA7BB81DAD}" srcOrd="1" destOrd="0" presId="urn:microsoft.com/office/officeart/2005/8/layout/list1"/>
    <dgm:cxn modelId="{8685112D-4FA2-48A4-8F81-889679487E98}" type="presParOf" srcId="{3D7CE512-00CC-4433-8996-324CAF70F5B3}" destId="{D38E2C54-158C-4D2A-8D4C-8FED82FB7E0D}" srcOrd="0" destOrd="0" presId="urn:microsoft.com/office/officeart/2005/8/layout/list1"/>
    <dgm:cxn modelId="{64BAF908-D902-47E1-98BE-0C973E4BBEB6}" type="presParOf" srcId="{D38E2C54-158C-4D2A-8D4C-8FED82FB7E0D}" destId="{8CB7F10A-CD24-411A-AC44-4CA3AC723B45}" srcOrd="0" destOrd="0" presId="urn:microsoft.com/office/officeart/2005/8/layout/list1"/>
    <dgm:cxn modelId="{2A2DB001-5C5F-4EF9-B365-64DB0680F2F3}" type="presParOf" srcId="{D38E2C54-158C-4D2A-8D4C-8FED82FB7E0D}" destId="{A808166C-4BD9-4F07-9287-93ECBF7D7517}" srcOrd="1" destOrd="0" presId="urn:microsoft.com/office/officeart/2005/8/layout/list1"/>
    <dgm:cxn modelId="{E267D2F8-3EB9-4F18-9C33-CA59EE2F76CE}" type="presParOf" srcId="{3D7CE512-00CC-4433-8996-324CAF70F5B3}" destId="{B2D111E1-97E9-4A21-AD4E-D4C7728ECB17}" srcOrd="1" destOrd="0" presId="urn:microsoft.com/office/officeart/2005/8/layout/list1"/>
    <dgm:cxn modelId="{D70B22A2-3378-4710-ABB2-08F45E8A5456}" type="presParOf" srcId="{3D7CE512-00CC-4433-8996-324CAF70F5B3}" destId="{9EC392E6-179E-4D7C-A531-AB3B4F758972}" srcOrd="2" destOrd="0" presId="urn:microsoft.com/office/officeart/2005/8/layout/list1"/>
    <dgm:cxn modelId="{DDC600DC-867C-4627-8852-F39D6D7A1D83}" type="presParOf" srcId="{3D7CE512-00CC-4433-8996-324CAF70F5B3}" destId="{29A966C0-15D8-4882-8E29-1B3600F38DF2}" srcOrd="3" destOrd="0" presId="urn:microsoft.com/office/officeart/2005/8/layout/list1"/>
    <dgm:cxn modelId="{F99678C6-0A41-4DDC-890B-600C2913A3F9}" type="presParOf" srcId="{3D7CE512-00CC-4433-8996-324CAF70F5B3}" destId="{8D868E2A-A061-4301-8213-E0ECE7DF3073}" srcOrd="4" destOrd="0" presId="urn:microsoft.com/office/officeart/2005/8/layout/list1"/>
    <dgm:cxn modelId="{EF029B0F-68D1-4A75-A976-64534507D20A}" type="presParOf" srcId="{8D868E2A-A061-4301-8213-E0ECE7DF3073}" destId="{0C8E0E19-B537-4C56-95BD-444C3BD9FCF5}" srcOrd="0" destOrd="0" presId="urn:microsoft.com/office/officeart/2005/8/layout/list1"/>
    <dgm:cxn modelId="{604D210F-E56B-482D-A2F1-F06656FBA3EA}" type="presParOf" srcId="{8D868E2A-A061-4301-8213-E0ECE7DF3073}" destId="{88B88A6B-922C-4BAB-B899-0D8D33DD8C50}" srcOrd="1" destOrd="0" presId="urn:microsoft.com/office/officeart/2005/8/layout/list1"/>
    <dgm:cxn modelId="{80D6122E-10C7-453B-B496-E41B7411DCF4}" type="presParOf" srcId="{3D7CE512-00CC-4433-8996-324CAF70F5B3}" destId="{44C49720-41A9-4D65-932B-E5D46538B498}" srcOrd="5" destOrd="0" presId="urn:microsoft.com/office/officeart/2005/8/layout/list1"/>
    <dgm:cxn modelId="{5D0B3D92-FAAD-4D78-9592-BB734F23181C}" type="presParOf" srcId="{3D7CE512-00CC-4433-8996-324CAF70F5B3}" destId="{91BA67C4-1B5D-4212-94CB-B924B7EB9BD8}" srcOrd="6" destOrd="0" presId="urn:microsoft.com/office/officeart/2005/8/layout/list1"/>
    <dgm:cxn modelId="{44199F7B-B30E-4899-B990-871FF9857A61}" type="presParOf" srcId="{3D7CE512-00CC-4433-8996-324CAF70F5B3}" destId="{78C66DE8-950B-4588-837F-D57D65AE8C2C}" srcOrd="7" destOrd="0" presId="urn:microsoft.com/office/officeart/2005/8/layout/list1"/>
    <dgm:cxn modelId="{D1811784-51A8-4D29-B632-9FC11A555423}" type="presParOf" srcId="{3D7CE512-00CC-4433-8996-324CAF70F5B3}" destId="{2F4BBDD1-56E6-41FF-89A2-29B3BFF91FA9}" srcOrd="8" destOrd="0" presId="urn:microsoft.com/office/officeart/2005/8/layout/list1"/>
    <dgm:cxn modelId="{818E3CAD-554A-4248-AC33-D30DDBE9C537}" type="presParOf" srcId="{2F4BBDD1-56E6-41FF-89A2-29B3BFF91FA9}" destId="{3183F40A-6B8F-4E89-9ED7-BAE4FEA32CD6}" srcOrd="0" destOrd="0" presId="urn:microsoft.com/office/officeart/2005/8/layout/list1"/>
    <dgm:cxn modelId="{8B5EE424-E9B2-4AFE-B87D-C63F7D1DAAD3}" type="presParOf" srcId="{2F4BBDD1-56E6-41FF-89A2-29B3BFF91FA9}" destId="{DADF41F8-CBD7-40BE-8C96-9BCA7BB81DAD}" srcOrd="1" destOrd="0" presId="urn:microsoft.com/office/officeart/2005/8/layout/list1"/>
    <dgm:cxn modelId="{00919A22-2FBE-4FD8-8397-424C4EC07FC0}" type="presParOf" srcId="{3D7CE512-00CC-4433-8996-324CAF70F5B3}" destId="{8DBF28BD-AEEC-4905-8DE2-A52BD5D66780}" srcOrd="9" destOrd="0" presId="urn:microsoft.com/office/officeart/2005/8/layout/list1"/>
    <dgm:cxn modelId="{8590B8A3-1785-4007-ACB7-C462A73363EC}" type="presParOf" srcId="{3D7CE512-00CC-4433-8996-324CAF70F5B3}" destId="{5029C96B-3607-4828-AD20-AC6709519AAB}"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651A3C-CFA8-4B75-913B-12EADA296EF4}"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n-US"/>
        </a:p>
      </dgm:t>
    </dgm:pt>
    <dgm:pt modelId="{2D3E398A-3C5E-4D1C-90D5-B22717FDEF23}">
      <dgm:prSet phldrT="[Text]" custT="1"/>
      <dgm:spPr/>
      <dgm:t>
        <a:bodyPr/>
        <a:lstStyle/>
        <a:p>
          <a:r>
            <a:rPr lang="en-US" sz="1400" dirty="0" smtClean="0">
              <a:latin typeface="NikoshBAN" panose="02000000000000000000" pitchFamily="2" charset="0"/>
              <a:cs typeface="NikoshBAN" panose="02000000000000000000" pitchFamily="2" charset="0"/>
            </a:rPr>
            <a:t>আব্দুল্লাহ আত তারিক</a:t>
          </a:r>
          <a:endParaRPr lang="en-US" sz="1400" dirty="0">
            <a:latin typeface="NikoshBAN" panose="02000000000000000000" pitchFamily="2" charset="0"/>
            <a:cs typeface="NikoshBAN" panose="02000000000000000000" pitchFamily="2" charset="0"/>
          </a:endParaRPr>
        </a:p>
      </dgm:t>
    </dgm:pt>
    <dgm:pt modelId="{9D6BB742-3B3A-4A53-9D25-0EC6414B6DC8}" type="parTrans" cxnId="{78A26A00-EFA0-438A-9EE2-6D73A891DA39}">
      <dgm:prSet/>
      <dgm:spPr/>
      <dgm:t>
        <a:bodyPr/>
        <a:lstStyle/>
        <a:p>
          <a:endParaRPr lang="en-US"/>
        </a:p>
      </dgm:t>
    </dgm:pt>
    <dgm:pt modelId="{6DE2EB2E-1B2E-4104-9925-3755F49828BD}" type="sibTrans" cxnId="{78A26A00-EFA0-438A-9EE2-6D73A891DA39}">
      <dgm:prSet/>
      <dgm:spPr/>
      <dgm:t>
        <a:bodyPr/>
        <a:lstStyle/>
        <a:p>
          <a:endParaRPr lang="en-US"/>
        </a:p>
      </dgm:t>
    </dgm:pt>
    <dgm:pt modelId="{BCAE2734-2D61-4262-BD19-BD33B37F8C44}">
      <dgm:prSet phldrT="[Text]" custT="1"/>
      <dgm:spPr/>
      <dgm:t>
        <a:bodyPr/>
        <a:lstStyle/>
        <a:p>
          <a:r>
            <a:rPr lang="en-US" sz="1400" dirty="0" smtClean="0">
              <a:latin typeface="NikoshBAN" panose="02000000000000000000" pitchFamily="2" charset="0"/>
              <a:cs typeface="NikoshBAN" panose="02000000000000000000" pitchFamily="2" charset="0"/>
            </a:rPr>
            <a:t> সহকারি শিক্ষক (</a:t>
          </a:r>
          <a:r>
            <a:rPr lang="en-US" sz="1400" dirty="0" err="1" smtClean="0">
              <a:latin typeface="NikoshBAN" panose="02000000000000000000" pitchFamily="2" charset="0"/>
              <a:cs typeface="NikoshBAN" panose="02000000000000000000" pitchFamily="2" charset="0"/>
            </a:rPr>
            <a:t>বাংলা</a:t>
          </a:r>
          <a:r>
            <a:rPr lang="en-US" sz="1400" dirty="0" smtClean="0">
              <a:latin typeface="NikoshBAN" panose="02000000000000000000" pitchFamily="2" charset="0"/>
              <a:cs typeface="NikoshBAN" panose="02000000000000000000" pitchFamily="2" charset="0"/>
            </a:rPr>
            <a:t>) </a:t>
          </a:r>
          <a:endParaRPr lang="en-US" sz="1400" dirty="0">
            <a:latin typeface="NikoshBAN" panose="02000000000000000000" pitchFamily="2" charset="0"/>
            <a:cs typeface="NikoshBAN" panose="02000000000000000000" pitchFamily="2" charset="0"/>
          </a:endParaRPr>
        </a:p>
      </dgm:t>
    </dgm:pt>
    <dgm:pt modelId="{03B5DC7B-477F-4D00-8765-FBA97F27868F}" type="parTrans" cxnId="{BD2735C0-8BE1-403D-B4AA-7FAEA5507004}">
      <dgm:prSet/>
      <dgm:spPr/>
      <dgm:t>
        <a:bodyPr/>
        <a:lstStyle/>
        <a:p>
          <a:endParaRPr lang="en-US"/>
        </a:p>
      </dgm:t>
    </dgm:pt>
    <dgm:pt modelId="{DF72FCBE-B590-4207-8BAC-2369AD7854F0}" type="sibTrans" cxnId="{BD2735C0-8BE1-403D-B4AA-7FAEA5507004}">
      <dgm:prSet/>
      <dgm:spPr/>
      <dgm:t>
        <a:bodyPr/>
        <a:lstStyle/>
        <a:p>
          <a:endParaRPr lang="en-US"/>
        </a:p>
      </dgm:t>
    </dgm:pt>
    <dgm:pt modelId="{4B97C894-C8D1-49D1-A59F-B2056ABDA619}">
      <dgm:prSet phldrT="[Text]" custT="1"/>
      <dgm:spPr/>
      <dgm:t>
        <a:bodyPr/>
        <a:lstStyle/>
        <a:p>
          <a:r>
            <a:rPr lang="en-US" sz="1400" dirty="0" smtClean="0">
              <a:latin typeface="NikoshBAN" panose="02000000000000000000" pitchFamily="2" charset="0"/>
              <a:cs typeface="NikoshBAN" panose="02000000000000000000" pitchFamily="2" charset="0"/>
            </a:rPr>
            <a:t>শুভেচ্ছা প্রিপারেটরি স্কুল, মাগুরা</a:t>
          </a:r>
          <a:endParaRPr lang="en-US" sz="1400" dirty="0">
            <a:latin typeface="NikoshBAN" panose="02000000000000000000" pitchFamily="2" charset="0"/>
            <a:cs typeface="NikoshBAN" panose="02000000000000000000" pitchFamily="2" charset="0"/>
          </a:endParaRPr>
        </a:p>
      </dgm:t>
    </dgm:pt>
    <dgm:pt modelId="{4B2957AF-EAED-49EA-948F-EADBB75DD901}" type="parTrans" cxnId="{3369A81F-7545-46CC-A156-2454A7BF9F6D}">
      <dgm:prSet/>
      <dgm:spPr/>
      <dgm:t>
        <a:bodyPr/>
        <a:lstStyle/>
        <a:p>
          <a:endParaRPr lang="en-US"/>
        </a:p>
      </dgm:t>
    </dgm:pt>
    <dgm:pt modelId="{3AB328AC-08CC-4466-BEEF-E9A12F164720}" type="sibTrans" cxnId="{3369A81F-7545-46CC-A156-2454A7BF9F6D}">
      <dgm:prSet/>
      <dgm:spPr/>
      <dgm:t>
        <a:bodyPr/>
        <a:lstStyle/>
        <a:p>
          <a:endParaRPr lang="en-US"/>
        </a:p>
      </dgm:t>
    </dgm:pt>
    <dgm:pt modelId="{3D7CE512-00CC-4433-8996-324CAF70F5B3}" type="pres">
      <dgm:prSet presAssocID="{8B651A3C-CFA8-4B75-913B-12EADA296EF4}" presName="linear" presStyleCnt="0">
        <dgm:presLayoutVars>
          <dgm:dir/>
          <dgm:animLvl val="lvl"/>
          <dgm:resizeHandles val="exact"/>
        </dgm:presLayoutVars>
      </dgm:prSet>
      <dgm:spPr/>
      <dgm:t>
        <a:bodyPr/>
        <a:lstStyle/>
        <a:p>
          <a:endParaRPr lang="en-US"/>
        </a:p>
      </dgm:t>
    </dgm:pt>
    <dgm:pt modelId="{D38E2C54-158C-4D2A-8D4C-8FED82FB7E0D}" type="pres">
      <dgm:prSet presAssocID="{2D3E398A-3C5E-4D1C-90D5-B22717FDEF23}" presName="parentLin" presStyleCnt="0"/>
      <dgm:spPr/>
    </dgm:pt>
    <dgm:pt modelId="{8CB7F10A-CD24-411A-AC44-4CA3AC723B45}" type="pres">
      <dgm:prSet presAssocID="{2D3E398A-3C5E-4D1C-90D5-B22717FDEF23}" presName="parentLeftMargin" presStyleLbl="node1" presStyleIdx="0" presStyleCnt="3"/>
      <dgm:spPr/>
      <dgm:t>
        <a:bodyPr/>
        <a:lstStyle/>
        <a:p>
          <a:endParaRPr lang="en-US"/>
        </a:p>
      </dgm:t>
    </dgm:pt>
    <dgm:pt modelId="{A808166C-4BD9-4F07-9287-93ECBF7D7517}" type="pres">
      <dgm:prSet presAssocID="{2D3E398A-3C5E-4D1C-90D5-B22717FDEF23}" presName="parentText" presStyleLbl="node1" presStyleIdx="0" presStyleCnt="3">
        <dgm:presLayoutVars>
          <dgm:chMax val="0"/>
          <dgm:bulletEnabled val="1"/>
        </dgm:presLayoutVars>
      </dgm:prSet>
      <dgm:spPr/>
      <dgm:t>
        <a:bodyPr/>
        <a:lstStyle/>
        <a:p>
          <a:endParaRPr lang="en-US"/>
        </a:p>
      </dgm:t>
    </dgm:pt>
    <dgm:pt modelId="{B2D111E1-97E9-4A21-AD4E-D4C7728ECB17}" type="pres">
      <dgm:prSet presAssocID="{2D3E398A-3C5E-4D1C-90D5-B22717FDEF23}" presName="negativeSpace" presStyleCnt="0"/>
      <dgm:spPr/>
    </dgm:pt>
    <dgm:pt modelId="{9EC392E6-179E-4D7C-A531-AB3B4F758972}" type="pres">
      <dgm:prSet presAssocID="{2D3E398A-3C5E-4D1C-90D5-B22717FDEF23}" presName="childText" presStyleLbl="conFgAcc1" presStyleIdx="0" presStyleCnt="3">
        <dgm:presLayoutVars>
          <dgm:bulletEnabled val="1"/>
        </dgm:presLayoutVars>
      </dgm:prSet>
      <dgm:spPr/>
      <dgm:t>
        <a:bodyPr/>
        <a:lstStyle/>
        <a:p>
          <a:endParaRPr lang="en-US"/>
        </a:p>
      </dgm:t>
    </dgm:pt>
    <dgm:pt modelId="{29A966C0-15D8-4882-8E29-1B3600F38DF2}" type="pres">
      <dgm:prSet presAssocID="{6DE2EB2E-1B2E-4104-9925-3755F49828BD}" presName="spaceBetweenRectangles" presStyleCnt="0"/>
      <dgm:spPr/>
    </dgm:pt>
    <dgm:pt modelId="{8D868E2A-A061-4301-8213-E0ECE7DF3073}" type="pres">
      <dgm:prSet presAssocID="{BCAE2734-2D61-4262-BD19-BD33B37F8C44}" presName="parentLin" presStyleCnt="0"/>
      <dgm:spPr/>
    </dgm:pt>
    <dgm:pt modelId="{0C8E0E19-B537-4C56-95BD-444C3BD9FCF5}" type="pres">
      <dgm:prSet presAssocID="{BCAE2734-2D61-4262-BD19-BD33B37F8C44}" presName="parentLeftMargin" presStyleLbl="node1" presStyleIdx="0" presStyleCnt="3"/>
      <dgm:spPr/>
      <dgm:t>
        <a:bodyPr/>
        <a:lstStyle/>
        <a:p>
          <a:endParaRPr lang="en-US"/>
        </a:p>
      </dgm:t>
    </dgm:pt>
    <dgm:pt modelId="{88B88A6B-922C-4BAB-B899-0D8D33DD8C50}" type="pres">
      <dgm:prSet presAssocID="{BCAE2734-2D61-4262-BD19-BD33B37F8C44}" presName="parentText" presStyleLbl="node1" presStyleIdx="1" presStyleCnt="3">
        <dgm:presLayoutVars>
          <dgm:chMax val="0"/>
          <dgm:bulletEnabled val="1"/>
        </dgm:presLayoutVars>
      </dgm:prSet>
      <dgm:spPr/>
      <dgm:t>
        <a:bodyPr/>
        <a:lstStyle/>
        <a:p>
          <a:endParaRPr lang="en-US"/>
        </a:p>
      </dgm:t>
    </dgm:pt>
    <dgm:pt modelId="{44C49720-41A9-4D65-932B-E5D46538B498}" type="pres">
      <dgm:prSet presAssocID="{BCAE2734-2D61-4262-BD19-BD33B37F8C44}" presName="negativeSpace" presStyleCnt="0"/>
      <dgm:spPr/>
    </dgm:pt>
    <dgm:pt modelId="{91BA67C4-1B5D-4212-94CB-B924B7EB9BD8}" type="pres">
      <dgm:prSet presAssocID="{BCAE2734-2D61-4262-BD19-BD33B37F8C44}" presName="childText" presStyleLbl="conFgAcc1" presStyleIdx="1" presStyleCnt="3">
        <dgm:presLayoutVars>
          <dgm:bulletEnabled val="1"/>
        </dgm:presLayoutVars>
      </dgm:prSet>
      <dgm:spPr/>
    </dgm:pt>
    <dgm:pt modelId="{78C66DE8-950B-4588-837F-D57D65AE8C2C}" type="pres">
      <dgm:prSet presAssocID="{DF72FCBE-B590-4207-8BAC-2369AD7854F0}" presName="spaceBetweenRectangles" presStyleCnt="0"/>
      <dgm:spPr/>
    </dgm:pt>
    <dgm:pt modelId="{2F4BBDD1-56E6-41FF-89A2-29B3BFF91FA9}" type="pres">
      <dgm:prSet presAssocID="{4B97C894-C8D1-49D1-A59F-B2056ABDA619}" presName="parentLin" presStyleCnt="0"/>
      <dgm:spPr/>
    </dgm:pt>
    <dgm:pt modelId="{3183F40A-6B8F-4E89-9ED7-BAE4FEA32CD6}" type="pres">
      <dgm:prSet presAssocID="{4B97C894-C8D1-49D1-A59F-B2056ABDA619}" presName="parentLeftMargin" presStyleLbl="node1" presStyleIdx="1" presStyleCnt="3"/>
      <dgm:spPr/>
      <dgm:t>
        <a:bodyPr/>
        <a:lstStyle/>
        <a:p>
          <a:endParaRPr lang="en-US"/>
        </a:p>
      </dgm:t>
    </dgm:pt>
    <dgm:pt modelId="{DADF41F8-CBD7-40BE-8C96-9BCA7BB81DAD}" type="pres">
      <dgm:prSet presAssocID="{4B97C894-C8D1-49D1-A59F-B2056ABDA619}" presName="parentText" presStyleLbl="node1" presStyleIdx="2" presStyleCnt="3">
        <dgm:presLayoutVars>
          <dgm:chMax val="0"/>
          <dgm:bulletEnabled val="1"/>
        </dgm:presLayoutVars>
      </dgm:prSet>
      <dgm:spPr/>
      <dgm:t>
        <a:bodyPr/>
        <a:lstStyle/>
        <a:p>
          <a:endParaRPr lang="en-US"/>
        </a:p>
      </dgm:t>
    </dgm:pt>
    <dgm:pt modelId="{8DBF28BD-AEEC-4905-8DE2-A52BD5D66780}" type="pres">
      <dgm:prSet presAssocID="{4B97C894-C8D1-49D1-A59F-B2056ABDA619}" presName="negativeSpace" presStyleCnt="0"/>
      <dgm:spPr/>
    </dgm:pt>
    <dgm:pt modelId="{5029C96B-3607-4828-AD20-AC6709519AAB}" type="pres">
      <dgm:prSet presAssocID="{4B97C894-C8D1-49D1-A59F-B2056ABDA619}" presName="childText" presStyleLbl="conFgAcc1" presStyleIdx="2" presStyleCnt="3">
        <dgm:presLayoutVars>
          <dgm:bulletEnabled val="1"/>
        </dgm:presLayoutVars>
      </dgm:prSet>
      <dgm:spPr/>
    </dgm:pt>
  </dgm:ptLst>
  <dgm:cxnLst>
    <dgm:cxn modelId="{9FFAAD3F-7DD5-41B6-B9FB-A2119FF7E8E3}" type="presOf" srcId="{2D3E398A-3C5E-4D1C-90D5-B22717FDEF23}" destId="{A808166C-4BD9-4F07-9287-93ECBF7D7517}" srcOrd="1" destOrd="0" presId="urn:microsoft.com/office/officeart/2005/8/layout/list1"/>
    <dgm:cxn modelId="{737494F2-3D0D-4030-AE16-86B7DDBA1781}" type="presOf" srcId="{4B97C894-C8D1-49D1-A59F-B2056ABDA619}" destId="{3183F40A-6B8F-4E89-9ED7-BAE4FEA32CD6}" srcOrd="0" destOrd="0" presId="urn:microsoft.com/office/officeart/2005/8/layout/list1"/>
    <dgm:cxn modelId="{3369A81F-7545-46CC-A156-2454A7BF9F6D}" srcId="{8B651A3C-CFA8-4B75-913B-12EADA296EF4}" destId="{4B97C894-C8D1-49D1-A59F-B2056ABDA619}" srcOrd="2" destOrd="0" parTransId="{4B2957AF-EAED-49EA-948F-EADBB75DD901}" sibTransId="{3AB328AC-08CC-4466-BEEF-E9A12F164720}"/>
    <dgm:cxn modelId="{23D25FF1-C70A-44AB-93E1-4AC01ACA45CF}" type="presOf" srcId="{BCAE2734-2D61-4262-BD19-BD33B37F8C44}" destId="{88B88A6B-922C-4BAB-B899-0D8D33DD8C50}" srcOrd="1" destOrd="0" presId="urn:microsoft.com/office/officeart/2005/8/layout/list1"/>
    <dgm:cxn modelId="{F13FC0DD-CD8A-468C-92DD-387D98CAB05E}" type="presOf" srcId="{BCAE2734-2D61-4262-BD19-BD33B37F8C44}" destId="{0C8E0E19-B537-4C56-95BD-444C3BD9FCF5}" srcOrd="0" destOrd="0" presId="urn:microsoft.com/office/officeart/2005/8/layout/list1"/>
    <dgm:cxn modelId="{5C2067E0-C913-45C1-9CC7-5F2ED60A8F26}" type="presOf" srcId="{2D3E398A-3C5E-4D1C-90D5-B22717FDEF23}" destId="{8CB7F10A-CD24-411A-AC44-4CA3AC723B45}" srcOrd="0" destOrd="0" presId="urn:microsoft.com/office/officeart/2005/8/layout/list1"/>
    <dgm:cxn modelId="{8A87D792-E1B7-4C7F-BAB0-48A378C9DC62}" type="presOf" srcId="{4B97C894-C8D1-49D1-A59F-B2056ABDA619}" destId="{DADF41F8-CBD7-40BE-8C96-9BCA7BB81DAD}" srcOrd="1" destOrd="0" presId="urn:microsoft.com/office/officeart/2005/8/layout/list1"/>
    <dgm:cxn modelId="{BD2735C0-8BE1-403D-B4AA-7FAEA5507004}" srcId="{8B651A3C-CFA8-4B75-913B-12EADA296EF4}" destId="{BCAE2734-2D61-4262-BD19-BD33B37F8C44}" srcOrd="1" destOrd="0" parTransId="{03B5DC7B-477F-4D00-8765-FBA97F27868F}" sibTransId="{DF72FCBE-B590-4207-8BAC-2369AD7854F0}"/>
    <dgm:cxn modelId="{144CA6AC-E735-44F3-8463-0ABC0143224A}" type="presOf" srcId="{8B651A3C-CFA8-4B75-913B-12EADA296EF4}" destId="{3D7CE512-00CC-4433-8996-324CAF70F5B3}" srcOrd="0" destOrd="0" presId="urn:microsoft.com/office/officeart/2005/8/layout/list1"/>
    <dgm:cxn modelId="{78A26A00-EFA0-438A-9EE2-6D73A891DA39}" srcId="{8B651A3C-CFA8-4B75-913B-12EADA296EF4}" destId="{2D3E398A-3C5E-4D1C-90D5-B22717FDEF23}" srcOrd="0" destOrd="0" parTransId="{9D6BB742-3B3A-4A53-9D25-0EC6414B6DC8}" sibTransId="{6DE2EB2E-1B2E-4104-9925-3755F49828BD}"/>
    <dgm:cxn modelId="{54BD4359-02C0-4143-99DC-188C37B1D4D9}" type="presParOf" srcId="{3D7CE512-00CC-4433-8996-324CAF70F5B3}" destId="{D38E2C54-158C-4D2A-8D4C-8FED82FB7E0D}" srcOrd="0" destOrd="0" presId="urn:microsoft.com/office/officeart/2005/8/layout/list1"/>
    <dgm:cxn modelId="{A88DEC81-7D24-4D8B-AAB6-EF3601861BB5}" type="presParOf" srcId="{D38E2C54-158C-4D2A-8D4C-8FED82FB7E0D}" destId="{8CB7F10A-CD24-411A-AC44-4CA3AC723B45}" srcOrd="0" destOrd="0" presId="urn:microsoft.com/office/officeart/2005/8/layout/list1"/>
    <dgm:cxn modelId="{F7245FFD-5E1E-4B34-B483-ED40F1D0C872}" type="presParOf" srcId="{D38E2C54-158C-4D2A-8D4C-8FED82FB7E0D}" destId="{A808166C-4BD9-4F07-9287-93ECBF7D7517}" srcOrd="1" destOrd="0" presId="urn:microsoft.com/office/officeart/2005/8/layout/list1"/>
    <dgm:cxn modelId="{656B6B58-60EC-4517-BA9B-6FA5D7C975A5}" type="presParOf" srcId="{3D7CE512-00CC-4433-8996-324CAF70F5B3}" destId="{B2D111E1-97E9-4A21-AD4E-D4C7728ECB17}" srcOrd="1" destOrd="0" presId="urn:microsoft.com/office/officeart/2005/8/layout/list1"/>
    <dgm:cxn modelId="{ED10EAA7-F4FF-4363-A310-44CFF84F5B5B}" type="presParOf" srcId="{3D7CE512-00CC-4433-8996-324CAF70F5B3}" destId="{9EC392E6-179E-4D7C-A531-AB3B4F758972}" srcOrd="2" destOrd="0" presId="urn:microsoft.com/office/officeart/2005/8/layout/list1"/>
    <dgm:cxn modelId="{0E3FC3EC-DF09-42DD-8CE3-5CC92AD6239E}" type="presParOf" srcId="{3D7CE512-00CC-4433-8996-324CAF70F5B3}" destId="{29A966C0-15D8-4882-8E29-1B3600F38DF2}" srcOrd="3" destOrd="0" presId="urn:microsoft.com/office/officeart/2005/8/layout/list1"/>
    <dgm:cxn modelId="{480931DA-BC9C-4F81-84A4-A6815DDE8E99}" type="presParOf" srcId="{3D7CE512-00CC-4433-8996-324CAF70F5B3}" destId="{8D868E2A-A061-4301-8213-E0ECE7DF3073}" srcOrd="4" destOrd="0" presId="urn:microsoft.com/office/officeart/2005/8/layout/list1"/>
    <dgm:cxn modelId="{E5B12F8E-92AA-449A-921A-C615F4349A30}" type="presParOf" srcId="{8D868E2A-A061-4301-8213-E0ECE7DF3073}" destId="{0C8E0E19-B537-4C56-95BD-444C3BD9FCF5}" srcOrd="0" destOrd="0" presId="urn:microsoft.com/office/officeart/2005/8/layout/list1"/>
    <dgm:cxn modelId="{C19548B5-61FA-48CC-A50F-65F626D256A7}" type="presParOf" srcId="{8D868E2A-A061-4301-8213-E0ECE7DF3073}" destId="{88B88A6B-922C-4BAB-B899-0D8D33DD8C50}" srcOrd="1" destOrd="0" presId="urn:microsoft.com/office/officeart/2005/8/layout/list1"/>
    <dgm:cxn modelId="{A33490E4-A399-4ADE-B32C-8334BD84CA20}" type="presParOf" srcId="{3D7CE512-00CC-4433-8996-324CAF70F5B3}" destId="{44C49720-41A9-4D65-932B-E5D46538B498}" srcOrd="5" destOrd="0" presId="urn:microsoft.com/office/officeart/2005/8/layout/list1"/>
    <dgm:cxn modelId="{7535C1BE-84B5-4F62-B933-4FD89E03FE1D}" type="presParOf" srcId="{3D7CE512-00CC-4433-8996-324CAF70F5B3}" destId="{91BA67C4-1B5D-4212-94CB-B924B7EB9BD8}" srcOrd="6" destOrd="0" presId="urn:microsoft.com/office/officeart/2005/8/layout/list1"/>
    <dgm:cxn modelId="{0D4257A6-4D7C-49F9-88F3-46B32B25DC4E}" type="presParOf" srcId="{3D7CE512-00CC-4433-8996-324CAF70F5B3}" destId="{78C66DE8-950B-4588-837F-D57D65AE8C2C}" srcOrd="7" destOrd="0" presId="urn:microsoft.com/office/officeart/2005/8/layout/list1"/>
    <dgm:cxn modelId="{60725637-1DE8-4FD6-8CBE-2155244BAB39}" type="presParOf" srcId="{3D7CE512-00CC-4433-8996-324CAF70F5B3}" destId="{2F4BBDD1-56E6-41FF-89A2-29B3BFF91FA9}" srcOrd="8" destOrd="0" presId="urn:microsoft.com/office/officeart/2005/8/layout/list1"/>
    <dgm:cxn modelId="{5C9C81BA-EDB5-4C4D-A61E-AA39DF467713}" type="presParOf" srcId="{2F4BBDD1-56E6-41FF-89A2-29B3BFF91FA9}" destId="{3183F40A-6B8F-4E89-9ED7-BAE4FEA32CD6}" srcOrd="0" destOrd="0" presId="urn:microsoft.com/office/officeart/2005/8/layout/list1"/>
    <dgm:cxn modelId="{082FC058-DC10-41E5-BE35-3156FD157981}" type="presParOf" srcId="{2F4BBDD1-56E6-41FF-89A2-29B3BFF91FA9}" destId="{DADF41F8-CBD7-40BE-8C96-9BCA7BB81DAD}" srcOrd="1" destOrd="0" presId="urn:microsoft.com/office/officeart/2005/8/layout/list1"/>
    <dgm:cxn modelId="{1623446F-C848-4525-B288-8AA132CA0C35}" type="presParOf" srcId="{3D7CE512-00CC-4433-8996-324CAF70F5B3}" destId="{8DBF28BD-AEEC-4905-8DE2-A52BD5D66780}" srcOrd="9" destOrd="0" presId="urn:microsoft.com/office/officeart/2005/8/layout/list1"/>
    <dgm:cxn modelId="{FF17FC99-FA76-4F13-B3E4-1D9EBDA304AB}" type="presParOf" srcId="{3D7CE512-00CC-4433-8996-324CAF70F5B3}" destId="{5029C96B-3607-4828-AD20-AC6709519AAB}"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B651A3C-CFA8-4B75-913B-12EADA296EF4}"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n-US"/>
        </a:p>
      </dgm:t>
    </dgm:pt>
    <dgm:pt modelId="{2D3E398A-3C5E-4D1C-90D5-B22717FDEF23}">
      <dgm:prSet phldrT="[Text]" custT="1"/>
      <dgm:spPr/>
      <dgm:t>
        <a:bodyPr/>
        <a:lstStyle/>
        <a:p>
          <a:r>
            <a:rPr lang="en-US" sz="1400" dirty="0" smtClean="0">
              <a:latin typeface="NikoshBAN" panose="02000000000000000000" pitchFamily="2" charset="0"/>
              <a:cs typeface="NikoshBAN" panose="02000000000000000000" pitchFamily="2" charset="0"/>
            </a:rPr>
            <a:t>আব্দুল্লাহ আত তারিক</a:t>
          </a:r>
          <a:endParaRPr lang="en-US" sz="1400" dirty="0">
            <a:latin typeface="NikoshBAN" panose="02000000000000000000" pitchFamily="2" charset="0"/>
            <a:cs typeface="NikoshBAN" panose="02000000000000000000" pitchFamily="2" charset="0"/>
          </a:endParaRPr>
        </a:p>
      </dgm:t>
    </dgm:pt>
    <dgm:pt modelId="{9D6BB742-3B3A-4A53-9D25-0EC6414B6DC8}" type="parTrans" cxnId="{78A26A00-EFA0-438A-9EE2-6D73A891DA39}">
      <dgm:prSet/>
      <dgm:spPr/>
      <dgm:t>
        <a:bodyPr/>
        <a:lstStyle/>
        <a:p>
          <a:endParaRPr lang="en-US"/>
        </a:p>
      </dgm:t>
    </dgm:pt>
    <dgm:pt modelId="{6DE2EB2E-1B2E-4104-9925-3755F49828BD}" type="sibTrans" cxnId="{78A26A00-EFA0-438A-9EE2-6D73A891DA39}">
      <dgm:prSet/>
      <dgm:spPr/>
      <dgm:t>
        <a:bodyPr/>
        <a:lstStyle/>
        <a:p>
          <a:endParaRPr lang="en-US"/>
        </a:p>
      </dgm:t>
    </dgm:pt>
    <dgm:pt modelId="{BCAE2734-2D61-4262-BD19-BD33B37F8C44}">
      <dgm:prSet phldrT="[Text]" custT="1"/>
      <dgm:spPr/>
      <dgm:t>
        <a:bodyPr/>
        <a:lstStyle/>
        <a:p>
          <a:r>
            <a:rPr lang="en-US" sz="1400" dirty="0" smtClean="0">
              <a:latin typeface="NikoshBAN" panose="02000000000000000000" pitchFamily="2" charset="0"/>
              <a:cs typeface="NikoshBAN" panose="02000000000000000000" pitchFamily="2" charset="0"/>
            </a:rPr>
            <a:t> সহকারি শিক্ষক (</a:t>
          </a:r>
          <a:r>
            <a:rPr lang="en-US" sz="1400" dirty="0" err="1" smtClean="0">
              <a:latin typeface="NikoshBAN" panose="02000000000000000000" pitchFamily="2" charset="0"/>
              <a:cs typeface="NikoshBAN" panose="02000000000000000000" pitchFamily="2" charset="0"/>
            </a:rPr>
            <a:t>বাংলা</a:t>
          </a:r>
          <a:r>
            <a:rPr lang="en-US" sz="1400" dirty="0" smtClean="0">
              <a:latin typeface="NikoshBAN" panose="02000000000000000000" pitchFamily="2" charset="0"/>
              <a:cs typeface="NikoshBAN" panose="02000000000000000000" pitchFamily="2" charset="0"/>
            </a:rPr>
            <a:t>) </a:t>
          </a:r>
          <a:endParaRPr lang="en-US" sz="1400" dirty="0">
            <a:latin typeface="NikoshBAN" panose="02000000000000000000" pitchFamily="2" charset="0"/>
            <a:cs typeface="NikoshBAN" panose="02000000000000000000" pitchFamily="2" charset="0"/>
          </a:endParaRPr>
        </a:p>
      </dgm:t>
    </dgm:pt>
    <dgm:pt modelId="{03B5DC7B-477F-4D00-8765-FBA97F27868F}" type="parTrans" cxnId="{BD2735C0-8BE1-403D-B4AA-7FAEA5507004}">
      <dgm:prSet/>
      <dgm:spPr/>
      <dgm:t>
        <a:bodyPr/>
        <a:lstStyle/>
        <a:p>
          <a:endParaRPr lang="en-US"/>
        </a:p>
      </dgm:t>
    </dgm:pt>
    <dgm:pt modelId="{DF72FCBE-B590-4207-8BAC-2369AD7854F0}" type="sibTrans" cxnId="{BD2735C0-8BE1-403D-B4AA-7FAEA5507004}">
      <dgm:prSet/>
      <dgm:spPr/>
      <dgm:t>
        <a:bodyPr/>
        <a:lstStyle/>
        <a:p>
          <a:endParaRPr lang="en-US"/>
        </a:p>
      </dgm:t>
    </dgm:pt>
    <dgm:pt modelId="{4B97C894-C8D1-49D1-A59F-B2056ABDA619}">
      <dgm:prSet phldrT="[Text]" custT="1"/>
      <dgm:spPr/>
      <dgm:t>
        <a:bodyPr/>
        <a:lstStyle/>
        <a:p>
          <a:r>
            <a:rPr lang="en-US" sz="1400" dirty="0" smtClean="0">
              <a:latin typeface="NikoshBAN" panose="02000000000000000000" pitchFamily="2" charset="0"/>
              <a:cs typeface="NikoshBAN" panose="02000000000000000000" pitchFamily="2" charset="0"/>
            </a:rPr>
            <a:t>শুভেচ্ছা প্রিপারেটরি স্কুল, মাগুরা</a:t>
          </a:r>
          <a:endParaRPr lang="en-US" sz="1400" dirty="0">
            <a:latin typeface="NikoshBAN" panose="02000000000000000000" pitchFamily="2" charset="0"/>
            <a:cs typeface="NikoshBAN" panose="02000000000000000000" pitchFamily="2" charset="0"/>
          </a:endParaRPr>
        </a:p>
      </dgm:t>
    </dgm:pt>
    <dgm:pt modelId="{4B2957AF-EAED-49EA-948F-EADBB75DD901}" type="parTrans" cxnId="{3369A81F-7545-46CC-A156-2454A7BF9F6D}">
      <dgm:prSet/>
      <dgm:spPr/>
      <dgm:t>
        <a:bodyPr/>
        <a:lstStyle/>
        <a:p>
          <a:endParaRPr lang="en-US"/>
        </a:p>
      </dgm:t>
    </dgm:pt>
    <dgm:pt modelId="{3AB328AC-08CC-4466-BEEF-E9A12F164720}" type="sibTrans" cxnId="{3369A81F-7545-46CC-A156-2454A7BF9F6D}">
      <dgm:prSet/>
      <dgm:spPr/>
      <dgm:t>
        <a:bodyPr/>
        <a:lstStyle/>
        <a:p>
          <a:endParaRPr lang="en-US"/>
        </a:p>
      </dgm:t>
    </dgm:pt>
    <dgm:pt modelId="{3D7CE512-00CC-4433-8996-324CAF70F5B3}" type="pres">
      <dgm:prSet presAssocID="{8B651A3C-CFA8-4B75-913B-12EADA296EF4}" presName="linear" presStyleCnt="0">
        <dgm:presLayoutVars>
          <dgm:dir/>
          <dgm:animLvl val="lvl"/>
          <dgm:resizeHandles val="exact"/>
        </dgm:presLayoutVars>
      </dgm:prSet>
      <dgm:spPr/>
      <dgm:t>
        <a:bodyPr/>
        <a:lstStyle/>
        <a:p>
          <a:endParaRPr lang="en-US"/>
        </a:p>
      </dgm:t>
    </dgm:pt>
    <dgm:pt modelId="{D38E2C54-158C-4D2A-8D4C-8FED82FB7E0D}" type="pres">
      <dgm:prSet presAssocID="{2D3E398A-3C5E-4D1C-90D5-B22717FDEF23}" presName="parentLin" presStyleCnt="0"/>
      <dgm:spPr/>
    </dgm:pt>
    <dgm:pt modelId="{8CB7F10A-CD24-411A-AC44-4CA3AC723B45}" type="pres">
      <dgm:prSet presAssocID="{2D3E398A-3C5E-4D1C-90D5-B22717FDEF23}" presName="parentLeftMargin" presStyleLbl="node1" presStyleIdx="0" presStyleCnt="3"/>
      <dgm:spPr/>
      <dgm:t>
        <a:bodyPr/>
        <a:lstStyle/>
        <a:p>
          <a:endParaRPr lang="en-US"/>
        </a:p>
      </dgm:t>
    </dgm:pt>
    <dgm:pt modelId="{A808166C-4BD9-4F07-9287-93ECBF7D7517}" type="pres">
      <dgm:prSet presAssocID="{2D3E398A-3C5E-4D1C-90D5-B22717FDEF23}" presName="parentText" presStyleLbl="node1" presStyleIdx="0" presStyleCnt="3">
        <dgm:presLayoutVars>
          <dgm:chMax val="0"/>
          <dgm:bulletEnabled val="1"/>
        </dgm:presLayoutVars>
      </dgm:prSet>
      <dgm:spPr/>
      <dgm:t>
        <a:bodyPr/>
        <a:lstStyle/>
        <a:p>
          <a:endParaRPr lang="en-US"/>
        </a:p>
      </dgm:t>
    </dgm:pt>
    <dgm:pt modelId="{B2D111E1-97E9-4A21-AD4E-D4C7728ECB17}" type="pres">
      <dgm:prSet presAssocID="{2D3E398A-3C5E-4D1C-90D5-B22717FDEF23}" presName="negativeSpace" presStyleCnt="0"/>
      <dgm:spPr/>
    </dgm:pt>
    <dgm:pt modelId="{9EC392E6-179E-4D7C-A531-AB3B4F758972}" type="pres">
      <dgm:prSet presAssocID="{2D3E398A-3C5E-4D1C-90D5-B22717FDEF23}" presName="childText" presStyleLbl="conFgAcc1" presStyleIdx="0" presStyleCnt="3">
        <dgm:presLayoutVars>
          <dgm:bulletEnabled val="1"/>
        </dgm:presLayoutVars>
      </dgm:prSet>
      <dgm:spPr/>
      <dgm:t>
        <a:bodyPr/>
        <a:lstStyle/>
        <a:p>
          <a:endParaRPr lang="en-US"/>
        </a:p>
      </dgm:t>
    </dgm:pt>
    <dgm:pt modelId="{29A966C0-15D8-4882-8E29-1B3600F38DF2}" type="pres">
      <dgm:prSet presAssocID="{6DE2EB2E-1B2E-4104-9925-3755F49828BD}" presName="spaceBetweenRectangles" presStyleCnt="0"/>
      <dgm:spPr/>
    </dgm:pt>
    <dgm:pt modelId="{8D868E2A-A061-4301-8213-E0ECE7DF3073}" type="pres">
      <dgm:prSet presAssocID="{BCAE2734-2D61-4262-BD19-BD33B37F8C44}" presName="parentLin" presStyleCnt="0"/>
      <dgm:spPr/>
    </dgm:pt>
    <dgm:pt modelId="{0C8E0E19-B537-4C56-95BD-444C3BD9FCF5}" type="pres">
      <dgm:prSet presAssocID="{BCAE2734-2D61-4262-BD19-BD33B37F8C44}" presName="parentLeftMargin" presStyleLbl="node1" presStyleIdx="0" presStyleCnt="3"/>
      <dgm:spPr/>
      <dgm:t>
        <a:bodyPr/>
        <a:lstStyle/>
        <a:p>
          <a:endParaRPr lang="en-US"/>
        </a:p>
      </dgm:t>
    </dgm:pt>
    <dgm:pt modelId="{88B88A6B-922C-4BAB-B899-0D8D33DD8C50}" type="pres">
      <dgm:prSet presAssocID="{BCAE2734-2D61-4262-BD19-BD33B37F8C44}" presName="parentText" presStyleLbl="node1" presStyleIdx="1" presStyleCnt="3">
        <dgm:presLayoutVars>
          <dgm:chMax val="0"/>
          <dgm:bulletEnabled val="1"/>
        </dgm:presLayoutVars>
      </dgm:prSet>
      <dgm:spPr/>
      <dgm:t>
        <a:bodyPr/>
        <a:lstStyle/>
        <a:p>
          <a:endParaRPr lang="en-US"/>
        </a:p>
      </dgm:t>
    </dgm:pt>
    <dgm:pt modelId="{44C49720-41A9-4D65-932B-E5D46538B498}" type="pres">
      <dgm:prSet presAssocID="{BCAE2734-2D61-4262-BD19-BD33B37F8C44}" presName="negativeSpace" presStyleCnt="0"/>
      <dgm:spPr/>
    </dgm:pt>
    <dgm:pt modelId="{91BA67C4-1B5D-4212-94CB-B924B7EB9BD8}" type="pres">
      <dgm:prSet presAssocID="{BCAE2734-2D61-4262-BD19-BD33B37F8C44}" presName="childText" presStyleLbl="conFgAcc1" presStyleIdx="1" presStyleCnt="3">
        <dgm:presLayoutVars>
          <dgm:bulletEnabled val="1"/>
        </dgm:presLayoutVars>
      </dgm:prSet>
      <dgm:spPr/>
    </dgm:pt>
    <dgm:pt modelId="{78C66DE8-950B-4588-837F-D57D65AE8C2C}" type="pres">
      <dgm:prSet presAssocID="{DF72FCBE-B590-4207-8BAC-2369AD7854F0}" presName="spaceBetweenRectangles" presStyleCnt="0"/>
      <dgm:spPr/>
    </dgm:pt>
    <dgm:pt modelId="{2F4BBDD1-56E6-41FF-89A2-29B3BFF91FA9}" type="pres">
      <dgm:prSet presAssocID="{4B97C894-C8D1-49D1-A59F-B2056ABDA619}" presName="parentLin" presStyleCnt="0"/>
      <dgm:spPr/>
    </dgm:pt>
    <dgm:pt modelId="{3183F40A-6B8F-4E89-9ED7-BAE4FEA32CD6}" type="pres">
      <dgm:prSet presAssocID="{4B97C894-C8D1-49D1-A59F-B2056ABDA619}" presName="parentLeftMargin" presStyleLbl="node1" presStyleIdx="1" presStyleCnt="3"/>
      <dgm:spPr/>
      <dgm:t>
        <a:bodyPr/>
        <a:lstStyle/>
        <a:p>
          <a:endParaRPr lang="en-US"/>
        </a:p>
      </dgm:t>
    </dgm:pt>
    <dgm:pt modelId="{DADF41F8-CBD7-40BE-8C96-9BCA7BB81DAD}" type="pres">
      <dgm:prSet presAssocID="{4B97C894-C8D1-49D1-A59F-B2056ABDA619}" presName="parentText" presStyleLbl="node1" presStyleIdx="2" presStyleCnt="3">
        <dgm:presLayoutVars>
          <dgm:chMax val="0"/>
          <dgm:bulletEnabled val="1"/>
        </dgm:presLayoutVars>
      </dgm:prSet>
      <dgm:spPr/>
      <dgm:t>
        <a:bodyPr/>
        <a:lstStyle/>
        <a:p>
          <a:endParaRPr lang="en-US"/>
        </a:p>
      </dgm:t>
    </dgm:pt>
    <dgm:pt modelId="{8DBF28BD-AEEC-4905-8DE2-A52BD5D66780}" type="pres">
      <dgm:prSet presAssocID="{4B97C894-C8D1-49D1-A59F-B2056ABDA619}" presName="negativeSpace" presStyleCnt="0"/>
      <dgm:spPr/>
    </dgm:pt>
    <dgm:pt modelId="{5029C96B-3607-4828-AD20-AC6709519AAB}" type="pres">
      <dgm:prSet presAssocID="{4B97C894-C8D1-49D1-A59F-B2056ABDA619}" presName="childText" presStyleLbl="conFgAcc1" presStyleIdx="2" presStyleCnt="3">
        <dgm:presLayoutVars>
          <dgm:bulletEnabled val="1"/>
        </dgm:presLayoutVars>
      </dgm:prSet>
      <dgm:spPr/>
    </dgm:pt>
  </dgm:ptLst>
  <dgm:cxnLst>
    <dgm:cxn modelId="{4FA08487-696B-49C6-BDAE-3C68AA1797F9}" type="presOf" srcId="{2D3E398A-3C5E-4D1C-90D5-B22717FDEF23}" destId="{A808166C-4BD9-4F07-9287-93ECBF7D7517}" srcOrd="1" destOrd="0" presId="urn:microsoft.com/office/officeart/2005/8/layout/list1"/>
    <dgm:cxn modelId="{3369A81F-7545-46CC-A156-2454A7BF9F6D}" srcId="{8B651A3C-CFA8-4B75-913B-12EADA296EF4}" destId="{4B97C894-C8D1-49D1-A59F-B2056ABDA619}" srcOrd="2" destOrd="0" parTransId="{4B2957AF-EAED-49EA-948F-EADBB75DD901}" sibTransId="{3AB328AC-08CC-4466-BEEF-E9A12F164720}"/>
    <dgm:cxn modelId="{7E3634AE-565E-4159-9E82-B44392FAB0CF}" type="presOf" srcId="{4B97C894-C8D1-49D1-A59F-B2056ABDA619}" destId="{3183F40A-6B8F-4E89-9ED7-BAE4FEA32CD6}" srcOrd="0" destOrd="0" presId="urn:microsoft.com/office/officeart/2005/8/layout/list1"/>
    <dgm:cxn modelId="{603CA993-2F99-4AEE-8EFB-16DAFB1D2969}" type="presOf" srcId="{4B97C894-C8D1-49D1-A59F-B2056ABDA619}" destId="{DADF41F8-CBD7-40BE-8C96-9BCA7BB81DAD}" srcOrd="1" destOrd="0" presId="urn:microsoft.com/office/officeart/2005/8/layout/list1"/>
    <dgm:cxn modelId="{671E2393-943C-4186-87B0-0C8E229C6344}" type="presOf" srcId="{8B651A3C-CFA8-4B75-913B-12EADA296EF4}" destId="{3D7CE512-00CC-4433-8996-324CAF70F5B3}" srcOrd="0" destOrd="0" presId="urn:microsoft.com/office/officeart/2005/8/layout/list1"/>
    <dgm:cxn modelId="{BD2735C0-8BE1-403D-B4AA-7FAEA5507004}" srcId="{8B651A3C-CFA8-4B75-913B-12EADA296EF4}" destId="{BCAE2734-2D61-4262-BD19-BD33B37F8C44}" srcOrd="1" destOrd="0" parTransId="{03B5DC7B-477F-4D00-8765-FBA97F27868F}" sibTransId="{DF72FCBE-B590-4207-8BAC-2369AD7854F0}"/>
    <dgm:cxn modelId="{819E1BBB-6C3E-4356-9D45-807CE8E5F68D}" type="presOf" srcId="{BCAE2734-2D61-4262-BD19-BD33B37F8C44}" destId="{0C8E0E19-B537-4C56-95BD-444C3BD9FCF5}" srcOrd="0" destOrd="0" presId="urn:microsoft.com/office/officeart/2005/8/layout/list1"/>
    <dgm:cxn modelId="{78A26A00-EFA0-438A-9EE2-6D73A891DA39}" srcId="{8B651A3C-CFA8-4B75-913B-12EADA296EF4}" destId="{2D3E398A-3C5E-4D1C-90D5-B22717FDEF23}" srcOrd="0" destOrd="0" parTransId="{9D6BB742-3B3A-4A53-9D25-0EC6414B6DC8}" sibTransId="{6DE2EB2E-1B2E-4104-9925-3755F49828BD}"/>
    <dgm:cxn modelId="{2AEF2359-1748-43A7-87B7-3F2306E8C713}" type="presOf" srcId="{BCAE2734-2D61-4262-BD19-BD33B37F8C44}" destId="{88B88A6B-922C-4BAB-B899-0D8D33DD8C50}" srcOrd="1" destOrd="0" presId="urn:microsoft.com/office/officeart/2005/8/layout/list1"/>
    <dgm:cxn modelId="{B6226FCC-68B6-4585-BAB2-134A1797E548}" type="presOf" srcId="{2D3E398A-3C5E-4D1C-90D5-B22717FDEF23}" destId="{8CB7F10A-CD24-411A-AC44-4CA3AC723B45}" srcOrd="0" destOrd="0" presId="urn:microsoft.com/office/officeart/2005/8/layout/list1"/>
    <dgm:cxn modelId="{7BDDCB6C-0584-4602-8977-5E8BB4E751C5}" type="presParOf" srcId="{3D7CE512-00CC-4433-8996-324CAF70F5B3}" destId="{D38E2C54-158C-4D2A-8D4C-8FED82FB7E0D}" srcOrd="0" destOrd="0" presId="urn:microsoft.com/office/officeart/2005/8/layout/list1"/>
    <dgm:cxn modelId="{F82553D7-CD96-45A0-8B9E-0EF1D22E6329}" type="presParOf" srcId="{D38E2C54-158C-4D2A-8D4C-8FED82FB7E0D}" destId="{8CB7F10A-CD24-411A-AC44-4CA3AC723B45}" srcOrd="0" destOrd="0" presId="urn:microsoft.com/office/officeart/2005/8/layout/list1"/>
    <dgm:cxn modelId="{3AF64771-E756-4E21-BBD1-E356B7D95CC3}" type="presParOf" srcId="{D38E2C54-158C-4D2A-8D4C-8FED82FB7E0D}" destId="{A808166C-4BD9-4F07-9287-93ECBF7D7517}" srcOrd="1" destOrd="0" presId="urn:microsoft.com/office/officeart/2005/8/layout/list1"/>
    <dgm:cxn modelId="{D013B3E1-315F-4419-B36A-BF8BA6AE5062}" type="presParOf" srcId="{3D7CE512-00CC-4433-8996-324CAF70F5B3}" destId="{B2D111E1-97E9-4A21-AD4E-D4C7728ECB17}" srcOrd="1" destOrd="0" presId="urn:microsoft.com/office/officeart/2005/8/layout/list1"/>
    <dgm:cxn modelId="{3F3CE176-F051-4805-B4EA-1181BF70F6DE}" type="presParOf" srcId="{3D7CE512-00CC-4433-8996-324CAF70F5B3}" destId="{9EC392E6-179E-4D7C-A531-AB3B4F758972}" srcOrd="2" destOrd="0" presId="urn:microsoft.com/office/officeart/2005/8/layout/list1"/>
    <dgm:cxn modelId="{C5581EDD-29A4-47DE-A6F7-D95109962EE9}" type="presParOf" srcId="{3D7CE512-00CC-4433-8996-324CAF70F5B3}" destId="{29A966C0-15D8-4882-8E29-1B3600F38DF2}" srcOrd="3" destOrd="0" presId="urn:microsoft.com/office/officeart/2005/8/layout/list1"/>
    <dgm:cxn modelId="{67F5399A-9D47-4B9F-BD5C-6EF7A781A9B9}" type="presParOf" srcId="{3D7CE512-00CC-4433-8996-324CAF70F5B3}" destId="{8D868E2A-A061-4301-8213-E0ECE7DF3073}" srcOrd="4" destOrd="0" presId="urn:microsoft.com/office/officeart/2005/8/layout/list1"/>
    <dgm:cxn modelId="{20CD7D08-85ED-458B-8372-6D09610024D3}" type="presParOf" srcId="{8D868E2A-A061-4301-8213-E0ECE7DF3073}" destId="{0C8E0E19-B537-4C56-95BD-444C3BD9FCF5}" srcOrd="0" destOrd="0" presId="urn:microsoft.com/office/officeart/2005/8/layout/list1"/>
    <dgm:cxn modelId="{538A886E-CC71-4F7D-AF08-B3E9A44D2E53}" type="presParOf" srcId="{8D868E2A-A061-4301-8213-E0ECE7DF3073}" destId="{88B88A6B-922C-4BAB-B899-0D8D33DD8C50}" srcOrd="1" destOrd="0" presId="urn:microsoft.com/office/officeart/2005/8/layout/list1"/>
    <dgm:cxn modelId="{8B830BA5-F988-454F-80A3-592C03152193}" type="presParOf" srcId="{3D7CE512-00CC-4433-8996-324CAF70F5B3}" destId="{44C49720-41A9-4D65-932B-E5D46538B498}" srcOrd="5" destOrd="0" presId="urn:microsoft.com/office/officeart/2005/8/layout/list1"/>
    <dgm:cxn modelId="{F3099345-A6D6-4E02-93A9-FABD2D6DC1FB}" type="presParOf" srcId="{3D7CE512-00CC-4433-8996-324CAF70F5B3}" destId="{91BA67C4-1B5D-4212-94CB-B924B7EB9BD8}" srcOrd="6" destOrd="0" presId="urn:microsoft.com/office/officeart/2005/8/layout/list1"/>
    <dgm:cxn modelId="{A7C757E0-08F5-45BA-A12C-D570E080F120}" type="presParOf" srcId="{3D7CE512-00CC-4433-8996-324CAF70F5B3}" destId="{78C66DE8-950B-4588-837F-D57D65AE8C2C}" srcOrd="7" destOrd="0" presId="urn:microsoft.com/office/officeart/2005/8/layout/list1"/>
    <dgm:cxn modelId="{9B689E4F-AD4E-4F74-AA75-51F7BC6E843C}" type="presParOf" srcId="{3D7CE512-00CC-4433-8996-324CAF70F5B3}" destId="{2F4BBDD1-56E6-41FF-89A2-29B3BFF91FA9}" srcOrd="8" destOrd="0" presId="urn:microsoft.com/office/officeart/2005/8/layout/list1"/>
    <dgm:cxn modelId="{EFE94989-53AA-435E-88D0-8C05321F71C7}" type="presParOf" srcId="{2F4BBDD1-56E6-41FF-89A2-29B3BFF91FA9}" destId="{3183F40A-6B8F-4E89-9ED7-BAE4FEA32CD6}" srcOrd="0" destOrd="0" presId="urn:microsoft.com/office/officeart/2005/8/layout/list1"/>
    <dgm:cxn modelId="{4048112B-C6A3-4741-BB40-D0B76AA192C9}" type="presParOf" srcId="{2F4BBDD1-56E6-41FF-89A2-29B3BFF91FA9}" destId="{DADF41F8-CBD7-40BE-8C96-9BCA7BB81DAD}" srcOrd="1" destOrd="0" presId="urn:microsoft.com/office/officeart/2005/8/layout/list1"/>
    <dgm:cxn modelId="{F4851D2B-B967-48FC-B098-85C984D554EF}" type="presParOf" srcId="{3D7CE512-00CC-4433-8996-324CAF70F5B3}" destId="{8DBF28BD-AEEC-4905-8DE2-A52BD5D66780}" srcOrd="9" destOrd="0" presId="urn:microsoft.com/office/officeart/2005/8/layout/list1"/>
    <dgm:cxn modelId="{3D89F70F-B6C5-428A-90F1-3F9D2532EF1C}" type="presParOf" srcId="{3D7CE512-00CC-4433-8996-324CAF70F5B3}" destId="{5029C96B-3607-4828-AD20-AC6709519AAB}"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B651A3C-CFA8-4B75-913B-12EADA296EF4}"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n-US"/>
        </a:p>
      </dgm:t>
    </dgm:pt>
    <dgm:pt modelId="{2D3E398A-3C5E-4D1C-90D5-B22717FDEF23}">
      <dgm:prSet phldrT="[Text]" custT="1"/>
      <dgm:spPr/>
      <dgm:t>
        <a:bodyPr/>
        <a:lstStyle/>
        <a:p>
          <a:r>
            <a:rPr lang="en-US" sz="1400" dirty="0" smtClean="0">
              <a:latin typeface="NikoshBAN" panose="02000000000000000000" pitchFamily="2" charset="0"/>
              <a:cs typeface="NikoshBAN" panose="02000000000000000000" pitchFamily="2" charset="0"/>
            </a:rPr>
            <a:t>আব্দুল্লাহ আত তারিক</a:t>
          </a:r>
          <a:endParaRPr lang="en-US" sz="1400" dirty="0">
            <a:latin typeface="NikoshBAN" panose="02000000000000000000" pitchFamily="2" charset="0"/>
            <a:cs typeface="NikoshBAN" panose="02000000000000000000" pitchFamily="2" charset="0"/>
          </a:endParaRPr>
        </a:p>
      </dgm:t>
    </dgm:pt>
    <dgm:pt modelId="{9D6BB742-3B3A-4A53-9D25-0EC6414B6DC8}" type="parTrans" cxnId="{78A26A00-EFA0-438A-9EE2-6D73A891DA39}">
      <dgm:prSet/>
      <dgm:spPr/>
      <dgm:t>
        <a:bodyPr/>
        <a:lstStyle/>
        <a:p>
          <a:endParaRPr lang="en-US"/>
        </a:p>
      </dgm:t>
    </dgm:pt>
    <dgm:pt modelId="{6DE2EB2E-1B2E-4104-9925-3755F49828BD}" type="sibTrans" cxnId="{78A26A00-EFA0-438A-9EE2-6D73A891DA39}">
      <dgm:prSet/>
      <dgm:spPr/>
      <dgm:t>
        <a:bodyPr/>
        <a:lstStyle/>
        <a:p>
          <a:endParaRPr lang="en-US"/>
        </a:p>
      </dgm:t>
    </dgm:pt>
    <dgm:pt modelId="{BCAE2734-2D61-4262-BD19-BD33B37F8C44}">
      <dgm:prSet phldrT="[Text]" custT="1"/>
      <dgm:spPr/>
      <dgm:t>
        <a:bodyPr/>
        <a:lstStyle/>
        <a:p>
          <a:r>
            <a:rPr lang="en-US" sz="1400" dirty="0" smtClean="0">
              <a:latin typeface="NikoshBAN" panose="02000000000000000000" pitchFamily="2" charset="0"/>
              <a:cs typeface="NikoshBAN" panose="02000000000000000000" pitchFamily="2" charset="0"/>
            </a:rPr>
            <a:t> সহকারি শিক্ষক (</a:t>
          </a:r>
          <a:r>
            <a:rPr lang="en-US" sz="1400" dirty="0" err="1" smtClean="0">
              <a:latin typeface="NikoshBAN" panose="02000000000000000000" pitchFamily="2" charset="0"/>
              <a:cs typeface="NikoshBAN" panose="02000000000000000000" pitchFamily="2" charset="0"/>
            </a:rPr>
            <a:t>বাংলা</a:t>
          </a:r>
          <a:r>
            <a:rPr lang="en-US" sz="1400" dirty="0" smtClean="0">
              <a:latin typeface="NikoshBAN" panose="02000000000000000000" pitchFamily="2" charset="0"/>
              <a:cs typeface="NikoshBAN" panose="02000000000000000000" pitchFamily="2" charset="0"/>
            </a:rPr>
            <a:t>) </a:t>
          </a:r>
          <a:endParaRPr lang="en-US" sz="1400" dirty="0">
            <a:latin typeface="NikoshBAN" panose="02000000000000000000" pitchFamily="2" charset="0"/>
            <a:cs typeface="NikoshBAN" panose="02000000000000000000" pitchFamily="2" charset="0"/>
          </a:endParaRPr>
        </a:p>
      </dgm:t>
    </dgm:pt>
    <dgm:pt modelId="{03B5DC7B-477F-4D00-8765-FBA97F27868F}" type="parTrans" cxnId="{BD2735C0-8BE1-403D-B4AA-7FAEA5507004}">
      <dgm:prSet/>
      <dgm:spPr/>
      <dgm:t>
        <a:bodyPr/>
        <a:lstStyle/>
        <a:p>
          <a:endParaRPr lang="en-US"/>
        </a:p>
      </dgm:t>
    </dgm:pt>
    <dgm:pt modelId="{DF72FCBE-B590-4207-8BAC-2369AD7854F0}" type="sibTrans" cxnId="{BD2735C0-8BE1-403D-B4AA-7FAEA5507004}">
      <dgm:prSet/>
      <dgm:spPr/>
      <dgm:t>
        <a:bodyPr/>
        <a:lstStyle/>
        <a:p>
          <a:endParaRPr lang="en-US"/>
        </a:p>
      </dgm:t>
    </dgm:pt>
    <dgm:pt modelId="{4B97C894-C8D1-49D1-A59F-B2056ABDA619}">
      <dgm:prSet phldrT="[Text]" custT="1"/>
      <dgm:spPr/>
      <dgm:t>
        <a:bodyPr/>
        <a:lstStyle/>
        <a:p>
          <a:r>
            <a:rPr lang="en-US" sz="1400" dirty="0" smtClean="0">
              <a:latin typeface="NikoshBAN" panose="02000000000000000000" pitchFamily="2" charset="0"/>
              <a:cs typeface="NikoshBAN" panose="02000000000000000000" pitchFamily="2" charset="0"/>
            </a:rPr>
            <a:t>শুভেচ্ছা প্রিপারেটরি স্কুল, মাগুরা</a:t>
          </a:r>
          <a:endParaRPr lang="en-US" sz="1400" dirty="0">
            <a:latin typeface="NikoshBAN" panose="02000000000000000000" pitchFamily="2" charset="0"/>
            <a:cs typeface="NikoshBAN" panose="02000000000000000000" pitchFamily="2" charset="0"/>
          </a:endParaRPr>
        </a:p>
      </dgm:t>
    </dgm:pt>
    <dgm:pt modelId="{4B2957AF-EAED-49EA-948F-EADBB75DD901}" type="parTrans" cxnId="{3369A81F-7545-46CC-A156-2454A7BF9F6D}">
      <dgm:prSet/>
      <dgm:spPr/>
      <dgm:t>
        <a:bodyPr/>
        <a:lstStyle/>
        <a:p>
          <a:endParaRPr lang="en-US"/>
        </a:p>
      </dgm:t>
    </dgm:pt>
    <dgm:pt modelId="{3AB328AC-08CC-4466-BEEF-E9A12F164720}" type="sibTrans" cxnId="{3369A81F-7545-46CC-A156-2454A7BF9F6D}">
      <dgm:prSet/>
      <dgm:spPr/>
      <dgm:t>
        <a:bodyPr/>
        <a:lstStyle/>
        <a:p>
          <a:endParaRPr lang="en-US"/>
        </a:p>
      </dgm:t>
    </dgm:pt>
    <dgm:pt modelId="{3D7CE512-00CC-4433-8996-324CAF70F5B3}" type="pres">
      <dgm:prSet presAssocID="{8B651A3C-CFA8-4B75-913B-12EADA296EF4}" presName="linear" presStyleCnt="0">
        <dgm:presLayoutVars>
          <dgm:dir/>
          <dgm:animLvl val="lvl"/>
          <dgm:resizeHandles val="exact"/>
        </dgm:presLayoutVars>
      </dgm:prSet>
      <dgm:spPr/>
      <dgm:t>
        <a:bodyPr/>
        <a:lstStyle/>
        <a:p>
          <a:endParaRPr lang="en-US"/>
        </a:p>
      </dgm:t>
    </dgm:pt>
    <dgm:pt modelId="{D38E2C54-158C-4D2A-8D4C-8FED82FB7E0D}" type="pres">
      <dgm:prSet presAssocID="{2D3E398A-3C5E-4D1C-90D5-B22717FDEF23}" presName="parentLin" presStyleCnt="0"/>
      <dgm:spPr/>
    </dgm:pt>
    <dgm:pt modelId="{8CB7F10A-CD24-411A-AC44-4CA3AC723B45}" type="pres">
      <dgm:prSet presAssocID="{2D3E398A-3C5E-4D1C-90D5-B22717FDEF23}" presName="parentLeftMargin" presStyleLbl="node1" presStyleIdx="0" presStyleCnt="3"/>
      <dgm:spPr/>
      <dgm:t>
        <a:bodyPr/>
        <a:lstStyle/>
        <a:p>
          <a:endParaRPr lang="en-US"/>
        </a:p>
      </dgm:t>
    </dgm:pt>
    <dgm:pt modelId="{A808166C-4BD9-4F07-9287-93ECBF7D7517}" type="pres">
      <dgm:prSet presAssocID="{2D3E398A-3C5E-4D1C-90D5-B22717FDEF23}" presName="parentText" presStyleLbl="node1" presStyleIdx="0" presStyleCnt="3">
        <dgm:presLayoutVars>
          <dgm:chMax val="0"/>
          <dgm:bulletEnabled val="1"/>
        </dgm:presLayoutVars>
      </dgm:prSet>
      <dgm:spPr/>
      <dgm:t>
        <a:bodyPr/>
        <a:lstStyle/>
        <a:p>
          <a:endParaRPr lang="en-US"/>
        </a:p>
      </dgm:t>
    </dgm:pt>
    <dgm:pt modelId="{B2D111E1-97E9-4A21-AD4E-D4C7728ECB17}" type="pres">
      <dgm:prSet presAssocID="{2D3E398A-3C5E-4D1C-90D5-B22717FDEF23}" presName="negativeSpace" presStyleCnt="0"/>
      <dgm:spPr/>
    </dgm:pt>
    <dgm:pt modelId="{9EC392E6-179E-4D7C-A531-AB3B4F758972}" type="pres">
      <dgm:prSet presAssocID="{2D3E398A-3C5E-4D1C-90D5-B22717FDEF23}" presName="childText" presStyleLbl="conFgAcc1" presStyleIdx="0" presStyleCnt="3">
        <dgm:presLayoutVars>
          <dgm:bulletEnabled val="1"/>
        </dgm:presLayoutVars>
      </dgm:prSet>
      <dgm:spPr/>
      <dgm:t>
        <a:bodyPr/>
        <a:lstStyle/>
        <a:p>
          <a:endParaRPr lang="en-US"/>
        </a:p>
      </dgm:t>
    </dgm:pt>
    <dgm:pt modelId="{29A966C0-15D8-4882-8E29-1B3600F38DF2}" type="pres">
      <dgm:prSet presAssocID="{6DE2EB2E-1B2E-4104-9925-3755F49828BD}" presName="spaceBetweenRectangles" presStyleCnt="0"/>
      <dgm:spPr/>
    </dgm:pt>
    <dgm:pt modelId="{8D868E2A-A061-4301-8213-E0ECE7DF3073}" type="pres">
      <dgm:prSet presAssocID="{BCAE2734-2D61-4262-BD19-BD33B37F8C44}" presName="parentLin" presStyleCnt="0"/>
      <dgm:spPr/>
    </dgm:pt>
    <dgm:pt modelId="{0C8E0E19-B537-4C56-95BD-444C3BD9FCF5}" type="pres">
      <dgm:prSet presAssocID="{BCAE2734-2D61-4262-BD19-BD33B37F8C44}" presName="parentLeftMargin" presStyleLbl="node1" presStyleIdx="0" presStyleCnt="3"/>
      <dgm:spPr/>
      <dgm:t>
        <a:bodyPr/>
        <a:lstStyle/>
        <a:p>
          <a:endParaRPr lang="en-US"/>
        </a:p>
      </dgm:t>
    </dgm:pt>
    <dgm:pt modelId="{88B88A6B-922C-4BAB-B899-0D8D33DD8C50}" type="pres">
      <dgm:prSet presAssocID="{BCAE2734-2D61-4262-BD19-BD33B37F8C44}" presName="parentText" presStyleLbl="node1" presStyleIdx="1" presStyleCnt="3">
        <dgm:presLayoutVars>
          <dgm:chMax val="0"/>
          <dgm:bulletEnabled val="1"/>
        </dgm:presLayoutVars>
      </dgm:prSet>
      <dgm:spPr/>
      <dgm:t>
        <a:bodyPr/>
        <a:lstStyle/>
        <a:p>
          <a:endParaRPr lang="en-US"/>
        </a:p>
      </dgm:t>
    </dgm:pt>
    <dgm:pt modelId="{44C49720-41A9-4D65-932B-E5D46538B498}" type="pres">
      <dgm:prSet presAssocID="{BCAE2734-2D61-4262-BD19-BD33B37F8C44}" presName="negativeSpace" presStyleCnt="0"/>
      <dgm:spPr/>
    </dgm:pt>
    <dgm:pt modelId="{91BA67C4-1B5D-4212-94CB-B924B7EB9BD8}" type="pres">
      <dgm:prSet presAssocID="{BCAE2734-2D61-4262-BD19-BD33B37F8C44}" presName="childText" presStyleLbl="conFgAcc1" presStyleIdx="1" presStyleCnt="3">
        <dgm:presLayoutVars>
          <dgm:bulletEnabled val="1"/>
        </dgm:presLayoutVars>
      </dgm:prSet>
      <dgm:spPr/>
    </dgm:pt>
    <dgm:pt modelId="{78C66DE8-950B-4588-837F-D57D65AE8C2C}" type="pres">
      <dgm:prSet presAssocID="{DF72FCBE-B590-4207-8BAC-2369AD7854F0}" presName="spaceBetweenRectangles" presStyleCnt="0"/>
      <dgm:spPr/>
    </dgm:pt>
    <dgm:pt modelId="{2F4BBDD1-56E6-41FF-89A2-29B3BFF91FA9}" type="pres">
      <dgm:prSet presAssocID="{4B97C894-C8D1-49D1-A59F-B2056ABDA619}" presName="parentLin" presStyleCnt="0"/>
      <dgm:spPr/>
    </dgm:pt>
    <dgm:pt modelId="{3183F40A-6B8F-4E89-9ED7-BAE4FEA32CD6}" type="pres">
      <dgm:prSet presAssocID="{4B97C894-C8D1-49D1-A59F-B2056ABDA619}" presName="parentLeftMargin" presStyleLbl="node1" presStyleIdx="1" presStyleCnt="3"/>
      <dgm:spPr/>
      <dgm:t>
        <a:bodyPr/>
        <a:lstStyle/>
        <a:p>
          <a:endParaRPr lang="en-US"/>
        </a:p>
      </dgm:t>
    </dgm:pt>
    <dgm:pt modelId="{DADF41F8-CBD7-40BE-8C96-9BCA7BB81DAD}" type="pres">
      <dgm:prSet presAssocID="{4B97C894-C8D1-49D1-A59F-B2056ABDA619}" presName="parentText" presStyleLbl="node1" presStyleIdx="2" presStyleCnt="3">
        <dgm:presLayoutVars>
          <dgm:chMax val="0"/>
          <dgm:bulletEnabled val="1"/>
        </dgm:presLayoutVars>
      </dgm:prSet>
      <dgm:spPr/>
      <dgm:t>
        <a:bodyPr/>
        <a:lstStyle/>
        <a:p>
          <a:endParaRPr lang="en-US"/>
        </a:p>
      </dgm:t>
    </dgm:pt>
    <dgm:pt modelId="{8DBF28BD-AEEC-4905-8DE2-A52BD5D66780}" type="pres">
      <dgm:prSet presAssocID="{4B97C894-C8D1-49D1-A59F-B2056ABDA619}" presName="negativeSpace" presStyleCnt="0"/>
      <dgm:spPr/>
    </dgm:pt>
    <dgm:pt modelId="{5029C96B-3607-4828-AD20-AC6709519AAB}" type="pres">
      <dgm:prSet presAssocID="{4B97C894-C8D1-49D1-A59F-B2056ABDA619}" presName="childText" presStyleLbl="conFgAcc1" presStyleIdx="2" presStyleCnt="3">
        <dgm:presLayoutVars>
          <dgm:bulletEnabled val="1"/>
        </dgm:presLayoutVars>
      </dgm:prSet>
      <dgm:spPr/>
    </dgm:pt>
  </dgm:ptLst>
  <dgm:cxnLst>
    <dgm:cxn modelId="{F91B2219-0870-427A-9642-969181E57F5A}" type="presOf" srcId="{2D3E398A-3C5E-4D1C-90D5-B22717FDEF23}" destId="{8CB7F10A-CD24-411A-AC44-4CA3AC723B45}" srcOrd="0" destOrd="0" presId="urn:microsoft.com/office/officeart/2005/8/layout/list1"/>
    <dgm:cxn modelId="{3369A81F-7545-46CC-A156-2454A7BF9F6D}" srcId="{8B651A3C-CFA8-4B75-913B-12EADA296EF4}" destId="{4B97C894-C8D1-49D1-A59F-B2056ABDA619}" srcOrd="2" destOrd="0" parTransId="{4B2957AF-EAED-49EA-948F-EADBB75DD901}" sibTransId="{3AB328AC-08CC-4466-BEEF-E9A12F164720}"/>
    <dgm:cxn modelId="{3C9FEC47-3683-434F-91C2-4FD0950674F3}" type="presOf" srcId="{4B97C894-C8D1-49D1-A59F-B2056ABDA619}" destId="{DADF41F8-CBD7-40BE-8C96-9BCA7BB81DAD}" srcOrd="1" destOrd="0" presId="urn:microsoft.com/office/officeart/2005/8/layout/list1"/>
    <dgm:cxn modelId="{BD2735C0-8BE1-403D-B4AA-7FAEA5507004}" srcId="{8B651A3C-CFA8-4B75-913B-12EADA296EF4}" destId="{BCAE2734-2D61-4262-BD19-BD33B37F8C44}" srcOrd="1" destOrd="0" parTransId="{03B5DC7B-477F-4D00-8765-FBA97F27868F}" sibTransId="{DF72FCBE-B590-4207-8BAC-2369AD7854F0}"/>
    <dgm:cxn modelId="{0C6DD091-2208-4DCF-9F96-3AD0E187477F}" type="presOf" srcId="{BCAE2734-2D61-4262-BD19-BD33B37F8C44}" destId="{0C8E0E19-B537-4C56-95BD-444C3BD9FCF5}" srcOrd="0" destOrd="0" presId="urn:microsoft.com/office/officeart/2005/8/layout/list1"/>
    <dgm:cxn modelId="{42D89AAC-AA03-4F4E-BC30-B7C742CC3A29}" type="presOf" srcId="{4B97C894-C8D1-49D1-A59F-B2056ABDA619}" destId="{3183F40A-6B8F-4E89-9ED7-BAE4FEA32CD6}" srcOrd="0" destOrd="0" presId="urn:microsoft.com/office/officeart/2005/8/layout/list1"/>
    <dgm:cxn modelId="{DB1445FA-71DC-45F6-AF66-979426F33AE4}" type="presOf" srcId="{2D3E398A-3C5E-4D1C-90D5-B22717FDEF23}" destId="{A808166C-4BD9-4F07-9287-93ECBF7D7517}" srcOrd="1" destOrd="0" presId="urn:microsoft.com/office/officeart/2005/8/layout/list1"/>
    <dgm:cxn modelId="{78A26A00-EFA0-438A-9EE2-6D73A891DA39}" srcId="{8B651A3C-CFA8-4B75-913B-12EADA296EF4}" destId="{2D3E398A-3C5E-4D1C-90D5-B22717FDEF23}" srcOrd="0" destOrd="0" parTransId="{9D6BB742-3B3A-4A53-9D25-0EC6414B6DC8}" sibTransId="{6DE2EB2E-1B2E-4104-9925-3755F49828BD}"/>
    <dgm:cxn modelId="{A67022A7-10BC-4C31-B26F-8100C0EB4DA7}" type="presOf" srcId="{8B651A3C-CFA8-4B75-913B-12EADA296EF4}" destId="{3D7CE512-00CC-4433-8996-324CAF70F5B3}" srcOrd="0" destOrd="0" presId="urn:microsoft.com/office/officeart/2005/8/layout/list1"/>
    <dgm:cxn modelId="{59015437-87DB-46B9-939D-4864636D73B8}" type="presOf" srcId="{BCAE2734-2D61-4262-BD19-BD33B37F8C44}" destId="{88B88A6B-922C-4BAB-B899-0D8D33DD8C50}" srcOrd="1" destOrd="0" presId="urn:microsoft.com/office/officeart/2005/8/layout/list1"/>
    <dgm:cxn modelId="{99AAFF56-651D-4938-8B15-744AB952A328}" type="presParOf" srcId="{3D7CE512-00CC-4433-8996-324CAF70F5B3}" destId="{D38E2C54-158C-4D2A-8D4C-8FED82FB7E0D}" srcOrd="0" destOrd="0" presId="urn:microsoft.com/office/officeart/2005/8/layout/list1"/>
    <dgm:cxn modelId="{6587B4C0-CE14-4274-BB2A-C8BCDB3129EF}" type="presParOf" srcId="{D38E2C54-158C-4D2A-8D4C-8FED82FB7E0D}" destId="{8CB7F10A-CD24-411A-AC44-4CA3AC723B45}" srcOrd="0" destOrd="0" presId="urn:microsoft.com/office/officeart/2005/8/layout/list1"/>
    <dgm:cxn modelId="{45C6780B-E12E-436B-ADF0-3E2EE98BF75D}" type="presParOf" srcId="{D38E2C54-158C-4D2A-8D4C-8FED82FB7E0D}" destId="{A808166C-4BD9-4F07-9287-93ECBF7D7517}" srcOrd="1" destOrd="0" presId="urn:microsoft.com/office/officeart/2005/8/layout/list1"/>
    <dgm:cxn modelId="{453BB3EA-553C-4757-BE16-8AFB0D2AE8F5}" type="presParOf" srcId="{3D7CE512-00CC-4433-8996-324CAF70F5B3}" destId="{B2D111E1-97E9-4A21-AD4E-D4C7728ECB17}" srcOrd="1" destOrd="0" presId="urn:microsoft.com/office/officeart/2005/8/layout/list1"/>
    <dgm:cxn modelId="{7D0412D1-AF09-48CC-97B8-C6BBE2226EED}" type="presParOf" srcId="{3D7CE512-00CC-4433-8996-324CAF70F5B3}" destId="{9EC392E6-179E-4D7C-A531-AB3B4F758972}" srcOrd="2" destOrd="0" presId="urn:microsoft.com/office/officeart/2005/8/layout/list1"/>
    <dgm:cxn modelId="{ABDB9E5C-4FDD-4B76-8F94-B4F947F01D07}" type="presParOf" srcId="{3D7CE512-00CC-4433-8996-324CAF70F5B3}" destId="{29A966C0-15D8-4882-8E29-1B3600F38DF2}" srcOrd="3" destOrd="0" presId="urn:microsoft.com/office/officeart/2005/8/layout/list1"/>
    <dgm:cxn modelId="{C0247510-7321-4B25-AF3B-650D2C480B15}" type="presParOf" srcId="{3D7CE512-00CC-4433-8996-324CAF70F5B3}" destId="{8D868E2A-A061-4301-8213-E0ECE7DF3073}" srcOrd="4" destOrd="0" presId="urn:microsoft.com/office/officeart/2005/8/layout/list1"/>
    <dgm:cxn modelId="{695B881D-E8E1-4FE8-AE0F-3B828B9B9D58}" type="presParOf" srcId="{8D868E2A-A061-4301-8213-E0ECE7DF3073}" destId="{0C8E0E19-B537-4C56-95BD-444C3BD9FCF5}" srcOrd="0" destOrd="0" presId="urn:microsoft.com/office/officeart/2005/8/layout/list1"/>
    <dgm:cxn modelId="{EFDD1CDB-42DC-4D78-96BE-8FF1C0D29D46}" type="presParOf" srcId="{8D868E2A-A061-4301-8213-E0ECE7DF3073}" destId="{88B88A6B-922C-4BAB-B899-0D8D33DD8C50}" srcOrd="1" destOrd="0" presId="urn:microsoft.com/office/officeart/2005/8/layout/list1"/>
    <dgm:cxn modelId="{4953C094-4E53-443C-BE98-DC185FFAE08C}" type="presParOf" srcId="{3D7CE512-00CC-4433-8996-324CAF70F5B3}" destId="{44C49720-41A9-4D65-932B-E5D46538B498}" srcOrd="5" destOrd="0" presId="urn:microsoft.com/office/officeart/2005/8/layout/list1"/>
    <dgm:cxn modelId="{28B69FF9-61B5-452E-BDDE-6AF7AB0873BA}" type="presParOf" srcId="{3D7CE512-00CC-4433-8996-324CAF70F5B3}" destId="{91BA67C4-1B5D-4212-94CB-B924B7EB9BD8}" srcOrd="6" destOrd="0" presId="urn:microsoft.com/office/officeart/2005/8/layout/list1"/>
    <dgm:cxn modelId="{E1BB3605-A26A-408E-9C6E-1DB5DA9396C7}" type="presParOf" srcId="{3D7CE512-00CC-4433-8996-324CAF70F5B3}" destId="{78C66DE8-950B-4588-837F-D57D65AE8C2C}" srcOrd="7" destOrd="0" presId="urn:microsoft.com/office/officeart/2005/8/layout/list1"/>
    <dgm:cxn modelId="{1502FFCE-BCEA-43CB-9CAD-F56362E47B13}" type="presParOf" srcId="{3D7CE512-00CC-4433-8996-324CAF70F5B3}" destId="{2F4BBDD1-56E6-41FF-89A2-29B3BFF91FA9}" srcOrd="8" destOrd="0" presId="urn:microsoft.com/office/officeart/2005/8/layout/list1"/>
    <dgm:cxn modelId="{F143CA2D-7E6E-405A-BE63-B59AB38ABB87}" type="presParOf" srcId="{2F4BBDD1-56E6-41FF-89A2-29B3BFF91FA9}" destId="{3183F40A-6B8F-4E89-9ED7-BAE4FEA32CD6}" srcOrd="0" destOrd="0" presId="urn:microsoft.com/office/officeart/2005/8/layout/list1"/>
    <dgm:cxn modelId="{4751E2C9-D4A2-4EE0-A38F-CA490ED87AAA}" type="presParOf" srcId="{2F4BBDD1-56E6-41FF-89A2-29B3BFF91FA9}" destId="{DADF41F8-CBD7-40BE-8C96-9BCA7BB81DAD}" srcOrd="1" destOrd="0" presId="urn:microsoft.com/office/officeart/2005/8/layout/list1"/>
    <dgm:cxn modelId="{0705C07E-6E79-4EB4-823D-2EFADD55BA66}" type="presParOf" srcId="{3D7CE512-00CC-4433-8996-324CAF70F5B3}" destId="{8DBF28BD-AEEC-4905-8DE2-A52BD5D66780}" srcOrd="9" destOrd="0" presId="urn:microsoft.com/office/officeart/2005/8/layout/list1"/>
    <dgm:cxn modelId="{73CA453F-C688-45BA-83D1-FD3F91D8B65B}" type="presParOf" srcId="{3D7CE512-00CC-4433-8996-324CAF70F5B3}" destId="{5029C96B-3607-4828-AD20-AC6709519AAB}"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B651A3C-CFA8-4B75-913B-12EADA296EF4}"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n-US"/>
        </a:p>
      </dgm:t>
    </dgm:pt>
    <dgm:pt modelId="{2D3E398A-3C5E-4D1C-90D5-B22717FDEF23}">
      <dgm:prSet phldrT="[Text]" custT="1"/>
      <dgm:spPr/>
      <dgm:t>
        <a:bodyPr/>
        <a:lstStyle/>
        <a:p>
          <a:r>
            <a:rPr lang="en-US" sz="1400" dirty="0" smtClean="0">
              <a:latin typeface="NikoshBAN" panose="02000000000000000000" pitchFamily="2" charset="0"/>
              <a:cs typeface="NikoshBAN" panose="02000000000000000000" pitchFamily="2" charset="0"/>
            </a:rPr>
            <a:t>আব্দুল্লাহ আত তারিক</a:t>
          </a:r>
          <a:endParaRPr lang="en-US" sz="1400" dirty="0">
            <a:latin typeface="NikoshBAN" panose="02000000000000000000" pitchFamily="2" charset="0"/>
            <a:cs typeface="NikoshBAN" panose="02000000000000000000" pitchFamily="2" charset="0"/>
          </a:endParaRPr>
        </a:p>
      </dgm:t>
    </dgm:pt>
    <dgm:pt modelId="{9D6BB742-3B3A-4A53-9D25-0EC6414B6DC8}" type="parTrans" cxnId="{78A26A00-EFA0-438A-9EE2-6D73A891DA39}">
      <dgm:prSet/>
      <dgm:spPr/>
      <dgm:t>
        <a:bodyPr/>
        <a:lstStyle/>
        <a:p>
          <a:endParaRPr lang="en-US"/>
        </a:p>
      </dgm:t>
    </dgm:pt>
    <dgm:pt modelId="{6DE2EB2E-1B2E-4104-9925-3755F49828BD}" type="sibTrans" cxnId="{78A26A00-EFA0-438A-9EE2-6D73A891DA39}">
      <dgm:prSet/>
      <dgm:spPr/>
      <dgm:t>
        <a:bodyPr/>
        <a:lstStyle/>
        <a:p>
          <a:endParaRPr lang="en-US"/>
        </a:p>
      </dgm:t>
    </dgm:pt>
    <dgm:pt modelId="{BCAE2734-2D61-4262-BD19-BD33B37F8C44}">
      <dgm:prSet phldrT="[Text]" custT="1"/>
      <dgm:spPr/>
      <dgm:t>
        <a:bodyPr/>
        <a:lstStyle/>
        <a:p>
          <a:r>
            <a:rPr lang="en-US" sz="1400" dirty="0" smtClean="0">
              <a:latin typeface="NikoshBAN" panose="02000000000000000000" pitchFamily="2" charset="0"/>
              <a:cs typeface="NikoshBAN" panose="02000000000000000000" pitchFamily="2" charset="0"/>
            </a:rPr>
            <a:t> সহকারি শিক্ষক (</a:t>
          </a:r>
          <a:r>
            <a:rPr lang="en-US" sz="1400" dirty="0" err="1" smtClean="0">
              <a:latin typeface="NikoshBAN" panose="02000000000000000000" pitchFamily="2" charset="0"/>
              <a:cs typeface="NikoshBAN" panose="02000000000000000000" pitchFamily="2" charset="0"/>
            </a:rPr>
            <a:t>বাংলা</a:t>
          </a:r>
          <a:r>
            <a:rPr lang="en-US" sz="1400" dirty="0" smtClean="0">
              <a:latin typeface="NikoshBAN" panose="02000000000000000000" pitchFamily="2" charset="0"/>
              <a:cs typeface="NikoshBAN" panose="02000000000000000000" pitchFamily="2" charset="0"/>
            </a:rPr>
            <a:t>) </a:t>
          </a:r>
          <a:endParaRPr lang="en-US" sz="1400" dirty="0">
            <a:latin typeface="NikoshBAN" panose="02000000000000000000" pitchFamily="2" charset="0"/>
            <a:cs typeface="NikoshBAN" panose="02000000000000000000" pitchFamily="2" charset="0"/>
          </a:endParaRPr>
        </a:p>
      </dgm:t>
    </dgm:pt>
    <dgm:pt modelId="{03B5DC7B-477F-4D00-8765-FBA97F27868F}" type="parTrans" cxnId="{BD2735C0-8BE1-403D-B4AA-7FAEA5507004}">
      <dgm:prSet/>
      <dgm:spPr/>
      <dgm:t>
        <a:bodyPr/>
        <a:lstStyle/>
        <a:p>
          <a:endParaRPr lang="en-US"/>
        </a:p>
      </dgm:t>
    </dgm:pt>
    <dgm:pt modelId="{DF72FCBE-B590-4207-8BAC-2369AD7854F0}" type="sibTrans" cxnId="{BD2735C0-8BE1-403D-B4AA-7FAEA5507004}">
      <dgm:prSet/>
      <dgm:spPr/>
      <dgm:t>
        <a:bodyPr/>
        <a:lstStyle/>
        <a:p>
          <a:endParaRPr lang="en-US"/>
        </a:p>
      </dgm:t>
    </dgm:pt>
    <dgm:pt modelId="{4B97C894-C8D1-49D1-A59F-B2056ABDA619}">
      <dgm:prSet phldrT="[Text]" custT="1"/>
      <dgm:spPr/>
      <dgm:t>
        <a:bodyPr/>
        <a:lstStyle/>
        <a:p>
          <a:r>
            <a:rPr lang="en-US" sz="1400" dirty="0" smtClean="0">
              <a:latin typeface="NikoshBAN" panose="02000000000000000000" pitchFamily="2" charset="0"/>
              <a:cs typeface="NikoshBAN" panose="02000000000000000000" pitchFamily="2" charset="0"/>
            </a:rPr>
            <a:t>শুভেচ্ছা প্রিপারেটরি স্কুল, মাগুরা</a:t>
          </a:r>
          <a:endParaRPr lang="en-US" sz="1400" dirty="0">
            <a:latin typeface="NikoshBAN" panose="02000000000000000000" pitchFamily="2" charset="0"/>
            <a:cs typeface="NikoshBAN" panose="02000000000000000000" pitchFamily="2" charset="0"/>
          </a:endParaRPr>
        </a:p>
      </dgm:t>
    </dgm:pt>
    <dgm:pt modelId="{4B2957AF-EAED-49EA-948F-EADBB75DD901}" type="parTrans" cxnId="{3369A81F-7545-46CC-A156-2454A7BF9F6D}">
      <dgm:prSet/>
      <dgm:spPr/>
      <dgm:t>
        <a:bodyPr/>
        <a:lstStyle/>
        <a:p>
          <a:endParaRPr lang="en-US"/>
        </a:p>
      </dgm:t>
    </dgm:pt>
    <dgm:pt modelId="{3AB328AC-08CC-4466-BEEF-E9A12F164720}" type="sibTrans" cxnId="{3369A81F-7545-46CC-A156-2454A7BF9F6D}">
      <dgm:prSet/>
      <dgm:spPr/>
      <dgm:t>
        <a:bodyPr/>
        <a:lstStyle/>
        <a:p>
          <a:endParaRPr lang="en-US"/>
        </a:p>
      </dgm:t>
    </dgm:pt>
    <dgm:pt modelId="{3D7CE512-00CC-4433-8996-324CAF70F5B3}" type="pres">
      <dgm:prSet presAssocID="{8B651A3C-CFA8-4B75-913B-12EADA296EF4}" presName="linear" presStyleCnt="0">
        <dgm:presLayoutVars>
          <dgm:dir/>
          <dgm:animLvl val="lvl"/>
          <dgm:resizeHandles val="exact"/>
        </dgm:presLayoutVars>
      </dgm:prSet>
      <dgm:spPr/>
      <dgm:t>
        <a:bodyPr/>
        <a:lstStyle/>
        <a:p>
          <a:endParaRPr lang="en-US"/>
        </a:p>
      </dgm:t>
    </dgm:pt>
    <dgm:pt modelId="{D38E2C54-158C-4D2A-8D4C-8FED82FB7E0D}" type="pres">
      <dgm:prSet presAssocID="{2D3E398A-3C5E-4D1C-90D5-B22717FDEF23}" presName="parentLin" presStyleCnt="0"/>
      <dgm:spPr/>
    </dgm:pt>
    <dgm:pt modelId="{8CB7F10A-CD24-411A-AC44-4CA3AC723B45}" type="pres">
      <dgm:prSet presAssocID="{2D3E398A-3C5E-4D1C-90D5-B22717FDEF23}" presName="parentLeftMargin" presStyleLbl="node1" presStyleIdx="0" presStyleCnt="3"/>
      <dgm:spPr/>
      <dgm:t>
        <a:bodyPr/>
        <a:lstStyle/>
        <a:p>
          <a:endParaRPr lang="en-US"/>
        </a:p>
      </dgm:t>
    </dgm:pt>
    <dgm:pt modelId="{A808166C-4BD9-4F07-9287-93ECBF7D7517}" type="pres">
      <dgm:prSet presAssocID="{2D3E398A-3C5E-4D1C-90D5-B22717FDEF23}" presName="parentText" presStyleLbl="node1" presStyleIdx="0" presStyleCnt="3">
        <dgm:presLayoutVars>
          <dgm:chMax val="0"/>
          <dgm:bulletEnabled val="1"/>
        </dgm:presLayoutVars>
      </dgm:prSet>
      <dgm:spPr/>
      <dgm:t>
        <a:bodyPr/>
        <a:lstStyle/>
        <a:p>
          <a:endParaRPr lang="en-US"/>
        </a:p>
      </dgm:t>
    </dgm:pt>
    <dgm:pt modelId="{B2D111E1-97E9-4A21-AD4E-D4C7728ECB17}" type="pres">
      <dgm:prSet presAssocID="{2D3E398A-3C5E-4D1C-90D5-B22717FDEF23}" presName="negativeSpace" presStyleCnt="0"/>
      <dgm:spPr/>
    </dgm:pt>
    <dgm:pt modelId="{9EC392E6-179E-4D7C-A531-AB3B4F758972}" type="pres">
      <dgm:prSet presAssocID="{2D3E398A-3C5E-4D1C-90D5-B22717FDEF23}" presName="childText" presStyleLbl="conFgAcc1" presStyleIdx="0" presStyleCnt="3">
        <dgm:presLayoutVars>
          <dgm:bulletEnabled val="1"/>
        </dgm:presLayoutVars>
      </dgm:prSet>
      <dgm:spPr/>
      <dgm:t>
        <a:bodyPr/>
        <a:lstStyle/>
        <a:p>
          <a:endParaRPr lang="en-US"/>
        </a:p>
      </dgm:t>
    </dgm:pt>
    <dgm:pt modelId="{29A966C0-15D8-4882-8E29-1B3600F38DF2}" type="pres">
      <dgm:prSet presAssocID="{6DE2EB2E-1B2E-4104-9925-3755F49828BD}" presName="spaceBetweenRectangles" presStyleCnt="0"/>
      <dgm:spPr/>
    </dgm:pt>
    <dgm:pt modelId="{8D868E2A-A061-4301-8213-E0ECE7DF3073}" type="pres">
      <dgm:prSet presAssocID="{BCAE2734-2D61-4262-BD19-BD33B37F8C44}" presName="parentLin" presStyleCnt="0"/>
      <dgm:spPr/>
    </dgm:pt>
    <dgm:pt modelId="{0C8E0E19-B537-4C56-95BD-444C3BD9FCF5}" type="pres">
      <dgm:prSet presAssocID="{BCAE2734-2D61-4262-BD19-BD33B37F8C44}" presName="parentLeftMargin" presStyleLbl="node1" presStyleIdx="0" presStyleCnt="3"/>
      <dgm:spPr/>
      <dgm:t>
        <a:bodyPr/>
        <a:lstStyle/>
        <a:p>
          <a:endParaRPr lang="en-US"/>
        </a:p>
      </dgm:t>
    </dgm:pt>
    <dgm:pt modelId="{88B88A6B-922C-4BAB-B899-0D8D33DD8C50}" type="pres">
      <dgm:prSet presAssocID="{BCAE2734-2D61-4262-BD19-BD33B37F8C44}" presName="parentText" presStyleLbl="node1" presStyleIdx="1" presStyleCnt="3">
        <dgm:presLayoutVars>
          <dgm:chMax val="0"/>
          <dgm:bulletEnabled val="1"/>
        </dgm:presLayoutVars>
      </dgm:prSet>
      <dgm:spPr/>
      <dgm:t>
        <a:bodyPr/>
        <a:lstStyle/>
        <a:p>
          <a:endParaRPr lang="en-US"/>
        </a:p>
      </dgm:t>
    </dgm:pt>
    <dgm:pt modelId="{44C49720-41A9-4D65-932B-E5D46538B498}" type="pres">
      <dgm:prSet presAssocID="{BCAE2734-2D61-4262-BD19-BD33B37F8C44}" presName="negativeSpace" presStyleCnt="0"/>
      <dgm:spPr/>
    </dgm:pt>
    <dgm:pt modelId="{91BA67C4-1B5D-4212-94CB-B924B7EB9BD8}" type="pres">
      <dgm:prSet presAssocID="{BCAE2734-2D61-4262-BD19-BD33B37F8C44}" presName="childText" presStyleLbl="conFgAcc1" presStyleIdx="1" presStyleCnt="3">
        <dgm:presLayoutVars>
          <dgm:bulletEnabled val="1"/>
        </dgm:presLayoutVars>
      </dgm:prSet>
      <dgm:spPr/>
    </dgm:pt>
    <dgm:pt modelId="{78C66DE8-950B-4588-837F-D57D65AE8C2C}" type="pres">
      <dgm:prSet presAssocID="{DF72FCBE-B590-4207-8BAC-2369AD7854F0}" presName="spaceBetweenRectangles" presStyleCnt="0"/>
      <dgm:spPr/>
    </dgm:pt>
    <dgm:pt modelId="{2F4BBDD1-56E6-41FF-89A2-29B3BFF91FA9}" type="pres">
      <dgm:prSet presAssocID="{4B97C894-C8D1-49D1-A59F-B2056ABDA619}" presName="parentLin" presStyleCnt="0"/>
      <dgm:spPr/>
    </dgm:pt>
    <dgm:pt modelId="{3183F40A-6B8F-4E89-9ED7-BAE4FEA32CD6}" type="pres">
      <dgm:prSet presAssocID="{4B97C894-C8D1-49D1-A59F-B2056ABDA619}" presName="parentLeftMargin" presStyleLbl="node1" presStyleIdx="1" presStyleCnt="3"/>
      <dgm:spPr/>
      <dgm:t>
        <a:bodyPr/>
        <a:lstStyle/>
        <a:p>
          <a:endParaRPr lang="en-US"/>
        </a:p>
      </dgm:t>
    </dgm:pt>
    <dgm:pt modelId="{DADF41F8-CBD7-40BE-8C96-9BCA7BB81DAD}" type="pres">
      <dgm:prSet presAssocID="{4B97C894-C8D1-49D1-A59F-B2056ABDA619}" presName="parentText" presStyleLbl="node1" presStyleIdx="2" presStyleCnt="3">
        <dgm:presLayoutVars>
          <dgm:chMax val="0"/>
          <dgm:bulletEnabled val="1"/>
        </dgm:presLayoutVars>
      </dgm:prSet>
      <dgm:spPr/>
      <dgm:t>
        <a:bodyPr/>
        <a:lstStyle/>
        <a:p>
          <a:endParaRPr lang="en-US"/>
        </a:p>
      </dgm:t>
    </dgm:pt>
    <dgm:pt modelId="{8DBF28BD-AEEC-4905-8DE2-A52BD5D66780}" type="pres">
      <dgm:prSet presAssocID="{4B97C894-C8D1-49D1-A59F-B2056ABDA619}" presName="negativeSpace" presStyleCnt="0"/>
      <dgm:spPr/>
    </dgm:pt>
    <dgm:pt modelId="{5029C96B-3607-4828-AD20-AC6709519AAB}" type="pres">
      <dgm:prSet presAssocID="{4B97C894-C8D1-49D1-A59F-B2056ABDA619}" presName="childText" presStyleLbl="conFgAcc1" presStyleIdx="2" presStyleCnt="3">
        <dgm:presLayoutVars>
          <dgm:bulletEnabled val="1"/>
        </dgm:presLayoutVars>
      </dgm:prSet>
      <dgm:spPr/>
    </dgm:pt>
  </dgm:ptLst>
  <dgm:cxnLst>
    <dgm:cxn modelId="{CAED6E73-4F5B-4D55-82F6-F524A80422E6}" type="presOf" srcId="{4B97C894-C8D1-49D1-A59F-B2056ABDA619}" destId="{DADF41F8-CBD7-40BE-8C96-9BCA7BB81DAD}" srcOrd="1" destOrd="0" presId="urn:microsoft.com/office/officeart/2005/8/layout/list1"/>
    <dgm:cxn modelId="{45D831B5-CD27-4F4C-9C53-AE85BC4449BE}" type="presOf" srcId="{2D3E398A-3C5E-4D1C-90D5-B22717FDEF23}" destId="{A808166C-4BD9-4F07-9287-93ECBF7D7517}" srcOrd="1" destOrd="0" presId="urn:microsoft.com/office/officeart/2005/8/layout/list1"/>
    <dgm:cxn modelId="{3369A81F-7545-46CC-A156-2454A7BF9F6D}" srcId="{8B651A3C-CFA8-4B75-913B-12EADA296EF4}" destId="{4B97C894-C8D1-49D1-A59F-B2056ABDA619}" srcOrd="2" destOrd="0" parTransId="{4B2957AF-EAED-49EA-948F-EADBB75DD901}" sibTransId="{3AB328AC-08CC-4466-BEEF-E9A12F164720}"/>
    <dgm:cxn modelId="{79A4D770-0A5A-486B-89ED-71C29E6C3B78}" type="presOf" srcId="{BCAE2734-2D61-4262-BD19-BD33B37F8C44}" destId="{0C8E0E19-B537-4C56-95BD-444C3BD9FCF5}" srcOrd="0" destOrd="0" presId="urn:microsoft.com/office/officeart/2005/8/layout/list1"/>
    <dgm:cxn modelId="{9035DA11-15E8-4E21-AFBC-B90AE8D14CEA}" type="presOf" srcId="{4B97C894-C8D1-49D1-A59F-B2056ABDA619}" destId="{3183F40A-6B8F-4E89-9ED7-BAE4FEA32CD6}" srcOrd="0" destOrd="0" presId="urn:microsoft.com/office/officeart/2005/8/layout/list1"/>
    <dgm:cxn modelId="{BD2735C0-8BE1-403D-B4AA-7FAEA5507004}" srcId="{8B651A3C-CFA8-4B75-913B-12EADA296EF4}" destId="{BCAE2734-2D61-4262-BD19-BD33B37F8C44}" srcOrd="1" destOrd="0" parTransId="{03B5DC7B-477F-4D00-8765-FBA97F27868F}" sibTransId="{DF72FCBE-B590-4207-8BAC-2369AD7854F0}"/>
    <dgm:cxn modelId="{9E166CFF-AFD6-4D57-B327-5507228F2273}" type="presOf" srcId="{2D3E398A-3C5E-4D1C-90D5-B22717FDEF23}" destId="{8CB7F10A-CD24-411A-AC44-4CA3AC723B45}" srcOrd="0" destOrd="0" presId="urn:microsoft.com/office/officeart/2005/8/layout/list1"/>
    <dgm:cxn modelId="{774AD29A-28DB-4706-9D51-A5C883A223F6}" type="presOf" srcId="{8B651A3C-CFA8-4B75-913B-12EADA296EF4}" destId="{3D7CE512-00CC-4433-8996-324CAF70F5B3}" srcOrd="0" destOrd="0" presId="urn:microsoft.com/office/officeart/2005/8/layout/list1"/>
    <dgm:cxn modelId="{78A26A00-EFA0-438A-9EE2-6D73A891DA39}" srcId="{8B651A3C-CFA8-4B75-913B-12EADA296EF4}" destId="{2D3E398A-3C5E-4D1C-90D5-B22717FDEF23}" srcOrd="0" destOrd="0" parTransId="{9D6BB742-3B3A-4A53-9D25-0EC6414B6DC8}" sibTransId="{6DE2EB2E-1B2E-4104-9925-3755F49828BD}"/>
    <dgm:cxn modelId="{FBC10F8C-C910-4C47-9D6F-41A465035477}" type="presOf" srcId="{BCAE2734-2D61-4262-BD19-BD33B37F8C44}" destId="{88B88A6B-922C-4BAB-B899-0D8D33DD8C50}" srcOrd="1" destOrd="0" presId="urn:microsoft.com/office/officeart/2005/8/layout/list1"/>
    <dgm:cxn modelId="{2D2337EB-C079-4EFE-8179-61BAC36ABC59}" type="presParOf" srcId="{3D7CE512-00CC-4433-8996-324CAF70F5B3}" destId="{D38E2C54-158C-4D2A-8D4C-8FED82FB7E0D}" srcOrd="0" destOrd="0" presId="urn:microsoft.com/office/officeart/2005/8/layout/list1"/>
    <dgm:cxn modelId="{E3885874-7735-445D-BEF9-4B523C8985A5}" type="presParOf" srcId="{D38E2C54-158C-4D2A-8D4C-8FED82FB7E0D}" destId="{8CB7F10A-CD24-411A-AC44-4CA3AC723B45}" srcOrd="0" destOrd="0" presId="urn:microsoft.com/office/officeart/2005/8/layout/list1"/>
    <dgm:cxn modelId="{0FF99363-D5BE-4572-B872-2E69960D4AB1}" type="presParOf" srcId="{D38E2C54-158C-4D2A-8D4C-8FED82FB7E0D}" destId="{A808166C-4BD9-4F07-9287-93ECBF7D7517}" srcOrd="1" destOrd="0" presId="urn:microsoft.com/office/officeart/2005/8/layout/list1"/>
    <dgm:cxn modelId="{4425E736-FA52-4C24-A3FE-3A9F95D9C77B}" type="presParOf" srcId="{3D7CE512-00CC-4433-8996-324CAF70F5B3}" destId="{B2D111E1-97E9-4A21-AD4E-D4C7728ECB17}" srcOrd="1" destOrd="0" presId="urn:microsoft.com/office/officeart/2005/8/layout/list1"/>
    <dgm:cxn modelId="{23AF9DA7-439A-45A3-BF17-406FBAEA71B5}" type="presParOf" srcId="{3D7CE512-00CC-4433-8996-324CAF70F5B3}" destId="{9EC392E6-179E-4D7C-A531-AB3B4F758972}" srcOrd="2" destOrd="0" presId="urn:microsoft.com/office/officeart/2005/8/layout/list1"/>
    <dgm:cxn modelId="{9032ED96-5F04-4E0F-8C94-C869E01A9E43}" type="presParOf" srcId="{3D7CE512-00CC-4433-8996-324CAF70F5B3}" destId="{29A966C0-15D8-4882-8E29-1B3600F38DF2}" srcOrd="3" destOrd="0" presId="urn:microsoft.com/office/officeart/2005/8/layout/list1"/>
    <dgm:cxn modelId="{D5093197-9CF7-4B0E-BA14-99E8FA4F0F67}" type="presParOf" srcId="{3D7CE512-00CC-4433-8996-324CAF70F5B3}" destId="{8D868E2A-A061-4301-8213-E0ECE7DF3073}" srcOrd="4" destOrd="0" presId="urn:microsoft.com/office/officeart/2005/8/layout/list1"/>
    <dgm:cxn modelId="{7AAB1DA8-E626-4264-A9A3-71E5FE0A37A3}" type="presParOf" srcId="{8D868E2A-A061-4301-8213-E0ECE7DF3073}" destId="{0C8E0E19-B537-4C56-95BD-444C3BD9FCF5}" srcOrd="0" destOrd="0" presId="urn:microsoft.com/office/officeart/2005/8/layout/list1"/>
    <dgm:cxn modelId="{C3C0F7E4-CB74-40C0-9DC7-F38A02C0FCBA}" type="presParOf" srcId="{8D868E2A-A061-4301-8213-E0ECE7DF3073}" destId="{88B88A6B-922C-4BAB-B899-0D8D33DD8C50}" srcOrd="1" destOrd="0" presId="urn:microsoft.com/office/officeart/2005/8/layout/list1"/>
    <dgm:cxn modelId="{DADC3A63-5551-464E-A12E-DB9F3789CF7C}" type="presParOf" srcId="{3D7CE512-00CC-4433-8996-324CAF70F5B3}" destId="{44C49720-41A9-4D65-932B-E5D46538B498}" srcOrd="5" destOrd="0" presId="urn:microsoft.com/office/officeart/2005/8/layout/list1"/>
    <dgm:cxn modelId="{36CB42AC-C639-4962-921E-E569E16D0236}" type="presParOf" srcId="{3D7CE512-00CC-4433-8996-324CAF70F5B3}" destId="{91BA67C4-1B5D-4212-94CB-B924B7EB9BD8}" srcOrd="6" destOrd="0" presId="urn:microsoft.com/office/officeart/2005/8/layout/list1"/>
    <dgm:cxn modelId="{42919781-DED6-4B6A-8DE7-C4C8BC7FE702}" type="presParOf" srcId="{3D7CE512-00CC-4433-8996-324CAF70F5B3}" destId="{78C66DE8-950B-4588-837F-D57D65AE8C2C}" srcOrd="7" destOrd="0" presId="urn:microsoft.com/office/officeart/2005/8/layout/list1"/>
    <dgm:cxn modelId="{FAA9B3FA-FE6D-4D27-9F84-6DB7A846FB20}" type="presParOf" srcId="{3D7CE512-00CC-4433-8996-324CAF70F5B3}" destId="{2F4BBDD1-56E6-41FF-89A2-29B3BFF91FA9}" srcOrd="8" destOrd="0" presId="urn:microsoft.com/office/officeart/2005/8/layout/list1"/>
    <dgm:cxn modelId="{49AB44A6-EED4-45E3-82A9-C117408C82AE}" type="presParOf" srcId="{2F4BBDD1-56E6-41FF-89A2-29B3BFF91FA9}" destId="{3183F40A-6B8F-4E89-9ED7-BAE4FEA32CD6}" srcOrd="0" destOrd="0" presId="urn:microsoft.com/office/officeart/2005/8/layout/list1"/>
    <dgm:cxn modelId="{F1D6BE4E-3048-4D0F-A7B9-3B3F69A1707F}" type="presParOf" srcId="{2F4BBDD1-56E6-41FF-89A2-29B3BFF91FA9}" destId="{DADF41F8-CBD7-40BE-8C96-9BCA7BB81DAD}" srcOrd="1" destOrd="0" presId="urn:microsoft.com/office/officeart/2005/8/layout/list1"/>
    <dgm:cxn modelId="{B96D2BCF-3434-40D7-A535-34EAE64A4BDD}" type="presParOf" srcId="{3D7CE512-00CC-4433-8996-324CAF70F5B3}" destId="{8DBF28BD-AEEC-4905-8DE2-A52BD5D66780}" srcOrd="9" destOrd="0" presId="urn:microsoft.com/office/officeart/2005/8/layout/list1"/>
    <dgm:cxn modelId="{491B767A-61EC-4DFA-B731-3F5EDCEF7BCD}" type="presParOf" srcId="{3D7CE512-00CC-4433-8996-324CAF70F5B3}" destId="{5029C96B-3607-4828-AD20-AC6709519AAB}"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542356B-1AB7-4C55-AF54-5B86DB3722D4}" type="doc">
      <dgm:prSet loTypeId="urn:microsoft.com/office/officeart/2008/layout/LinedList" loCatId="hierarchy" qsTypeId="urn:microsoft.com/office/officeart/2005/8/quickstyle/3d1" qsCatId="3D" csTypeId="urn:microsoft.com/office/officeart/2005/8/colors/accent1_2" csCatId="accent1" phldr="1"/>
      <dgm:spPr/>
      <dgm:t>
        <a:bodyPr/>
        <a:lstStyle/>
        <a:p>
          <a:endParaRPr lang="en-US"/>
        </a:p>
      </dgm:t>
    </dgm:pt>
    <dgm:pt modelId="{B2ADA7D6-45A4-46AC-B4BD-A3EE6796CE4A}">
      <dgm:prSet custT="1"/>
      <dgm:spPr>
        <a:ln w="76200">
          <a:solidFill>
            <a:srgbClr val="92D050"/>
          </a:solidFill>
        </a:ln>
      </dgm:spPr>
      <dgm:t>
        <a:bodyPr/>
        <a:lstStyle/>
        <a:p>
          <a:pPr rtl="0"/>
          <a:r>
            <a:rPr lang="en-US" sz="3600" b="1" dirty="0" smtClean="0">
              <a:latin typeface="NikoshBAN" panose="02000000000000000000" pitchFamily="2" charset="0"/>
              <a:cs typeface="NikoshBAN" panose="02000000000000000000" pitchFamily="2" charset="0"/>
            </a:rPr>
            <a:t>1.</a:t>
          </a:r>
          <a:r>
            <a:rPr lang="bn-IN" sz="3600" b="1" dirty="0" smtClean="0">
              <a:latin typeface="NikoshBAN" panose="02000000000000000000" pitchFamily="2" charset="0"/>
              <a:cs typeface="NikoshBAN" panose="02000000000000000000" pitchFamily="2" charset="0"/>
            </a:rPr>
            <a:t> কবি </a:t>
          </a:r>
          <a:r>
            <a:rPr lang="en-US" sz="3600" b="1" dirty="0" err="1" smtClean="0">
              <a:latin typeface="NikoshBAN" panose="02000000000000000000" pitchFamily="2" charset="0"/>
              <a:cs typeface="NikoshBAN" panose="02000000000000000000" pitchFamily="2" charset="0"/>
            </a:rPr>
            <a:t>পরিচিতি</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বলতে</a:t>
          </a:r>
          <a:r>
            <a:rPr lang="en-US" sz="3600" b="1" dirty="0" smtClean="0">
              <a:latin typeface="NikoshBAN" panose="02000000000000000000" pitchFamily="2" charset="0"/>
              <a:cs typeface="NikoshBAN" panose="02000000000000000000" pitchFamily="2" charset="0"/>
            </a:rPr>
            <a:t> </a:t>
          </a:r>
          <a:r>
            <a:rPr lang="bn-IN" sz="3600" b="1" dirty="0" smtClean="0">
              <a:latin typeface="NikoshBAN" panose="02000000000000000000" pitchFamily="2" charset="0"/>
              <a:cs typeface="NikoshBAN" panose="02000000000000000000" pitchFamily="2" charset="0"/>
            </a:rPr>
            <a:t>পারবে</a:t>
          </a:r>
          <a:r>
            <a:rPr lang="bn-BD" sz="2800" b="1" dirty="0" smtClean="0"/>
            <a:t>;</a:t>
          </a:r>
          <a:r>
            <a:rPr lang="bn-IN" sz="2800" b="1" dirty="0" smtClean="0"/>
            <a:t> </a:t>
          </a:r>
          <a:endParaRPr lang="en-US" sz="2800" dirty="0"/>
        </a:p>
      </dgm:t>
    </dgm:pt>
    <dgm:pt modelId="{8C8CB28F-D0EC-487B-BE19-60DC193932DC}" type="parTrans" cxnId="{BE8678A9-C241-442D-BE3C-04E6087FC3A7}">
      <dgm:prSet/>
      <dgm:spPr/>
      <dgm:t>
        <a:bodyPr/>
        <a:lstStyle/>
        <a:p>
          <a:endParaRPr lang="en-US"/>
        </a:p>
      </dgm:t>
    </dgm:pt>
    <dgm:pt modelId="{F1DE73B0-A2CA-408A-B0A7-53A621F4BEBC}" type="sibTrans" cxnId="{BE8678A9-C241-442D-BE3C-04E6087FC3A7}">
      <dgm:prSet/>
      <dgm:spPr/>
      <dgm:t>
        <a:bodyPr/>
        <a:lstStyle/>
        <a:p>
          <a:endParaRPr lang="en-US"/>
        </a:p>
      </dgm:t>
    </dgm:pt>
    <dgm:pt modelId="{325F5BB9-8475-45A5-A42D-E257D07878E6}">
      <dgm:prSet custT="1"/>
      <dgm:spPr>
        <a:ln w="76200">
          <a:solidFill>
            <a:srgbClr val="92D050"/>
          </a:solidFill>
        </a:ln>
      </dgm:spPr>
      <dgm:t>
        <a:bodyPr/>
        <a:lstStyle/>
        <a:p>
          <a:pPr rtl="0"/>
          <a:r>
            <a:rPr lang="en-US" sz="3600" b="1" dirty="0" smtClean="0">
              <a:latin typeface="NikoshBAN" panose="02000000000000000000" pitchFamily="2" charset="0"/>
              <a:cs typeface="NikoshBAN" panose="02000000000000000000" pitchFamily="2" charset="0"/>
            </a:rPr>
            <a:t>2.</a:t>
          </a:r>
          <a:r>
            <a:rPr lang="bn-IN"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নতুন</a:t>
          </a:r>
          <a:r>
            <a:rPr lang="en-US" sz="3600" b="1" dirty="0" smtClean="0">
              <a:latin typeface="NikoshBAN" panose="02000000000000000000" pitchFamily="2" charset="0"/>
              <a:cs typeface="NikoshBAN" panose="02000000000000000000" pitchFamily="2" charset="0"/>
            </a:rPr>
            <a:t> </a:t>
          </a:r>
          <a:r>
            <a:rPr lang="bn-IN" sz="3600" b="1" dirty="0" smtClean="0">
              <a:latin typeface="NikoshBAN" panose="02000000000000000000" pitchFamily="2" charset="0"/>
              <a:cs typeface="NikoshBAN" panose="02000000000000000000" pitchFamily="2" charset="0"/>
            </a:rPr>
            <a:t>শব্দ</a:t>
          </a:r>
          <a:r>
            <a:rPr lang="en-US" sz="3600" b="1" dirty="0" err="1" smtClean="0">
              <a:latin typeface="NikoshBAN" panose="02000000000000000000" pitchFamily="2" charset="0"/>
              <a:cs typeface="NikoshBAN" panose="02000000000000000000" pitchFamily="2" charset="0"/>
            </a:rPr>
            <a:t>গুলো</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প্রয়োগ</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করে</a:t>
          </a:r>
          <a:r>
            <a:rPr lang="en-US" sz="3600" b="1" dirty="0" smtClean="0">
              <a:latin typeface="NikoshBAN" panose="02000000000000000000" pitchFamily="2" charset="0"/>
              <a:cs typeface="NikoshBAN" panose="02000000000000000000" pitchFamily="2" charset="0"/>
            </a:rPr>
            <a:t> </a:t>
          </a:r>
          <a:r>
            <a:rPr lang="bn-BD" sz="3600" b="1" dirty="0" smtClean="0">
              <a:latin typeface="NikoshBAN" panose="02000000000000000000" pitchFamily="2" charset="0"/>
              <a:cs typeface="NikoshBAN" panose="02000000000000000000" pitchFamily="2" charset="0"/>
            </a:rPr>
            <a:t>বাক্য গঠন করতে</a:t>
          </a:r>
          <a:r>
            <a:rPr lang="en-US" sz="3600" b="1" dirty="0" smtClean="0">
              <a:latin typeface="NikoshBAN" panose="02000000000000000000" pitchFamily="2" charset="0"/>
              <a:cs typeface="NikoshBAN" panose="02000000000000000000" pitchFamily="2" charset="0"/>
            </a:rPr>
            <a:t> </a:t>
          </a:r>
          <a:r>
            <a:rPr lang="bn-IN" sz="3600" b="1" dirty="0" smtClean="0">
              <a:latin typeface="NikoshBAN" panose="02000000000000000000" pitchFamily="2" charset="0"/>
              <a:cs typeface="NikoshBAN" panose="02000000000000000000" pitchFamily="2" charset="0"/>
            </a:rPr>
            <a:t>পারবে</a:t>
          </a:r>
          <a:r>
            <a:rPr lang="bn-BD" sz="2800" b="1" dirty="0" smtClean="0"/>
            <a:t>; </a:t>
          </a:r>
          <a:endParaRPr lang="en-US" sz="2800" dirty="0"/>
        </a:p>
      </dgm:t>
    </dgm:pt>
    <dgm:pt modelId="{AB3E51C6-5687-44DC-828B-06D5D702D935}" type="parTrans" cxnId="{9101F44C-D157-435D-A57F-D29ED6F4D2FB}">
      <dgm:prSet/>
      <dgm:spPr/>
      <dgm:t>
        <a:bodyPr/>
        <a:lstStyle/>
        <a:p>
          <a:endParaRPr lang="en-US"/>
        </a:p>
      </dgm:t>
    </dgm:pt>
    <dgm:pt modelId="{69B8F367-6387-4328-8D63-90380785447F}" type="sibTrans" cxnId="{9101F44C-D157-435D-A57F-D29ED6F4D2FB}">
      <dgm:prSet/>
      <dgm:spPr/>
      <dgm:t>
        <a:bodyPr/>
        <a:lstStyle/>
        <a:p>
          <a:endParaRPr lang="en-US"/>
        </a:p>
      </dgm:t>
    </dgm:pt>
    <dgm:pt modelId="{6937C4E0-710C-45CB-8040-7B4C60AE008A}">
      <dgm:prSet custT="1"/>
      <dgm:spPr>
        <a:ln w="76200">
          <a:solidFill>
            <a:srgbClr val="92D050"/>
          </a:solidFill>
        </a:ln>
      </dgm:spPr>
      <dgm:t>
        <a:bodyPr/>
        <a:lstStyle/>
        <a:p>
          <a:pPr rtl="0"/>
          <a:r>
            <a:rPr lang="en-US" sz="3600" b="1" dirty="0" smtClean="0">
              <a:latin typeface="NikoshBAN" panose="02000000000000000000" pitchFamily="2" charset="0"/>
              <a:cs typeface="NikoshBAN" panose="02000000000000000000" pitchFamily="2" charset="0"/>
            </a:rPr>
            <a:t>3.</a:t>
          </a:r>
          <a:r>
            <a:rPr lang="bn-IN"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নারীর</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প্রতি</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শ্রদ্ধাশীল</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হতে</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শিখবে</a:t>
          </a:r>
          <a:r>
            <a:rPr lang="en-US" sz="3600" b="1" dirty="0" smtClean="0">
              <a:latin typeface="NikoshBAN" panose="02000000000000000000" pitchFamily="2" charset="0"/>
              <a:cs typeface="NikoshBAN" panose="02000000000000000000" pitchFamily="2" charset="0"/>
            </a:rPr>
            <a:t>;</a:t>
          </a:r>
          <a:endParaRPr lang="en-US" sz="3600" dirty="0">
            <a:latin typeface="NikoshBAN" panose="02000000000000000000" pitchFamily="2" charset="0"/>
            <a:cs typeface="NikoshBAN" panose="02000000000000000000" pitchFamily="2" charset="0"/>
          </a:endParaRPr>
        </a:p>
      </dgm:t>
    </dgm:pt>
    <dgm:pt modelId="{FEB5E5B6-DFFA-404D-8749-446B92563D66}" type="parTrans" cxnId="{FE1B49B8-26ED-49BC-B8A2-6AB7B024203E}">
      <dgm:prSet/>
      <dgm:spPr/>
      <dgm:t>
        <a:bodyPr/>
        <a:lstStyle/>
        <a:p>
          <a:endParaRPr lang="en-US"/>
        </a:p>
      </dgm:t>
    </dgm:pt>
    <dgm:pt modelId="{AB97E451-8C5C-4BF0-91C9-658496EF7741}" type="sibTrans" cxnId="{FE1B49B8-26ED-49BC-B8A2-6AB7B024203E}">
      <dgm:prSet/>
      <dgm:spPr/>
      <dgm:t>
        <a:bodyPr/>
        <a:lstStyle/>
        <a:p>
          <a:endParaRPr lang="en-US"/>
        </a:p>
      </dgm:t>
    </dgm:pt>
    <dgm:pt modelId="{78D6C9F8-7F2E-461E-9046-40CAC31995EC}">
      <dgm:prSet custT="1"/>
      <dgm:spPr>
        <a:ln w="76200">
          <a:solidFill>
            <a:srgbClr val="92D050"/>
          </a:solidFill>
        </a:ln>
      </dgm:spPr>
      <dgm:t>
        <a:bodyPr/>
        <a:lstStyle/>
        <a:p>
          <a:pPr rtl="0"/>
          <a:r>
            <a:rPr lang="en-US" sz="3600" b="1" dirty="0" smtClean="0">
              <a:latin typeface="NikoshBAN" panose="02000000000000000000" pitchFamily="2" charset="0"/>
              <a:cs typeface="NikoshBAN" panose="02000000000000000000" pitchFamily="2" charset="0"/>
            </a:rPr>
            <a:t>4.</a:t>
          </a:r>
          <a:r>
            <a:rPr lang="bn-IN"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নারীর</a:t>
          </a:r>
          <a:r>
            <a:rPr lang="bn-BD"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অধিকারের</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প্রতি</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সচেতন</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হতে</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পারবে</a:t>
          </a:r>
          <a:r>
            <a:rPr lang="bn-BD" sz="3600" b="1" dirty="0" smtClean="0">
              <a:latin typeface="NikoshBAN" panose="02000000000000000000" pitchFamily="2" charset="0"/>
              <a:cs typeface="NikoshBAN" panose="02000000000000000000" pitchFamily="2" charset="0"/>
            </a:rPr>
            <a:t> </a:t>
          </a:r>
          <a:r>
            <a:rPr lang="en-US" sz="3600" b="1" dirty="0" smtClean="0">
              <a:latin typeface="NikoshBAN" panose="02000000000000000000" pitchFamily="2" charset="0"/>
              <a:cs typeface="NikoshBAN" panose="02000000000000000000" pitchFamily="2" charset="0"/>
            </a:rPr>
            <a:t>।</a:t>
          </a:r>
          <a:r>
            <a:rPr lang="bn-BD" sz="3600" b="1"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dgm:t>
    </dgm:pt>
    <dgm:pt modelId="{B137FFCB-B807-4AC4-90C6-FFDD4481D1D3}" type="parTrans" cxnId="{D83399E6-FF78-46E7-B6A4-99D5E2F9D6C2}">
      <dgm:prSet/>
      <dgm:spPr/>
      <dgm:t>
        <a:bodyPr/>
        <a:lstStyle/>
        <a:p>
          <a:endParaRPr lang="en-US"/>
        </a:p>
      </dgm:t>
    </dgm:pt>
    <dgm:pt modelId="{24A74953-21CE-4E22-9FC7-A1DA393B22A8}" type="sibTrans" cxnId="{D83399E6-FF78-46E7-B6A4-99D5E2F9D6C2}">
      <dgm:prSet/>
      <dgm:spPr/>
      <dgm:t>
        <a:bodyPr/>
        <a:lstStyle/>
        <a:p>
          <a:endParaRPr lang="en-US"/>
        </a:p>
      </dgm:t>
    </dgm:pt>
    <dgm:pt modelId="{8D29A39C-8D22-4711-AC65-97B05ECB74B3}" type="pres">
      <dgm:prSet presAssocID="{8542356B-1AB7-4C55-AF54-5B86DB3722D4}" presName="vert0" presStyleCnt="0">
        <dgm:presLayoutVars>
          <dgm:dir/>
          <dgm:animOne val="branch"/>
          <dgm:animLvl val="lvl"/>
        </dgm:presLayoutVars>
      </dgm:prSet>
      <dgm:spPr/>
      <dgm:t>
        <a:bodyPr/>
        <a:lstStyle/>
        <a:p>
          <a:endParaRPr lang="en-US"/>
        </a:p>
      </dgm:t>
    </dgm:pt>
    <dgm:pt modelId="{4968EF93-7A1A-422D-8859-DE58382F0A33}" type="pres">
      <dgm:prSet presAssocID="{B2ADA7D6-45A4-46AC-B4BD-A3EE6796CE4A}" presName="thickLine" presStyleLbl="alignNode1" presStyleIdx="0" presStyleCnt="4"/>
      <dgm:spPr/>
    </dgm:pt>
    <dgm:pt modelId="{3665A679-B196-49A1-A50C-7896B9D1DFD3}" type="pres">
      <dgm:prSet presAssocID="{B2ADA7D6-45A4-46AC-B4BD-A3EE6796CE4A}" presName="horz1" presStyleCnt="0"/>
      <dgm:spPr/>
    </dgm:pt>
    <dgm:pt modelId="{6BD49A31-0AF1-4A9F-95AA-AFE925FD2210}" type="pres">
      <dgm:prSet presAssocID="{B2ADA7D6-45A4-46AC-B4BD-A3EE6796CE4A}" presName="tx1" presStyleLbl="revTx" presStyleIdx="0" presStyleCnt="4"/>
      <dgm:spPr/>
      <dgm:t>
        <a:bodyPr/>
        <a:lstStyle/>
        <a:p>
          <a:endParaRPr lang="en-US"/>
        </a:p>
      </dgm:t>
    </dgm:pt>
    <dgm:pt modelId="{43B57020-1E76-4B2E-A5A9-DCEC7BA2EAE9}" type="pres">
      <dgm:prSet presAssocID="{B2ADA7D6-45A4-46AC-B4BD-A3EE6796CE4A}" presName="vert1" presStyleCnt="0"/>
      <dgm:spPr/>
    </dgm:pt>
    <dgm:pt modelId="{C49D6458-3BD6-41AE-B94B-6B75348C23C9}" type="pres">
      <dgm:prSet presAssocID="{325F5BB9-8475-45A5-A42D-E257D07878E6}" presName="thickLine" presStyleLbl="alignNode1" presStyleIdx="1" presStyleCnt="4"/>
      <dgm:spPr/>
    </dgm:pt>
    <dgm:pt modelId="{864996C4-C2EB-443E-80B7-B2C8F4DDAA09}" type="pres">
      <dgm:prSet presAssocID="{325F5BB9-8475-45A5-A42D-E257D07878E6}" presName="horz1" presStyleCnt="0"/>
      <dgm:spPr/>
    </dgm:pt>
    <dgm:pt modelId="{F01309EC-4BE9-4DD2-81EC-9EE0197D5DEA}" type="pres">
      <dgm:prSet presAssocID="{325F5BB9-8475-45A5-A42D-E257D07878E6}" presName="tx1" presStyleLbl="revTx" presStyleIdx="1" presStyleCnt="4"/>
      <dgm:spPr/>
      <dgm:t>
        <a:bodyPr/>
        <a:lstStyle/>
        <a:p>
          <a:endParaRPr lang="en-US"/>
        </a:p>
      </dgm:t>
    </dgm:pt>
    <dgm:pt modelId="{AAF79850-7140-4333-942F-8B83CDE561B7}" type="pres">
      <dgm:prSet presAssocID="{325F5BB9-8475-45A5-A42D-E257D07878E6}" presName="vert1" presStyleCnt="0"/>
      <dgm:spPr/>
    </dgm:pt>
    <dgm:pt modelId="{E915F293-1971-4E1F-8386-1875EA03326C}" type="pres">
      <dgm:prSet presAssocID="{6937C4E0-710C-45CB-8040-7B4C60AE008A}" presName="thickLine" presStyleLbl="alignNode1" presStyleIdx="2" presStyleCnt="4"/>
      <dgm:spPr/>
    </dgm:pt>
    <dgm:pt modelId="{58569352-7D70-4311-814F-E7D2174CDB8B}" type="pres">
      <dgm:prSet presAssocID="{6937C4E0-710C-45CB-8040-7B4C60AE008A}" presName="horz1" presStyleCnt="0"/>
      <dgm:spPr/>
    </dgm:pt>
    <dgm:pt modelId="{E7F9F8F6-895C-4743-AC04-A89FA1620124}" type="pres">
      <dgm:prSet presAssocID="{6937C4E0-710C-45CB-8040-7B4C60AE008A}" presName="tx1" presStyleLbl="revTx" presStyleIdx="2" presStyleCnt="4"/>
      <dgm:spPr/>
      <dgm:t>
        <a:bodyPr/>
        <a:lstStyle/>
        <a:p>
          <a:endParaRPr lang="en-US"/>
        </a:p>
      </dgm:t>
    </dgm:pt>
    <dgm:pt modelId="{50D7F395-3D36-415D-A37D-A7C943C5EB5C}" type="pres">
      <dgm:prSet presAssocID="{6937C4E0-710C-45CB-8040-7B4C60AE008A}" presName="vert1" presStyleCnt="0"/>
      <dgm:spPr/>
    </dgm:pt>
    <dgm:pt modelId="{55A527BF-18AF-4B2C-9B5E-3836956E16C3}" type="pres">
      <dgm:prSet presAssocID="{78D6C9F8-7F2E-461E-9046-40CAC31995EC}" presName="thickLine" presStyleLbl="alignNode1" presStyleIdx="3" presStyleCnt="4"/>
      <dgm:spPr/>
    </dgm:pt>
    <dgm:pt modelId="{FAB19C7F-F793-47D9-A4D4-2DFCAAB2F164}" type="pres">
      <dgm:prSet presAssocID="{78D6C9F8-7F2E-461E-9046-40CAC31995EC}" presName="horz1" presStyleCnt="0"/>
      <dgm:spPr/>
    </dgm:pt>
    <dgm:pt modelId="{1BC8245C-4D0D-4B6A-BBCD-BD588446AFEC}" type="pres">
      <dgm:prSet presAssocID="{78D6C9F8-7F2E-461E-9046-40CAC31995EC}" presName="tx1" presStyleLbl="revTx" presStyleIdx="3" presStyleCnt="4"/>
      <dgm:spPr/>
      <dgm:t>
        <a:bodyPr/>
        <a:lstStyle/>
        <a:p>
          <a:endParaRPr lang="en-US"/>
        </a:p>
      </dgm:t>
    </dgm:pt>
    <dgm:pt modelId="{890CE2C4-991A-457A-BDBC-9FB6525EE840}" type="pres">
      <dgm:prSet presAssocID="{78D6C9F8-7F2E-461E-9046-40CAC31995EC}" presName="vert1" presStyleCnt="0"/>
      <dgm:spPr/>
    </dgm:pt>
  </dgm:ptLst>
  <dgm:cxnLst>
    <dgm:cxn modelId="{BF81B355-8C5F-4466-852C-C4386CAB6A88}" type="presOf" srcId="{8542356B-1AB7-4C55-AF54-5B86DB3722D4}" destId="{8D29A39C-8D22-4711-AC65-97B05ECB74B3}" srcOrd="0" destOrd="0" presId="urn:microsoft.com/office/officeart/2008/layout/LinedList"/>
    <dgm:cxn modelId="{62E40A45-6A64-4FE4-BF97-0070D70B400D}" type="presOf" srcId="{B2ADA7D6-45A4-46AC-B4BD-A3EE6796CE4A}" destId="{6BD49A31-0AF1-4A9F-95AA-AFE925FD2210}" srcOrd="0" destOrd="0" presId="urn:microsoft.com/office/officeart/2008/layout/LinedList"/>
    <dgm:cxn modelId="{FE1B49B8-26ED-49BC-B8A2-6AB7B024203E}" srcId="{8542356B-1AB7-4C55-AF54-5B86DB3722D4}" destId="{6937C4E0-710C-45CB-8040-7B4C60AE008A}" srcOrd="2" destOrd="0" parTransId="{FEB5E5B6-DFFA-404D-8749-446B92563D66}" sibTransId="{AB97E451-8C5C-4BF0-91C9-658496EF7741}"/>
    <dgm:cxn modelId="{EB4C750C-0E91-4787-9EBF-CB986AAB5D16}" type="presOf" srcId="{6937C4E0-710C-45CB-8040-7B4C60AE008A}" destId="{E7F9F8F6-895C-4743-AC04-A89FA1620124}" srcOrd="0" destOrd="0" presId="urn:microsoft.com/office/officeart/2008/layout/LinedList"/>
    <dgm:cxn modelId="{BE8678A9-C241-442D-BE3C-04E6087FC3A7}" srcId="{8542356B-1AB7-4C55-AF54-5B86DB3722D4}" destId="{B2ADA7D6-45A4-46AC-B4BD-A3EE6796CE4A}" srcOrd="0" destOrd="0" parTransId="{8C8CB28F-D0EC-487B-BE19-60DC193932DC}" sibTransId="{F1DE73B0-A2CA-408A-B0A7-53A621F4BEBC}"/>
    <dgm:cxn modelId="{A964892C-E113-4092-9F84-F661906BE6AC}" type="presOf" srcId="{325F5BB9-8475-45A5-A42D-E257D07878E6}" destId="{F01309EC-4BE9-4DD2-81EC-9EE0197D5DEA}" srcOrd="0" destOrd="0" presId="urn:microsoft.com/office/officeart/2008/layout/LinedList"/>
    <dgm:cxn modelId="{9101F44C-D157-435D-A57F-D29ED6F4D2FB}" srcId="{8542356B-1AB7-4C55-AF54-5B86DB3722D4}" destId="{325F5BB9-8475-45A5-A42D-E257D07878E6}" srcOrd="1" destOrd="0" parTransId="{AB3E51C6-5687-44DC-828B-06D5D702D935}" sibTransId="{69B8F367-6387-4328-8D63-90380785447F}"/>
    <dgm:cxn modelId="{D83399E6-FF78-46E7-B6A4-99D5E2F9D6C2}" srcId="{8542356B-1AB7-4C55-AF54-5B86DB3722D4}" destId="{78D6C9F8-7F2E-461E-9046-40CAC31995EC}" srcOrd="3" destOrd="0" parTransId="{B137FFCB-B807-4AC4-90C6-FFDD4481D1D3}" sibTransId="{24A74953-21CE-4E22-9FC7-A1DA393B22A8}"/>
    <dgm:cxn modelId="{439B0C3D-FA29-4531-810A-6EA9469D2EFB}" type="presOf" srcId="{78D6C9F8-7F2E-461E-9046-40CAC31995EC}" destId="{1BC8245C-4D0D-4B6A-BBCD-BD588446AFEC}" srcOrd="0" destOrd="0" presId="urn:microsoft.com/office/officeart/2008/layout/LinedList"/>
    <dgm:cxn modelId="{3543D01E-5742-4F30-8FF2-76DFED9679CA}" type="presParOf" srcId="{8D29A39C-8D22-4711-AC65-97B05ECB74B3}" destId="{4968EF93-7A1A-422D-8859-DE58382F0A33}" srcOrd="0" destOrd="0" presId="urn:microsoft.com/office/officeart/2008/layout/LinedList"/>
    <dgm:cxn modelId="{AEE3B1FF-89FF-4B6D-8D77-AF689B6C27B8}" type="presParOf" srcId="{8D29A39C-8D22-4711-AC65-97B05ECB74B3}" destId="{3665A679-B196-49A1-A50C-7896B9D1DFD3}" srcOrd="1" destOrd="0" presId="urn:microsoft.com/office/officeart/2008/layout/LinedList"/>
    <dgm:cxn modelId="{F60984C4-C3DB-4A43-90B2-8464FEA61F7C}" type="presParOf" srcId="{3665A679-B196-49A1-A50C-7896B9D1DFD3}" destId="{6BD49A31-0AF1-4A9F-95AA-AFE925FD2210}" srcOrd="0" destOrd="0" presId="urn:microsoft.com/office/officeart/2008/layout/LinedList"/>
    <dgm:cxn modelId="{CEE09994-E330-4BD4-BEFA-5B4593CCA687}" type="presParOf" srcId="{3665A679-B196-49A1-A50C-7896B9D1DFD3}" destId="{43B57020-1E76-4B2E-A5A9-DCEC7BA2EAE9}" srcOrd="1" destOrd="0" presId="urn:microsoft.com/office/officeart/2008/layout/LinedList"/>
    <dgm:cxn modelId="{6D199D49-2DFD-445F-A3F1-264967D31736}" type="presParOf" srcId="{8D29A39C-8D22-4711-AC65-97B05ECB74B3}" destId="{C49D6458-3BD6-41AE-B94B-6B75348C23C9}" srcOrd="2" destOrd="0" presId="urn:microsoft.com/office/officeart/2008/layout/LinedList"/>
    <dgm:cxn modelId="{B4A9A2E8-112C-444A-987E-77C310345EE0}" type="presParOf" srcId="{8D29A39C-8D22-4711-AC65-97B05ECB74B3}" destId="{864996C4-C2EB-443E-80B7-B2C8F4DDAA09}" srcOrd="3" destOrd="0" presId="urn:microsoft.com/office/officeart/2008/layout/LinedList"/>
    <dgm:cxn modelId="{D46E29F1-DE02-46A0-B784-9780177ED92D}" type="presParOf" srcId="{864996C4-C2EB-443E-80B7-B2C8F4DDAA09}" destId="{F01309EC-4BE9-4DD2-81EC-9EE0197D5DEA}" srcOrd="0" destOrd="0" presId="urn:microsoft.com/office/officeart/2008/layout/LinedList"/>
    <dgm:cxn modelId="{BDC14815-C204-4DA8-A9F6-8D08650177BF}" type="presParOf" srcId="{864996C4-C2EB-443E-80B7-B2C8F4DDAA09}" destId="{AAF79850-7140-4333-942F-8B83CDE561B7}" srcOrd="1" destOrd="0" presId="urn:microsoft.com/office/officeart/2008/layout/LinedList"/>
    <dgm:cxn modelId="{646C3EC7-FAD1-4EAF-9258-D9B6DF376EEC}" type="presParOf" srcId="{8D29A39C-8D22-4711-AC65-97B05ECB74B3}" destId="{E915F293-1971-4E1F-8386-1875EA03326C}" srcOrd="4" destOrd="0" presId="urn:microsoft.com/office/officeart/2008/layout/LinedList"/>
    <dgm:cxn modelId="{9C455C90-F084-4C59-B45A-65326C73774D}" type="presParOf" srcId="{8D29A39C-8D22-4711-AC65-97B05ECB74B3}" destId="{58569352-7D70-4311-814F-E7D2174CDB8B}" srcOrd="5" destOrd="0" presId="urn:microsoft.com/office/officeart/2008/layout/LinedList"/>
    <dgm:cxn modelId="{40485B37-553C-4D43-8B52-5D14CD0A2020}" type="presParOf" srcId="{58569352-7D70-4311-814F-E7D2174CDB8B}" destId="{E7F9F8F6-895C-4743-AC04-A89FA1620124}" srcOrd="0" destOrd="0" presId="urn:microsoft.com/office/officeart/2008/layout/LinedList"/>
    <dgm:cxn modelId="{8175AF00-34B9-4001-B414-BE7838A5EDB9}" type="presParOf" srcId="{58569352-7D70-4311-814F-E7D2174CDB8B}" destId="{50D7F395-3D36-415D-A37D-A7C943C5EB5C}" srcOrd="1" destOrd="0" presId="urn:microsoft.com/office/officeart/2008/layout/LinedList"/>
    <dgm:cxn modelId="{5764135E-8F95-4068-B879-695323037EA5}" type="presParOf" srcId="{8D29A39C-8D22-4711-AC65-97B05ECB74B3}" destId="{55A527BF-18AF-4B2C-9B5E-3836956E16C3}" srcOrd="6" destOrd="0" presId="urn:microsoft.com/office/officeart/2008/layout/LinedList"/>
    <dgm:cxn modelId="{4A6FF236-E563-4F32-A5CF-6B343A719034}" type="presParOf" srcId="{8D29A39C-8D22-4711-AC65-97B05ECB74B3}" destId="{FAB19C7F-F793-47D9-A4D4-2DFCAAB2F164}" srcOrd="7" destOrd="0" presId="urn:microsoft.com/office/officeart/2008/layout/LinedList"/>
    <dgm:cxn modelId="{11BC1AF8-3C27-48D5-BE1B-BF67C0F30ABF}" type="presParOf" srcId="{FAB19C7F-F793-47D9-A4D4-2DFCAAB2F164}" destId="{1BC8245C-4D0D-4B6A-BBCD-BD588446AFEC}" srcOrd="0" destOrd="0" presId="urn:microsoft.com/office/officeart/2008/layout/LinedList"/>
    <dgm:cxn modelId="{A4E3D8FB-23AE-464E-A173-398C7AE5EEB7}" type="presParOf" srcId="{FAB19C7F-F793-47D9-A4D4-2DFCAAB2F164}" destId="{890CE2C4-991A-457A-BDBC-9FB6525EE840}" srcOrd="1" destOrd="0" presId="urn:microsoft.com/office/officeart/2008/layout/LinedList"/>
  </dgm:cxnLst>
  <dgm:bg/>
  <dgm:whole>
    <a:ln>
      <a:solidFill>
        <a:srgbClr val="92D050"/>
      </a:solidFill>
    </a:ln>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8B651A3C-CFA8-4B75-913B-12EADA296EF4}"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n-US"/>
        </a:p>
      </dgm:t>
    </dgm:pt>
    <dgm:pt modelId="{2D3E398A-3C5E-4D1C-90D5-B22717FDEF23}">
      <dgm:prSet phldrT="[Text]" custT="1"/>
      <dgm:spPr/>
      <dgm:t>
        <a:bodyPr/>
        <a:lstStyle/>
        <a:p>
          <a:r>
            <a:rPr lang="en-US" sz="1400" dirty="0" smtClean="0">
              <a:latin typeface="NikoshBAN" panose="02000000000000000000" pitchFamily="2" charset="0"/>
              <a:cs typeface="NikoshBAN" panose="02000000000000000000" pitchFamily="2" charset="0"/>
            </a:rPr>
            <a:t>আব্দুল্লাহ আত তারিক</a:t>
          </a:r>
          <a:endParaRPr lang="en-US" sz="1400" dirty="0">
            <a:latin typeface="NikoshBAN" panose="02000000000000000000" pitchFamily="2" charset="0"/>
            <a:cs typeface="NikoshBAN" panose="02000000000000000000" pitchFamily="2" charset="0"/>
          </a:endParaRPr>
        </a:p>
      </dgm:t>
    </dgm:pt>
    <dgm:pt modelId="{9D6BB742-3B3A-4A53-9D25-0EC6414B6DC8}" type="parTrans" cxnId="{78A26A00-EFA0-438A-9EE2-6D73A891DA39}">
      <dgm:prSet/>
      <dgm:spPr/>
      <dgm:t>
        <a:bodyPr/>
        <a:lstStyle/>
        <a:p>
          <a:endParaRPr lang="en-US"/>
        </a:p>
      </dgm:t>
    </dgm:pt>
    <dgm:pt modelId="{6DE2EB2E-1B2E-4104-9925-3755F49828BD}" type="sibTrans" cxnId="{78A26A00-EFA0-438A-9EE2-6D73A891DA39}">
      <dgm:prSet/>
      <dgm:spPr/>
      <dgm:t>
        <a:bodyPr/>
        <a:lstStyle/>
        <a:p>
          <a:endParaRPr lang="en-US"/>
        </a:p>
      </dgm:t>
    </dgm:pt>
    <dgm:pt modelId="{BCAE2734-2D61-4262-BD19-BD33B37F8C44}">
      <dgm:prSet phldrT="[Text]" custT="1"/>
      <dgm:spPr/>
      <dgm:t>
        <a:bodyPr/>
        <a:lstStyle/>
        <a:p>
          <a:r>
            <a:rPr lang="en-US" sz="1400" dirty="0" smtClean="0">
              <a:latin typeface="NikoshBAN" panose="02000000000000000000" pitchFamily="2" charset="0"/>
              <a:cs typeface="NikoshBAN" panose="02000000000000000000" pitchFamily="2" charset="0"/>
            </a:rPr>
            <a:t> সহকারি শিক্ষক (</a:t>
          </a:r>
          <a:r>
            <a:rPr lang="en-US" sz="1400" dirty="0" err="1" smtClean="0">
              <a:latin typeface="NikoshBAN" panose="02000000000000000000" pitchFamily="2" charset="0"/>
              <a:cs typeface="NikoshBAN" panose="02000000000000000000" pitchFamily="2" charset="0"/>
            </a:rPr>
            <a:t>বাংলা</a:t>
          </a:r>
          <a:r>
            <a:rPr lang="en-US" sz="1400" dirty="0" smtClean="0">
              <a:latin typeface="NikoshBAN" panose="02000000000000000000" pitchFamily="2" charset="0"/>
              <a:cs typeface="NikoshBAN" panose="02000000000000000000" pitchFamily="2" charset="0"/>
            </a:rPr>
            <a:t>) </a:t>
          </a:r>
          <a:endParaRPr lang="en-US" sz="1400" dirty="0">
            <a:latin typeface="NikoshBAN" panose="02000000000000000000" pitchFamily="2" charset="0"/>
            <a:cs typeface="NikoshBAN" panose="02000000000000000000" pitchFamily="2" charset="0"/>
          </a:endParaRPr>
        </a:p>
      </dgm:t>
    </dgm:pt>
    <dgm:pt modelId="{03B5DC7B-477F-4D00-8765-FBA97F27868F}" type="parTrans" cxnId="{BD2735C0-8BE1-403D-B4AA-7FAEA5507004}">
      <dgm:prSet/>
      <dgm:spPr/>
      <dgm:t>
        <a:bodyPr/>
        <a:lstStyle/>
        <a:p>
          <a:endParaRPr lang="en-US"/>
        </a:p>
      </dgm:t>
    </dgm:pt>
    <dgm:pt modelId="{DF72FCBE-B590-4207-8BAC-2369AD7854F0}" type="sibTrans" cxnId="{BD2735C0-8BE1-403D-B4AA-7FAEA5507004}">
      <dgm:prSet/>
      <dgm:spPr/>
      <dgm:t>
        <a:bodyPr/>
        <a:lstStyle/>
        <a:p>
          <a:endParaRPr lang="en-US"/>
        </a:p>
      </dgm:t>
    </dgm:pt>
    <dgm:pt modelId="{4B97C894-C8D1-49D1-A59F-B2056ABDA619}">
      <dgm:prSet phldrT="[Text]" custT="1"/>
      <dgm:spPr/>
      <dgm:t>
        <a:bodyPr/>
        <a:lstStyle/>
        <a:p>
          <a:r>
            <a:rPr lang="en-US" sz="1400" dirty="0" smtClean="0">
              <a:latin typeface="NikoshBAN" panose="02000000000000000000" pitchFamily="2" charset="0"/>
              <a:cs typeface="NikoshBAN" panose="02000000000000000000" pitchFamily="2" charset="0"/>
            </a:rPr>
            <a:t>শুভেচ্ছা প্রিপারেটরি স্কুল, মাগুরা</a:t>
          </a:r>
          <a:endParaRPr lang="en-US" sz="1400" dirty="0">
            <a:latin typeface="NikoshBAN" panose="02000000000000000000" pitchFamily="2" charset="0"/>
            <a:cs typeface="NikoshBAN" panose="02000000000000000000" pitchFamily="2" charset="0"/>
          </a:endParaRPr>
        </a:p>
      </dgm:t>
    </dgm:pt>
    <dgm:pt modelId="{4B2957AF-EAED-49EA-948F-EADBB75DD901}" type="parTrans" cxnId="{3369A81F-7545-46CC-A156-2454A7BF9F6D}">
      <dgm:prSet/>
      <dgm:spPr/>
      <dgm:t>
        <a:bodyPr/>
        <a:lstStyle/>
        <a:p>
          <a:endParaRPr lang="en-US"/>
        </a:p>
      </dgm:t>
    </dgm:pt>
    <dgm:pt modelId="{3AB328AC-08CC-4466-BEEF-E9A12F164720}" type="sibTrans" cxnId="{3369A81F-7545-46CC-A156-2454A7BF9F6D}">
      <dgm:prSet/>
      <dgm:spPr/>
      <dgm:t>
        <a:bodyPr/>
        <a:lstStyle/>
        <a:p>
          <a:endParaRPr lang="en-US"/>
        </a:p>
      </dgm:t>
    </dgm:pt>
    <dgm:pt modelId="{3D7CE512-00CC-4433-8996-324CAF70F5B3}" type="pres">
      <dgm:prSet presAssocID="{8B651A3C-CFA8-4B75-913B-12EADA296EF4}" presName="linear" presStyleCnt="0">
        <dgm:presLayoutVars>
          <dgm:dir/>
          <dgm:animLvl val="lvl"/>
          <dgm:resizeHandles val="exact"/>
        </dgm:presLayoutVars>
      </dgm:prSet>
      <dgm:spPr/>
      <dgm:t>
        <a:bodyPr/>
        <a:lstStyle/>
        <a:p>
          <a:endParaRPr lang="en-US"/>
        </a:p>
      </dgm:t>
    </dgm:pt>
    <dgm:pt modelId="{D38E2C54-158C-4D2A-8D4C-8FED82FB7E0D}" type="pres">
      <dgm:prSet presAssocID="{2D3E398A-3C5E-4D1C-90D5-B22717FDEF23}" presName="parentLin" presStyleCnt="0"/>
      <dgm:spPr/>
    </dgm:pt>
    <dgm:pt modelId="{8CB7F10A-CD24-411A-AC44-4CA3AC723B45}" type="pres">
      <dgm:prSet presAssocID="{2D3E398A-3C5E-4D1C-90D5-B22717FDEF23}" presName="parentLeftMargin" presStyleLbl="node1" presStyleIdx="0" presStyleCnt="3"/>
      <dgm:spPr/>
      <dgm:t>
        <a:bodyPr/>
        <a:lstStyle/>
        <a:p>
          <a:endParaRPr lang="en-US"/>
        </a:p>
      </dgm:t>
    </dgm:pt>
    <dgm:pt modelId="{A808166C-4BD9-4F07-9287-93ECBF7D7517}" type="pres">
      <dgm:prSet presAssocID="{2D3E398A-3C5E-4D1C-90D5-B22717FDEF23}" presName="parentText" presStyleLbl="node1" presStyleIdx="0" presStyleCnt="3">
        <dgm:presLayoutVars>
          <dgm:chMax val="0"/>
          <dgm:bulletEnabled val="1"/>
        </dgm:presLayoutVars>
      </dgm:prSet>
      <dgm:spPr/>
      <dgm:t>
        <a:bodyPr/>
        <a:lstStyle/>
        <a:p>
          <a:endParaRPr lang="en-US"/>
        </a:p>
      </dgm:t>
    </dgm:pt>
    <dgm:pt modelId="{B2D111E1-97E9-4A21-AD4E-D4C7728ECB17}" type="pres">
      <dgm:prSet presAssocID="{2D3E398A-3C5E-4D1C-90D5-B22717FDEF23}" presName="negativeSpace" presStyleCnt="0"/>
      <dgm:spPr/>
    </dgm:pt>
    <dgm:pt modelId="{9EC392E6-179E-4D7C-A531-AB3B4F758972}" type="pres">
      <dgm:prSet presAssocID="{2D3E398A-3C5E-4D1C-90D5-B22717FDEF23}" presName="childText" presStyleLbl="conFgAcc1" presStyleIdx="0" presStyleCnt="3">
        <dgm:presLayoutVars>
          <dgm:bulletEnabled val="1"/>
        </dgm:presLayoutVars>
      </dgm:prSet>
      <dgm:spPr/>
      <dgm:t>
        <a:bodyPr/>
        <a:lstStyle/>
        <a:p>
          <a:endParaRPr lang="en-US"/>
        </a:p>
      </dgm:t>
    </dgm:pt>
    <dgm:pt modelId="{29A966C0-15D8-4882-8E29-1B3600F38DF2}" type="pres">
      <dgm:prSet presAssocID="{6DE2EB2E-1B2E-4104-9925-3755F49828BD}" presName="spaceBetweenRectangles" presStyleCnt="0"/>
      <dgm:spPr/>
    </dgm:pt>
    <dgm:pt modelId="{8D868E2A-A061-4301-8213-E0ECE7DF3073}" type="pres">
      <dgm:prSet presAssocID="{BCAE2734-2D61-4262-BD19-BD33B37F8C44}" presName="parentLin" presStyleCnt="0"/>
      <dgm:spPr/>
    </dgm:pt>
    <dgm:pt modelId="{0C8E0E19-B537-4C56-95BD-444C3BD9FCF5}" type="pres">
      <dgm:prSet presAssocID="{BCAE2734-2D61-4262-BD19-BD33B37F8C44}" presName="parentLeftMargin" presStyleLbl="node1" presStyleIdx="0" presStyleCnt="3"/>
      <dgm:spPr/>
      <dgm:t>
        <a:bodyPr/>
        <a:lstStyle/>
        <a:p>
          <a:endParaRPr lang="en-US"/>
        </a:p>
      </dgm:t>
    </dgm:pt>
    <dgm:pt modelId="{88B88A6B-922C-4BAB-B899-0D8D33DD8C50}" type="pres">
      <dgm:prSet presAssocID="{BCAE2734-2D61-4262-BD19-BD33B37F8C44}" presName="parentText" presStyleLbl="node1" presStyleIdx="1" presStyleCnt="3">
        <dgm:presLayoutVars>
          <dgm:chMax val="0"/>
          <dgm:bulletEnabled val="1"/>
        </dgm:presLayoutVars>
      </dgm:prSet>
      <dgm:spPr/>
      <dgm:t>
        <a:bodyPr/>
        <a:lstStyle/>
        <a:p>
          <a:endParaRPr lang="en-US"/>
        </a:p>
      </dgm:t>
    </dgm:pt>
    <dgm:pt modelId="{44C49720-41A9-4D65-932B-E5D46538B498}" type="pres">
      <dgm:prSet presAssocID="{BCAE2734-2D61-4262-BD19-BD33B37F8C44}" presName="negativeSpace" presStyleCnt="0"/>
      <dgm:spPr/>
    </dgm:pt>
    <dgm:pt modelId="{91BA67C4-1B5D-4212-94CB-B924B7EB9BD8}" type="pres">
      <dgm:prSet presAssocID="{BCAE2734-2D61-4262-BD19-BD33B37F8C44}" presName="childText" presStyleLbl="conFgAcc1" presStyleIdx="1" presStyleCnt="3">
        <dgm:presLayoutVars>
          <dgm:bulletEnabled val="1"/>
        </dgm:presLayoutVars>
      </dgm:prSet>
      <dgm:spPr/>
    </dgm:pt>
    <dgm:pt modelId="{78C66DE8-950B-4588-837F-D57D65AE8C2C}" type="pres">
      <dgm:prSet presAssocID="{DF72FCBE-B590-4207-8BAC-2369AD7854F0}" presName="spaceBetweenRectangles" presStyleCnt="0"/>
      <dgm:spPr/>
    </dgm:pt>
    <dgm:pt modelId="{2F4BBDD1-56E6-41FF-89A2-29B3BFF91FA9}" type="pres">
      <dgm:prSet presAssocID="{4B97C894-C8D1-49D1-A59F-B2056ABDA619}" presName="parentLin" presStyleCnt="0"/>
      <dgm:spPr/>
    </dgm:pt>
    <dgm:pt modelId="{3183F40A-6B8F-4E89-9ED7-BAE4FEA32CD6}" type="pres">
      <dgm:prSet presAssocID="{4B97C894-C8D1-49D1-A59F-B2056ABDA619}" presName="parentLeftMargin" presStyleLbl="node1" presStyleIdx="1" presStyleCnt="3"/>
      <dgm:spPr/>
      <dgm:t>
        <a:bodyPr/>
        <a:lstStyle/>
        <a:p>
          <a:endParaRPr lang="en-US"/>
        </a:p>
      </dgm:t>
    </dgm:pt>
    <dgm:pt modelId="{DADF41F8-CBD7-40BE-8C96-9BCA7BB81DAD}" type="pres">
      <dgm:prSet presAssocID="{4B97C894-C8D1-49D1-A59F-B2056ABDA619}" presName="parentText" presStyleLbl="node1" presStyleIdx="2" presStyleCnt="3">
        <dgm:presLayoutVars>
          <dgm:chMax val="0"/>
          <dgm:bulletEnabled val="1"/>
        </dgm:presLayoutVars>
      </dgm:prSet>
      <dgm:spPr/>
      <dgm:t>
        <a:bodyPr/>
        <a:lstStyle/>
        <a:p>
          <a:endParaRPr lang="en-US"/>
        </a:p>
      </dgm:t>
    </dgm:pt>
    <dgm:pt modelId="{8DBF28BD-AEEC-4905-8DE2-A52BD5D66780}" type="pres">
      <dgm:prSet presAssocID="{4B97C894-C8D1-49D1-A59F-B2056ABDA619}" presName="negativeSpace" presStyleCnt="0"/>
      <dgm:spPr/>
    </dgm:pt>
    <dgm:pt modelId="{5029C96B-3607-4828-AD20-AC6709519AAB}" type="pres">
      <dgm:prSet presAssocID="{4B97C894-C8D1-49D1-A59F-B2056ABDA619}" presName="childText" presStyleLbl="conFgAcc1" presStyleIdx="2" presStyleCnt="3">
        <dgm:presLayoutVars>
          <dgm:bulletEnabled val="1"/>
        </dgm:presLayoutVars>
      </dgm:prSet>
      <dgm:spPr/>
    </dgm:pt>
  </dgm:ptLst>
  <dgm:cxnLst>
    <dgm:cxn modelId="{3EA2100A-A5AC-4BED-948D-C57FA7D22229}" type="presOf" srcId="{BCAE2734-2D61-4262-BD19-BD33B37F8C44}" destId="{0C8E0E19-B537-4C56-95BD-444C3BD9FCF5}" srcOrd="0" destOrd="0" presId="urn:microsoft.com/office/officeart/2005/8/layout/list1"/>
    <dgm:cxn modelId="{3369A81F-7545-46CC-A156-2454A7BF9F6D}" srcId="{8B651A3C-CFA8-4B75-913B-12EADA296EF4}" destId="{4B97C894-C8D1-49D1-A59F-B2056ABDA619}" srcOrd="2" destOrd="0" parTransId="{4B2957AF-EAED-49EA-948F-EADBB75DD901}" sibTransId="{3AB328AC-08CC-4466-BEEF-E9A12F164720}"/>
    <dgm:cxn modelId="{E068B9FC-DB02-4939-81BB-0567583EF187}" type="presOf" srcId="{2D3E398A-3C5E-4D1C-90D5-B22717FDEF23}" destId="{8CB7F10A-CD24-411A-AC44-4CA3AC723B45}" srcOrd="0" destOrd="0" presId="urn:microsoft.com/office/officeart/2005/8/layout/list1"/>
    <dgm:cxn modelId="{372E8ACC-1B62-41B2-BB78-F2494DF7DE6B}" type="presOf" srcId="{8B651A3C-CFA8-4B75-913B-12EADA296EF4}" destId="{3D7CE512-00CC-4433-8996-324CAF70F5B3}" srcOrd="0" destOrd="0" presId="urn:microsoft.com/office/officeart/2005/8/layout/list1"/>
    <dgm:cxn modelId="{BD2735C0-8BE1-403D-B4AA-7FAEA5507004}" srcId="{8B651A3C-CFA8-4B75-913B-12EADA296EF4}" destId="{BCAE2734-2D61-4262-BD19-BD33B37F8C44}" srcOrd="1" destOrd="0" parTransId="{03B5DC7B-477F-4D00-8765-FBA97F27868F}" sibTransId="{DF72FCBE-B590-4207-8BAC-2369AD7854F0}"/>
    <dgm:cxn modelId="{26B45DDD-E863-4646-A6FC-760E9F11B017}" type="presOf" srcId="{BCAE2734-2D61-4262-BD19-BD33B37F8C44}" destId="{88B88A6B-922C-4BAB-B899-0D8D33DD8C50}" srcOrd="1" destOrd="0" presId="urn:microsoft.com/office/officeart/2005/8/layout/list1"/>
    <dgm:cxn modelId="{57EFF6D5-651B-4F1B-94BD-9EF47B3E0909}" type="presOf" srcId="{4B97C894-C8D1-49D1-A59F-B2056ABDA619}" destId="{DADF41F8-CBD7-40BE-8C96-9BCA7BB81DAD}" srcOrd="1" destOrd="0" presId="urn:microsoft.com/office/officeart/2005/8/layout/list1"/>
    <dgm:cxn modelId="{93E80D2A-9365-4643-81DC-E7407249C9BB}" type="presOf" srcId="{4B97C894-C8D1-49D1-A59F-B2056ABDA619}" destId="{3183F40A-6B8F-4E89-9ED7-BAE4FEA32CD6}" srcOrd="0" destOrd="0" presId="urn:microsoft.com/office/officeart/2005/8/layout/list1"/>
    <dgm:cxn modelId="{9E1AE2DF-D0B1-4C6D-B129-C68D114C845E}" type="presOf" srcId="{2D3E398A-3C5E-4D1C-90D5-B22717FDEF23}" destId="{A808166C-4BD9-4F07-9287-93ECBF7D7517}" srcOrd="1" destOrd="0" presId="urn:microsoft.com/office/officeart/2005/8/layout/list1"/>
    <dgm:cxn modelId="{78A26A00-EFA0-438A-9EE2-6D73A891DA39}" srcId="{8B651A3C-CFA8-4B75-913B-12EADA296EF4}" destId="{2D3E398A-3C5E-4D1C-90D5-B22717FDEF23}" srcOrd="0" destOrd="0" parTransId="{9D6BB742-3B3A-4A53-9D25-0EC6414B6DC8}" sibTransId="{6DE2EB2E-1B2E-4104-9925-3755F49828BD}"/>
    <dgm:cxn modelId="{1E76185C-CE53-4789-8BCA-70A6A29D0F94}" type="presParOf" srcId="{3D7CE512-00CC-4433-8996-324CAF70F5B3}" destId="{D38E2C54-158C-4D2A-8D4C-8FED82FB7E0D}" srcOrd="0" destOrd="0" presId="urn:microsoft.com/office/officeart/2005/8/layout/list1"/>
    <dgm:cxn modelId="{87A58BE1-8BC2-41B3-A081-89E915113B17}" type="presParOf" srcId="{D38E2C54-158C-4D2A-8D4C-8FED82FB7E0D}" destId="{8CB7F10A-CD24-411A-AC44-4CA3AC723B45}" srcOrd="0" destOrd="0" presId="urn:microsoft.com/office/officeart/2005/8/layout/list1"/>
    <dgm:cxn modelId="{5A982C35-FDAE-49CB-A875-3782418D4271}" type="presParOf" srcId="{D38E2C54-158C-4D2A-8D4C-8FED82FB7E0D}" destId="{A808166C-4BD9-4F07-9287-93ECBF7D7517}" srcOrd="1" destOrd="0" presId="urn:microsoft.com/office/officeart/2005/8/layout/list1"/>
    <dgm:cxn modelId="{6B9DC7CA-4B8D-4A1C-8A98-ACD4B041734F}" type="presParOf" srcId="{3D7CE512-00CC-4433-8996-324CAF70F5B3}" destId="{B2D111E1-97E9-4A21-AD4E-D4C7728ECB17}" srcOrd="1" destOrd="0" presId="urn:microsoft.com/office/officeart/2005/8/layout/list1"/>
    <dgm:cxn modelId="{8278CC72-5053-40EE-AB71-364E823C24BC}" type="presParOf" srcId="{3D7CE512-00CC-4433-8996-324CAF70F5B3}" destId="{9EC392E6-179E-4D7C-A531-AB3B4F758972}" srcOrd="2" destOrd="0" presId="urn:microsoft.com/office/officeart/2005/8/layout/list1"/>
    <dgm:cxn modelId="{957B738C-1DA8-4176-9C69-31CE1360D318}" type="presParOf" srcId="{3D7CE512-00CC-4433-8996-324CAF70F5B3}" destId="{29A966C0-15D8-4882-8E29-1B3600F38DF2}" srcOrd="3" destOrd="0" presId="urn:microsoft.com/office/officeart/2005/8/layout/list1"/>
    <dgm:cxn modelId="{E3D0F2AB-F0F4-4854-930F-073A28B1E226}" type="presParOf" srcId="{3D7CE512-00CC-4433-8996-324CAF70F5B3}" destId="{8D868E2A-A061-4301-8213-E0ECE7DF3073}" srcOrd="4" destOrd="0" presId="urn:microsoft.com/office/officeart/2005/8/layout/list1"/>
    <dgm:cxn modelId="{FAB67BAA-03A9-467E-A3C0-BAF68EB1E9A9}" type="presParOf" srcId="{8D868E2A-A061-4301-8213-E0ECE7DF3073}" destId="{0C8E0E19-B537-4C56-95BD-444C3BD9FCF5}" srcOrd="0" destOrd="0" presId="urn:microsoft.com/office/officeart/2005/8/layout/list1"/>
    <dgm:cxn modelId="{952AEB59-C713-4B91-B5E3-5A242BC018A5}" type="presParOf" srcId="{8D868E2A-A061-4301-8213-E0ECE7DF3073}" destId="{88B88A6B-922C-4BAB-B899-0D8D33DD8C50}" srcOrd="1" destOrd="0" presId="urn:microsoft.com/office/officeart/2005/8/layout/list1"/>
    <dgm:cxn modelId="{7F585392-F4F7-4BDA-A678-B18E228675CC}" type="presParOf" srcId="{3D7CE512-00CC-4433-8996-324CAF70F5B3}" destId="{44C49720-41A9-4D65-932B-E5D46538B498}" srcOrd="5" destOrd="0" presId="urn:microsoft.com/office/officeart/2005/8/layout/list1"/>
    <dgm:cxn modelId="{181AB89C-3374-47F8-B12C-6E5BF0D7BFC8}" type="presParOf" srcId="{3D7CE512-00CC-4433-8996-324CAF70F5B3}" destId="{91BA67C4-1B5D-4212-94CB-B924B7EB9BD8}" srcOrd="6" destOrd="0" presId="urn:microsoft.com/office/officeart/2005/8/layout/list1"/>
    <dgm:cxn modelId="{3DAEA53F-200A-4E44-9DE5-BAB82A9FEF21}" type="presParOf" srcId="{3D7CE512-00CC-4433-8996-324CAF70F5B3}" destId="{78C66DE8-950B-4588-837F-D57D65AE8C2C}" srcOrd="7" destOrd="0" presId="urn:microsoft.com/office/officeart/2005/8/layout/list1"/>
    <dgm:cxn modelId="{AE3889C4-D8CD-4B8D-943E-0D3F97604ADC}" type="presParOf" srcId="{3D7CE512-00CC-4433-8996-324CAF70F5B3}" destId="{2F4BBDD1-56E6-41FF-89A2-29B3BFF91FA9}" srcOrd="8" destOrd="0" presId="urn:microsoft.com/office/officeart/2005/8/layout/list1"/>
    <dgm:cxn modelId="{53075E9D-11F1-4F2F-BBDA-E391831CB564}" type="presParOf" srcId="{2F4BBDD1-56E6-41FF-89A2-29B3BFF91FA9}" destId="{3183F40A-6B8F-4E89-9ED7-BAE4FEA32CD6}" srcOrd="0" destOrd="0" presId="urn:microsoft.com/office/officeart/2005/8/layout/list1"/>
    <dgm:cxn modelId="{EBC118D7-EB68-42B7-BEBA-1AE17F004EA5}" type="presParOf" srcId="{2F4BBDD1-56E6-41FF-89A2-29B3BFF91FA9}" destId="{DADF41F8-CBD7-40BE-8C96-9BCA7BB81DAD}" srcOrd="1" destOrd="0" presId="urn:microsoft.com/office/officeart/2005/8/layout/list1"/>
    <dgm:cxn modelId="{B93EA73F-6A3D-41B2-BF11-23393A78288D}" type="presParOf" srcId="{3D7CE512-00CC-4433-8996-324CAF70F5B3}" destId="{8DBF28BD-AEEC-4905-8DE2-A52BD5D66780}" srcOrd="9" destOrd="0" presId="urn:microsoft.com/office/officeart/2005/8/layout/list1"/>
    <dgm:cxn modelId="{0EEFA4DB-3998-4FC7-88E2-E51D59070D31}" type="presParOf" srcId="{3D7CE512-00CC-4433-8996-324CAF70F5B3}" destId="{5029C96B-3607-4828-AD20-AC6709519AAB}"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C392E6-179E-4D7C-A531-AB3B4F758972}">
      <dsp:nvSpPr>
        <dsp:cNvPr id="0" name=""/>
        <dsp:cNvSpPr/>
      </dsp:nvSpPr>
      <dsp:spPr>
        <a:xfrm>
          <a:off x="0" y="119078"/>
          <a:ext cx="3248337" cy="151200"/>
        </a:xfrm>
        <a:prstGeom prst="rect">
          <a:avLst/>
        </a:prstGeom>
        <a:solidFill>
          <a:schemeClr val="lt1">
            <a:alpha val="90000"/>
            <a:hueOff val="0"/>
            <a:satOff val="0"/>
            <a:lumOff val="0"/>
            <a:alphaOff val="0"/>
          </a:schemeClr>
        </a:solidFill>
        <a:ln w="6350" cap="flat" cmpd="sng" algn="in">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808166C-4BD9-4F07-9287-93ECBF7D7517}">
      <dsp:nvSpPr>
        <dsp:cNvPr id="0" name=""/>
        <dsp:cNvSpPr/>
      </dsp:nvSpPr>
      <dsp:spPr>
        <a:xfrm>
          <a:off x="162416" y="30518"/>
          <a:ext cx="2273835" cy="177120"/>
        </a:xfrm>
        <a:prstGeom prst="roundRect">
          <a:avLst/>
        </a:prstGeom>
        <a:gradFill rotWithShape="0">
          <a:gsLst>
            <a:gs pos="0">
              <a:schemeClr val="accent1">
                <a:hueOff val="0"/>
                <a:satOff val="0"/>
                <a:lumOff val="0"/>
                <a:alphaOff val="0"/>
                <a:tint val="67000"/>
                <a:satMod val="105000"/>
                <a:lumMod val="110000"/>
              </a:schemeClr>
            </a:gs>
            <a:gs pos="50000">
              <a:schemeClr val="accent1">
                <a:hueOff val="0"/>
                <a:satOff val="0"/>
                <a:lumOff val="0"/>
                <a:alphaOff val="0"/>
                <a:tint val="73000"/>
                <a:satMod val="103000"/>
                <a:lumMod val="105000"/>
              </a:schemeClr>
            </a:gs>
            <a:gs pos="100000">
              <a:schemeClr val="accent1">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946" tIns="0" rIns="85946" bIns="0" numCol="1" spcCol="1270" anchor="ctr" anchorCtr="0">
          <a:noAutofit/>
        </a:bodyPr>
        <a:lstStyle/>
        <a:p>
          <a:pPr lvl="0" algn="l" defTabSz="622300">
            <a:lnSpc>
              <a:spcPct val="90000"/>
            </a:lnSpc>
            <a:spcBef>
              <a:spcPct val="0"/>
            </a:spcBef>
            <a:spcAft>
              <a:spcPct val="35000"/>
            </a:spcAft>
          </a:pPr>
          <a:r>
            <a:rPr lang="en-US" sz="1400" kern="1200" dirty="0" smtClean="0">
              <a:latin typeface="NikoshBAN" panose="02000000000000000000" pitchFamily="2" charset="0"/>
              <a:cs typeface="NikoshBAN" panose="02000000000000000000" pitchFamily="2" charset="0"/>
            </a:rPr>
            <a:t>আব্দুল্লাহ আত তারিক</a:t>
          </a:r>
          <a:endParaRPr lang="en-US" sz="1400" kern="1200" dirty="0">
            <a:latin typeface="NikoshBAN" panose="02000000000000000000" pitchFamily="2" charset="0"/>
            <a:cs typeface="NikoshBAN" panose="02000000000000000000" pitchFamily="2" charset="0"/>
          </a:endParaRPr>
        </a:p>
      </dsp:txBody>
      <dsp:txXfrm>
        <a:off x="171062" y="39164"/>
        <a:ext cx="2256543" cy="159828"/>
      </dsp:txXfrm>
    </dsp:sp>
    <dsp:sp modelId="{91BA67C4-1B5D-4212-94CB-B924B7EB9BD8}">
      <dsp:nvSpPr>
        <dsp:cNvPr id="0" name=""/>
        <dsp:cNvSpPr/>
      </dsp:nvSpPr>
      <dsp:spPr>
        <a:xfrm>
          <a:off x="0" y="391238"/>
          <a:ext cx="3248337" cy="151200"/>
        </a:xfrm>
        <a:prstGeom prst="rect">
          <a:avLst/>
        </a:prstGeom>
        <a:solidFill>
          <a:schemeClr val="lt1">
            <a:alpha val="90000"/>
            <a:hueOff val="0"/>
            <a:satOff val="0"/>
            <a:lumOff val="0"/>
            <a:alphaOff val="0"/>
          </a:schemeClr>
        </a:solidFill>
        <a:ln w="6350" cap="flat" cmpd="sng" algn="in">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8B88A6B-922C-4BAB-B899-0D8D33DD8C50}">
      <dsp:nvSpPr>
        <dsp:cNvPr id="0" name=""/>
        <dsp:cNvSpPr/>
      </dsp:nvSpPr>
      <dsp:spPr>
        <a:xfrm>
          <a:off x="162416" y="302678"/>
          <a:ext cx="2273835" cy="177120"/>
        </a:xfrm>
        <a:prstGeom prst="roundRect">
          <a:avLst/>
        </a:prstGeom>
        <a:gradFill rotWithShape="0">
          <a:gsLst>
            <a:gs pos="0">
              <a:schemeClr val="accent1">
                <a:hueOff val="0"/>
                <a:satOff val="0"/>
                <a:lumOff val="0"/>
                <a:alphaOff val="0"/>
                <a:tint val="67000"/>
                <a:satMod val="105000"/>
                <a:lumMod val="110000"/>
              </a:schemeClr>
            </a:gs>
            <a:gs pos="50000">
              <a:schemeClr val="accent1">
                <a:hueOff val="0"/>
                <a:satOff val="0"/>
                <a:lumOff val="0"/>
                <a:alphaOff val="0"/>
                <a:tint val="73000"/>
                <a:satMod val="103000"/>
                <a:lumMod val="105000"/>
              </a:schemeClr>
            </a:gs>
            <a:gs pos="100000">
              <a:schemeClr val="accent1">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946" tIns="0" rIns="85946" bIns="0" numCol="1" spcCol="1270" anchor="ctr" anchorCtr="0">
          <a:noAutofit/>
        </a:bodyPr>
        <a:lstStyle/>
        <a:p>
          <a:pPr lvl="0" algn="l" defTabSz="622300">
            <a:lnSpc>
              <a:spcPct val="90000"/>
            </a:lnSpc>
            <a:spcBef>
              <a:spcPct val="0"/>
            </a:spcBef>
            <a:spcAft>
              <a:spcPct val="35000"/>
            </a:spcAft>
          </a:pPr>
          <a:r>
            <a:rPr lang="en-US" sz="1400" kern="1200" dirty="0" smtClean="0">
              <a:latin typeface="NikoshBAN" panose="02000000000000000000" pitchFamily="2" charset="0"/>
              <a:cs typeface="NikoshBAN" panose="02000000000000000000" pitchFamily="2" charset="0"/>
            </a:rPr>
            <a:t> সহকারি শিক্ষক (</a:t>
          </a:r>
          <a:r>
            <a:rPr lang="en-US" sz="1400" kern="1200" dirty="0" err="1" smtClean="0">
              <a:latin typeface="NikoshBAN" panose="02000000000000000000" pitchFamily="2" charset="0"/>
              <a:cs typeface="NikoshBAN" panose="02000000000000000000" pitchFamily="2" charset="0"/>
            </a:rPr>
            <a:t>বাংলা</a:t>
          </a:r>
          <a:r>
            <a:rPr lang="en-US" sz="1400" kern="1200" dirty="0" smtClean="0">
              <a:latin typeface="NikoshBAN" panose="02000000000000000000" pitchFamily="2" charset="0"/>
              <a:cs typeface="NikoshBAN" panose="02000000000000000000" pitchFamily="2" charset="0"/>
            </a:rPr>
            <a:t>) </a:t>
          </a:r>
          <a:endParaRPr lang="en-US" sz="1400" kern="1200" dirty="0">
            <a:latin typeface="NikoshBAN" panose="02000000000000000000" pitchFamily="2" charset="0"/>
            <a:cs typeface="NikoshBAN" panose="02000000000000000000" pitchFamily="2" charset="0"/>
          </a:endParaRPr>
        </a:p>
      </dsp:txBody>
      <dsp:txXfrm>
        <a:off x="171062" y="311324"/>
        <a:ext cx="2256543" cy="159828"/>
      </dsp:txXfrm>
    </dsp:sp>
    <dsp:sp modelId="{5029C96B-3607-4828-AD20-AC6709519AAB}">
      <dsp:nvSpPr>
        <dsp:cNvPr id="0" name=""/>
        <dsp:cNvSpPr/>
      </dsp:nvSpPr>
      <dsp:spPr>
        <a:xfrm>
          <a:off x="0" y="663398"/>
          <a:ext cx="3248337" cy="151200"/>
        </a:xfrm>
        <a:prstGeom prst="rect">
          <a:avLst/>
        </a:prstGeom>
        <a:solidFill>
          <a:schemeClr val="lt1">
            <a:alpha val="90000"/>
            <a:hueOff val="0"/>
            <a:satOff val="0"/>
            <a:lumOff val="0"/>
            <a:alphaOff val="0"/>
          </a:schemeClr>
        </a:solidFill>
        <a:ln w="6350" cap="flat" cmpd="sng" algn="in">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ADF41F8-CBD7-40BE-8C96-9BCA7BB81DAD}">
      <dsp:nvSpPr>
        <dsp:cNvPr id="0" name=""/>
        <dsp:cNvSpPr/>
      </dsp:nvSpPr>
      <dsp:spPr>
        <a:xfrm>
          <a:off x="162416" y="574838"/>
          <a:ext cx="2273835" cy="177120"/>
        </a:xfrm>
        <a:prstGeom prst="roundRect">
          <a:avLst/>
        </a:prstGeom>
        <a:gradFill rotWithShape="0">
          <a:gsLst>
            <a:gs pos="0">
              <a:schemeClr val="accent1">
                <a:hueOff val="0"/>
                <a:satOff val="0"/>
                <a:lumOff val="0"/>
                <a:alphaOff val="0"/>
                <a:tint val="67000"/>
                <a:satMod val="105000"/>
                <a:lumMod val="110000"/>
              </a:schemeClr>
            </a:gs>
            <a:gs pos="50000">
              <a:schemeClr val="accent1">
                <a:hueOff val="0"/>
                <a:satOff val="0"/>
                <a:lumOff val="0"/>
                <a:alphaOff val="0"/>
                <a:tint val="73000"/>
                <a:satMod val="103000"/>
                <a:lumMod val="105000"/>
              </a:schemeClr>
            </a:gs>
            <a:gs pos="100000">
              <a:schemeClr val="accent1">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946" tIns="0" rIns="85946" bIns="0" numCol="1" spcCol="1270" anchor="ctr" anchorCtr="0">
          <a:noAutofit/>
        </a:bodyPr>
        <a:lstStyle/>
        <a:p>
          <a:pPr lvl="0" algn="l" defTabSz="622300">
            <a:lnSpc>
              <a:spcPct val="90000"/>
            </a:lnSpc>
            <a:spcBef>
              <a:spcPct val="0"/>
            </a:spcBef>
            <a:spcAft>
              <a:spcPct val="35000"/>
            </a:spcAft>
          </a:pPr>
          <a:r>
            <a:rPr lang="en-US" sz="1400" kern="1200" dirty="0" smtClean="0">
              <a:latin typeface="NikoshBAN" panose="02000000000000000000" pitchFamily="2" charset="0"/>
              <a:cs typeface="NikoshBAN" panose="02000000000000000000" pitchFamily="2" charset="0"/>
            </a:rPr>
            <a:t>শুভেচ্ছা প্রিপারেটরি স্কুল, মাগুরা</a:t>
          </a:r>
          <a:endParaRPr lang="en-US" sz="1400" kern="1200" dirty="0">
            <a:latin typeface="NikoshBAN" panose="02000000000000000000" pitchFamily="2" charset="0"/>
            <a:cs typeface="NikoshBAN" panose="02000000000000000000" pitchFamily="2" charset="0"/>
          </a:endParaRPr>
        </a:p>
      </dsp:txBody>
      <dsp:txXfrm>
        <a:off x="171062" y="583484"/>
        <a:ext cx="2256543" cy="15982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C392E6-179E-4D7C-A531-AB3B4F758972}">
      <dsp:nvSpPr>
        <dsp:cNvPr id="0" name=""/>
        <dsp:cNvSpPr/>
      </dsp:nvSpPr>
      <dsp:spPr>
        <a:xfrm>
          <a:off x="0" y="119078"/>
          <a:ext cx="3312732" cy="151200"/>
        </a:xfrm>
        <a:prstGeom prst="rect">
          <a:avLst/>
        </a:prstGeom>
        <a:solidFill>
          <a:schemeClr val="lt1">
            <a:alpha val="90000"/>
            <a:hueOff val="0"/>
            <a:satOff val="0"/>
            <a:lumOff val="0"/>
            <a:alphaOff val="0"/>
          </a:schemeClr>
        </a:solidFill>
        <a:ln w="6350" cap="flat" cmpd="sng" algn="in">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808166C-4BD9-4F07-9287-93ECBF7D7517}">
      <dsp:nvSpPr>
        <dsp:cNvPr id="0" name=""/>
        <dsp:cNvSpPr/>
      </dsp:nvSpPr>
      <dsp:spPr>
        <a:xfrm>
          <a:off x="165636" y="30518"/>
          <a:ext cx="2318912" cy="177120"/>
        </a:xfrm>
        <a:prstGeom prst="roundRect">
          <a:avLst/>
        </a:prstGeom>
        <a:gradFill rotWithShape="0">
          <a:gsLst>
            <a:gs pos="0">
              <a:schemeClr val="accent1">
                <a:hueOff val="0"/>
                <a:satOff val="0"/>
                <a:lumOff val="0"/>
                <a:alphaOff val="0"/>
                <a:tint val="67000"/>
                <a:satMod val="105000"/>
                <a:lumMod val="110000"/>
              </a:schemeClr>
            </a:gs>
            <a:gs pos="50000">
              <a:schemeClr val="accent1">
                <a:hueOff val="0"/>
                <a:satOff val="0"/>
                <a:lumOff val="0"/>
                <a:alphaOff val="0"/>
                <a:tint val="73000"/>
                <a:satMod val="103000"/>
                <a:lumMod val="105000"/>
              </a:schemeClr>
            </a:gs>
            <a:gs pos="100000">
              <a:schemeClr val="accent1">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49" tIns="0" rIns="87649" bIns="0" numCol="1" spcCol="1270" anchor="ctr" anchorCtr="0">
          <a:noAutofit/>
        </a:bodyPr>
        <a:lstStyle/>
        <a:p>
          <a:pPr lvl="0" algn="l" defTabSz="622300">
            <a:lnSpc>
              <a:spcPct val="90000"/>
            </a:lnSpc>
            <a:spcBef>
              <a:spcPct val="0"/>
            </a:spcBef>
            <a:spcAft>
              <a:spcPct val="35000"/>
            </a:spcAft>
          </a:pPr>
          <a:r>
            <a:rPr lang="en-US" sz="1400" kern="1200" dirty="0" smtClean="0">
              <a:latin typeface="NikoshBAN" panose="02000000000000000000" pitchFamily="2" charset="0"/>
              <a:cs typeface="NikoshBAN" panose="02000000000000000000" pitchFamily="2" charset="0"/>
            </a:rPr>
            <a:t>আব্দুল্লাহ আত তারিক</a:t>
          </a:r>
          <a:endParaRPr lang="en-US" sz="1400" kern="1200" dirty="0">
            <a:latin typeface="NikoshBAN" panose="02000000000000000000" pitchFamily="2" charset="0"/>
            <a:cs typeface="NikoshBAN" panose="02000000000000000000" pitchFamily="2" charset="0"/>
          </a:endParaRPr>
        </a:p>
      </dsp:txBody>
      <dsp:txXfrm>
        <a:off x="174282" y="39164"/>
        <a:ext cx="2301620" cy="159828"/>
      </dsp:txXfrm>
    </dsp:sp>
    <dsp:sp modelId="{91BA67C4-1B5D-4212-94CB-B924B7EB9BD8}">
      <dsp:nvSpPr>
        <dsp:cNvPr id="0" name=""/>
        <dsp:cNvSpPr/>
      </dsp:nvSpPr>
      <dsp:spPr>
        <a:xfrm>
          <a:off x="0" y="391238"/>
          <a:ext cx="3312732" cy="151200"/>
        </a:xfrm>
        <a:prstGeom prst="rect">
          <a:avLst/>
        </a:prstGeom>
        <a:solidFill>
          <a:schemeClr val="lt1">
            <a:alpha val="90000"/>
            <a:hueOff val="0"/>
            <a:satOff val="0"/>
            <a:lumOff val="0"/>
            <a:alphaOff val="0"/>
          </a:schemeClr>
        </a:solidFill>
        <a:ln w="6350" cap="flat" cmpd="sng" algn="in">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8B88A6B-922C-4BAB-B899-0D8D33DD8C50}">
      <dsp:nvSpPr>
        <dsp:cNvPr id="0" name=""/>
        <dsp:cNvSpPr/>
      </dsp:nvSpPr>
      <dsp:spPr>
        <a:xfrm>
          <a:off x="165636" y="302678"/>
          <a:ext cx="2318912" cy="177120"/>
        </a:xfrm>
        <a:prstGeom prst="roundRect">
          <a:avLst/>
        </a:prstGeom>
        <a:gradFill rotWithShape="0">
          <a:gsLst>
            <a:gs pos="0">
              <a:schemeClr val="accent1">
                <a:hueOff val="0"/>
                <a:satOff val="0"/>
                <a:lumOff val="0"/>
                <a:alphaOff val="0"/>
                <a:tint val="67000"/>
                <a:satMod val="105000"/>
                <a:lumMod val="110000"/>
              </a:schemeClr>
            </a:gs>
            <a:gs pos="50000">
              <a:schemeClr val="accent1">
                <a:hueOff val="0"/>
                <a:satOff val="0"/>
                <a:lumOff val="0"/>
                <a:alphaOff val="0"/>
                <a:tint val="73000"/>
                <a:satMod val="103000"/>
                <a:lumMod val="105000"/>
              </a:schemeClr>
            </a:gs>
            <a:gs pos="100000">
              <a:schemeClr val="accent1">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49" tIns="0" rIns="87649" bIns="0" numCol="1" spcCol="1270" anchor="ctr" anchorCtr="0">
          <a:noAutofit/>
        </a:bodyPr>
        <a:lstStyle/>
        <a:p>
          <a:pPr lvl="0" algn="l" defTabSz="622300">
            <a:lnSpc>
              <a:spcPct val="90000"/>
            </a:lnSpc>
            <a:spcBef>
              <a:spcPct val="0"/>
            </a:spcBef>
            <a:spcAft>
              <a:spcPct val="35000"/>
            </a:spcAft>
          </a:pPr>
          <a:r>
            <a:rPr lang="en-US" sz="1400" kern="1200" dirty="0" smtClean="0">
              <a:latin typeface="NikoshBAN" panose="02000000000000000000" pitchFamily="2" charset="0"/>
              <a:cs typeface="NikoshBAN" panose="02000000000000000000" pitchFamily="2" charset="0"/>
            </a:rPr>
            <a:t> সহকারি শিক্ষক (</a:t>
          </a:r>
          <a:r>
            <a:rPr lang="en-US" sz="1400" kern="1200" dirty="0" err="1" smtClean="0">
              <a:latin typeface="NikoshBAN" panose="02000000000000000000" pitchFamily="2" charset="0"/>
              <a:cs typeface="NikoshBAN" panose="02000000000000000000" pitchFamily="2" charset="0"/>
            </a:rPr>
            <a:t>বাংলা</a:t>
          </a:r>
          <a:r>
            <a:rPr lang="en-US" sz="1400" kern="1200" dirty="0" smtClean="0">
              <a:latin typeface="NikoshBAN" panose="02000000000000000000" pitchFamily="2" charset="0"/>
              <a:cs typeface="NikoshBAN" panose="02000000000000000000" pitchFamily="2" charset="0"/>
            </a:rPr>
            <a:t>) </a:t>
          </a:r>
          <a:endParaRPr lang="en-US" sz="1400" kern="1200" dirty="0">
            <a:latin typeface="NikoshBAN" panose="02000000000000000000" pitchFamily="2" charset="0"/>
            <a:cs typeface="NikoshBAN" panose="02000000000000000000" pitchFamily="2" charset="0"/>
          </a:endParaRPr>
        </a:p>
      </dsp:txBody>
      <dsp:txXfrm>
        <a:off x="174282" y="311324"/>
        <a:ext cx="2301620" cy="159828"/>
      </dsp:txXfrm>
    </dsp:sp>
    <dsp:sp modelId="{5029C96B-3607-4828-AD20-AC6709519AAB}">
      <dsp:nvSpPr>
        <dsp:cNvPr id="0" name=""/>
        <dsp:cNvSpPr/>
      </dsp:nvSpPr>
      <dsp:spPr>
        <a:xfrm>
          <a:off x="0" y="663398"/>
          <a:ext cx="3312732" cy="151200"/>
        </a:xfrm>
        <a:prstGeom prst="rect">
          <a:avLst/>
        </a:prstGeom>
        <a:solidFill>
          <a:schemeClr val="lt1">
            <a:alpha val="90000"/>
            <a:hueOff val="0"/>
            <a:satOff val="0"/>
            <a:lumOff val="0"/>
            <a:alphaOff val="0"/>
          </a:schemeClr>
        </a:solidFill>
        <a:ln w="6350" cap="flat" cmpd="sng" algn="in">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ADF41F8-CBD7-40BE-8C96-9BCA7BB81DAD}">
      <dsp:nvSpPr>
        <dsp:cNvPr id="0" name=""/>
        <dsp:cNvSpPr/>
      </dsp:nvSpPr>
      <dsp:spPr>
        <a:xfrm>
          <a:off x="165636" y="574838"/>
          <a:ext cx="2318912" cy="177120"/>
        </a:xfrm>
        <a:prstGeom prst="roundRect">
          <a:avLst/>
        </a:prstGeom>
        <a:gradFill rotWithShape="0">
          <a:gsLst>
            <a:gs pos="0">
              <a:schemeClr val="accent1">
                <a:hueOff val="0"/>
                <a:satOff val="0"/>
                <a:lumOff val="0"/>
                <a:alphaOff val="0"/>
                <a:tint val="67000"/>
                <a:satMod val="105000"/>
                <a:lumMod val="110000"/>
              </a:schemeClr>
            </a:gs>
            <a:gs pos="50000">
              <a:schemeClr val="accent1">
                <a:hueOff val="0"/>
                <a:satOff val="0"/>
                <a:lumOff val="0"/>
                <a:alphaOff val="0"/>
                <a:tint val="73000"/>
                <a:satMod val="103000"/>
                <a:lumMod val="105000"/>
              </a:schemeClr>
            </a:gs>
            <a:gs pos="100000">
              <a:schemeClr val="accent1">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49" tIns="0" rIns="87649" bIns="0" numCol="1" spcCol="1270" anchor="ctr" anchorCtr="0">
          <a:noAutofit/>
        </a:bodyPr>
        <a:lstStyle/>
        <a:p>
          <a:pPr lvl="0" algn="l" defTabSz="622300">
            <a:lnSpc>
              <a:spcPct val="90000"/>
            </a:lnSpc>
            <a:spcBef>
              <a:spcPct val="0"/>
            </a:spcBef>
            <a:spcAft>
              <a:spcPct val="35000"/>
            </a:spcAft>
          </a:pPr>
          <a:r>
            <a:rPr lang="en-US" sz="1400" kern="1200" dirty="0" smtClean="0">
              <a:latin typeface="NikoshBAN" panose="02000000000000000000" pitchFamily="2" charset="0"/>
              <a:cs typeface="NikoshBAN" panose="02000000000000000000" pitchFamily="2" charset="0"/>
            </a:rPr>
            <a:t>শুভেচ্ছা প্রিপারেটরি স্কুল, মাগুরা</a:t>
          </a:r>
          <a:endParaRPr lang="en-US" sz="1400" kern="1200" dirty="0">
            <a:latin typeface="NikoshBAN" panose="02000000000000000000" pitchFamily="2" charset="0"/>
            <a:cs typeface="NikoshBAN" panose="02000000000000000000" pitchFamily="2" charset="0"/>
          </a:endParaRPr>
        </a:p>
      </dsp:txBody>
      <dsp:txXfrm>
        <a:off x="174282" y="583484"/>
        <a:ext cx="2301620" cy="15982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F54652-D7FB-46CC-9F6B-9447BBF192EA}">
      <dsp:nvSpPr>
        <dsp:cNvPr id="0" name=""/>
        <dsp:cNvSpPr/>
      </dsp:nvSpPr>
      <dsp:spPr>
        <a:xfrm>
          <a:off x="0" y="252831"/>
          <a:ext cx="5282837" cy="2268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62CD29F8-D704-44E8-8E55-EEF555E00E74}">
      <dsp:nvSpPr>
        <dsp:cNvPr id="0" name=""/>
        <dsp:cNvSpPr/>
      </dsp:nvSpPr>
      <dsp:spPr>
        <a:xfrm>
          <a:off x="263883" y="53618"/>
          <a:ext cx="4867264" cy="332052"/>
        </a:xfrm>
        <a:prstGeom prst="roundRect">
          <a:avLst/>
        </a:prstGeom>
        <a:solidFill>
          <a:schemeClr val="tx1">
            <a:lumMod val="75000"/>
            <a:lumOff val="25000"/>
          </a:schemeClr>
        </a:solidFill>
        <a:ln>
          <a:solidFill>
            <a:srgbClr val="FFFF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75" tIns="0" rIns="139775" bIns="0" numCol="1" spcCol="1270" anchor="ctr" anchorCtr="0">
          <a:noAutofit/>
        </a:bodyPr>
        <a:lstStyle/>
        <a:p>
          <a:pPr lvl="0" algn="l" defTabSz="1066800">
            <a:lnSpc>
              <a:spcPct val="90000"/>
            </a:lnSpc>
            <a:spcBef>
              <a:spcPct val="0"/>
            </a:spcBef>
            <a:spcAft>
              <a:spcPct val="35000"/>
            </a:spcAft>
          </a:pPr>
          <a:r>
            <a:rPr lang="en-US" sz="2400" kern="1200" dirty="0" err="1" smtClean="0">
              <a:latin typeface="NikoshBAN" panose="02000000000000000000" pitchFamily="2" charset="0"/>
              <a:cs typeface="NikoshBAN" panose="02000000000000000000" pitchFamily="2" charset="0"/>
            </a:rPr>
            <a:t>সাম্যোর</a:t>
          </a:r>
          <a:r>
            <a:rPr lang="en-US" sz="2400" kern="1200" dirty="0" smtClean="0">
              <a:latin typeface="NikoshBAN" panose="02000000000000000000" pitchFamily="2" charset="0"/>
              <a:cs typeface="NikoshBAN" panose="02000000000000000000" pitchFamily="2" charset="0"/>
            </a:rPr>
            <a:t> গান </a:t>
          </a:r>
          <a:r>
            <a:rPr lang="en-US" sz="2400" kern="1200" dirty="0" err="1" smtClean="0">
              <a:latin typeface="NikoshBAN" panose="02000000000000000000" pitchFamily="2" charset="0"/>
              <a:cs typeface="NikoshBAN" panose="02000000000000000000" pitchFamily="2" charset="0"/>
            </a:rPr>
            <a:t>গাই</a:t>
          </a:r>
          <a:r>
            <a:rPr lang="en-US" sz="2400" kern="1200" dirty="0" smtClean="0">
              <a:latin typeface="NikoshBAN" panose="02000000000000000000" pitchFamily="2" charset="0"/>
              <a:cs typeface="NikoshBAN" panose="02000000000000000000" pitchFamily="2" charset="0"/>
            </a:rPr>
            <a:t> - </a:t>
          </a:r>
          <a:endParaRPr lang="en-US" sz="2400" kern="1200" dirty="0">
            <a:latin typeface="NikoshBAN" panose="02000000000000000000" pitchFamily="2" charset="0"/>
            <a:cs typeface="NikoshBAN" panose="02000000000000000000" pitchFamily="2" charset="0"/>
          </a:endParaRPr>
        </a:p>
      </dsp:txBody>
      <dsp:txXfrm>
        <a:off x="280092" y="69827"/>
        <a:ext cx="4834846" cy="299634"/>
      </dsp:txXfrm>
    </dsp:sp>
    <dsp:sp modelId="{EA0FACC3-E4B2-4368-803C-5D678ED17015}">
      <dsp:nvSpPr>
        <dsp:cNvPr id="0" name=""/>
        <dsp:cNvSpPr/>
      </dsp:nvSpPr>
      <dsp:spPr>
        <a:xfrm>
          <a:off x="0" y="718099"/>
          <a:ext cx="5282837" cy="2268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D0DD6C4-A2E6-4580-85CD-26A4BC95FCC2}">
      <dsp:nvSpPr>
        <dsp:cNvPr id="0" name=""/>
        <dsp:cNvSpPr/>
      </dsp:nvSpPr>
      <dsp:spPr>
        <a:xfrm>
          <a:off x="263883" y="528231"/>
          <a:ext cx="4840812" cy="322708"/>
        </a:xfrm>
        <a:prstGeom prst="roundRect">
          <a:avLst/>
        </a:prstGeom>
        <a:solidFill>
          <a:schemeClr val="tx1">
            <a:lumMod val="75000"/>
            <a:lumOff val="25000"/>
          </a:schemeClr>
        </a:solidFill>
        <a:ln>
          <a:solidFill>
            <a:srgbClr val="FFFF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75" tIns="0" rIns="139775" bIns="0" numCol="1" spcCol="1270" anchor="ctr" anchorCtr="0">
          <a:noAutofit/>
        </a:bodyPr>
        <a:lstStyle/>
        <a:p>
          <a:pPr lvl="0" algn="l" defTabSz="1066800">
            <a:lnSpc>
              <a:spcPct val="90000"/>
            </a:lnSpc>
            <a:spcBef>
              <a:spcPct val="0"/>
            </a:spcBef>
            <a:spcAft>
              <a:spcPct val="35000"/>
            </a:spcAft>
          </a:pPr>
          <a:r>
            <a:rPr lang="en-US" sz="2400" kern="1200" dirty="0" err="1" smtClean="0">
              <a:latin typeface="NikoshBAN" panose="02000000000000000000" pitchFamily="2" charset="0"/>
              <a:cs typeface="NikoshBAN" panose="02000000000000000000" pitchFamily="2" charset="0"/>
            </a:rPr>
            <a:t>আমার</a:t>
          </a:r>
          <a:r>
            <a:rPr lang="en-US" sz="2400" kern="1200" dirty="0" smtClean="0">
              <a:latin typeface="NikoshBAN" panose="02000000000000000000" pitchFamily="2" charset="0"/>
              <a:cs typeface="NikoshBAN" panose="02000000000000000000" pitchFamily="2" charset="0"/>
            </a:rPr>
            <a:t> </a:t>
          </a:r>
          <a:r>
            <a:rPr lang="en-US" sz="2400" kern="1200" dirty="0" err="1" smtClean="0">
              <a:latin typeface="NikoshBAN" panose="02000000000000000000" pitchFamily="2" charset="0"/>
              <a:cs typeface="NikoshBAN" panose="02000000000000000000" pitchFamily="2" charset="0"/>
            </a:rPr>
            <a:t>চক্ষে</a:t>
          </a:r>
          <a:r>
            <a:rPr lang="en-US" sz="2400" kern="1200" dirty="0" smtClean="0">
              <a:latin typeface="NikoshBAN" panose="02000000000000000000" pitchFamily="2" charset="0"/>
              <a:cs typeface="NikoshBAN" panose="02000000000000000000" pitchFamily="2" charset="0"/>
            </a:rPr>
            <a:t> </a:t>
          </a:r>
          <a:r>
            <a:rPr lang="en-US" sz="2400" kern="1200" dirty="0" err="1" smtClean="0">
              <a:latin typeface="NikoshBAN" panose="02000000000000000000" pitchFamily="2" charset="0"/>
              <a:cs typeface="NikoshBAN" panose="02000000000000000000" pitchFamily="2" charset="0"/>
            </a:rPr>
            <a:t>পুরুষ-রমণী</a:t>
          </a:r>
          <a:r>
            <a:rPr lang="en-US" sz="2400" kern="1200" dirty="0" smtClean="0">
              <a:latin typeface="NikoshBAN" panose="02000000000000000000" pitchFamily="2" charset="0"/>
              <a:cs typeface="NikoshBAN" panose="02000000000000000000" pitchFamily="2" charset="0"/>
            </a:rPr>
            <a:t> </a:t>
          </a:r>
          <a:r>
            <a:rPr lang="en-US" sz="2400" kern="1200" dirty="0" err="1" smtClean="0">
              <a:latin typeface="NikoshBAN" panose="02000000000000000000" pitchFamily="2" charset="0"/>
              <a:cs typeface="NikoshBAN" panose="02000000000000000000" pitchFamily="2" charset="0"/>
            </a:rPr>
            <a:t>কোনো</a:t>
          </a:r>
          <a:r>
            <a:rPr lang="en-US" sz="2400" kern="1200" dirty="0" smtClean="0">
              <a:latin typeface="NikoshBAN" panose="02000000000000000000" pitchFamily="2" charset="0"/>
              <a:cs typeface="NikoshBAN" panose="02000000000000000000" pitchFamily="2" charset="0"/>
            </a:rPr>
            <a:t> </a:t>
          </a:r>
          <a:r>
            <a:rPr lang="en-US" sz="2400" kern="1200" dirty="0" err="1" smtClean="0">
              <a:latin typeface="NikoshBAN" panose="02000000000000000000" pitchFamily="2" charset="0"/>
              <a:cs typeface="NikoshBAN" panose="02000000000000000000" pitchFamily="2" charset="0"/>
            </a:rPr>
            <a:t>ভেদাভেদ</a:t>
          </a:r>
          <a:r>
            <a:rPr lang="en-US" sz="2400" kern="1200" dirty="0" smtClean="0">
              <a:latin typeface="NikoshBAN" panose="02000000000000000000" pitchFamily="2" charset="0"/>
              <a:cs typeface="NikoshBAN" panose="02000000000000000000" pitchFamily="2" charset="0"/>
            </a:rPr>
            <a:t> </a:t>
          </a:r>
          <a:r>
            <a:rPr lang="en-US" sz="2400" kern="1200" dirty="0" err="1" smtClean="0">
              <a:latin typeface="NikoshBAN" panose="02000000000000000000" pitchFamily="2" charset="0"/>
              <a:cs typeface="NikoshBAN" panose="02000000000000000000" pitchFamily="2" charset="0"/>
            </a:rPr>
            <a:t>নাই</a:t>
          </a:r>
          <a:r>
            <a:rPr lang="en-US" sz="2400" kern="1200" dirty="0" smtClean="0">
              <a:latin typeface="NikoshBAN" panose="02000000000000000000" pitchFamily="2" charset="0"/>
              <a:cs typeface="NikoshBAN" panose="02000000000000000000" pitchFamily="2" charset="0"/>
            </a:rPr>
            <a:t> । </a:t>
          </a:r>
          <a:endParaRPr lang="en-US" sz="2400" kern="1200" dirty="0">
            <a:latin typeface="NikoshBAN" panose="02000000000000000000" pitchFamily="2" charset="0"/>
            <a:cs typeface="NikoshBAN" panose="02000000000000000000" pitchFamily="2" charset="0"/>
          </a:endParaRPr>
        </a:p>
      </dsp:txBody>
      <dsp:txXfrm>
        <a:off x="279636" y="543984"/>
        <a:ext cx="4809306" cy="291202"/>
      </dsp:txXfrm>
    </dsp:sp>
    <dsp:sp modelId="{4CF7F25B-A60C-430B-A8B9-055D03C9CD3A}">
      <dsp:nvSpPr>
        <dsp:cNvPr id="0" name=""/>
        <dsp:cNvSpPr/>
      </dsp:nvSpPr>
      <dsp:spPr>
        <a:xfrm>
          <a:off x="0" y="1197204"/>
          <a:ext cx="5282837" cy="2268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0664670-CA23-4EEB-A416-B6BC0BF90086}">
      <dsp:nvSpPr>
        <dsp:cNvPr id="0" name=""/>
        <dsp:cNvSpPr/>
      </dsp:nvSpPr>
      <dsp:spPr>
        <a:xfrm>
          <a:off x="263883" y="993499"/>
          <a:ext cx="4842623" cy="336544"/>
        </a:xfrm>
        <a:prstGeom prst="roundRect">
          <a:avLst/>
        </a:prstGeom>
        <a:solidFill>
          <a:schemeClr val="tx1">
            <a:lumMod val="75000"/>
            <a:lumOff val="25000"/>
          </a:schemeClr>
        </a:solidFill>
        <a:ln>
          <a:solidFill>
            <a:srgbClr val="FFFF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75" tIns="0" rIns="139775" bIns="0" numCol="1" spcCol="1270" anchor="ctr" anchorCtr="0">
          <a:noAutofit/>
        </a:bodyPr>
        <a:lstStyle/>
        <a:p>
          <a:pPr lvl="0" algn="l" defTabSz="1066800">
            <a:lnSpc>
              <a:spcPct val="90000"/>
            </a:lnSpc>
            <a:spcBef>
              <a:spcPct val="0"/>
            </a:spcBef>
            <a:spcAft>
              <a:spcPct val="35000"/>
            </a:spcAft>
          </a:pPr>
          <a:r>
            <a:rPr lang="en-US" sz="2400" kern="1200" dirty="0" err="1" smtClean="0">
              <a:latin typeface="NikoshBAN" panose="02000000000000000000" pitchFamily="2" charset="0"/>
              <a:cs typeface="NikoshBAN" panose="02000000000000000000" pitchFamily="2" charset="0"/>
            </a:rPr>
            <a:t>বিশ্বের</a:t>
          </a:r>
          <a:r>
            <a:rPr lang="en-US" sz="2400" kern="1200" dirty="0" smtClean="0">
              <a:latin typeface="NikoshBAN" panose="02000000000000000000" pitchFamily="2" charset="0"/>
              <a:cs typeface="NikoshBAN" panose="02000000000000000000" pitchFamily="2" charset="0"/>
            </a:rPr>
            <a:t> </a:t>
          </a:r>
          <a:r>
            <a:rPr lang="en-US" sz="2400" kern="1200" dirty="0" err="1" smtClean="0">
              <a:latin typeface="NikoshBAN" panose="02000000000000000000" pitchFamily="2" charset="0"/>
              <a:cs typeface="NikoshBAN" panose="02000000000000000000" pitchFamily="2" charset="0"/>
            </a:rPr>
            <a:t>যা-কিছু</a:t>
          </a:r>
          <a:r>
            <a:rPr lang="en-US" sz="2400" kern="1200" dirty="0" smtClean="0">
              <a:latin typeface="NikoshBAN" panose="02000000000000000000" pitchFamily="2" charset="0"/>
              <a:cs typeface="NikoshBAN" panose="02000000000000000000" pitchFamily="2" charset="0"/>
            </a:rPr>
            <a:t> </a:t>
          </a:r>
          <a:r>
            <a:rPr lang="en-US" sz="2400" kern="1200" dirty="0" err="1" smtClean="0">
              <a:latin typeface="NikoshBAN" panose="02000000000000000000" pitchFamily="2" charset="0"/>
              <a:cs typeface="NikoshBAN" panose="02000000000000000000" pitchFamily="2" charset="0"/>
            </a:rPr>
            <a:t>মহান</a:t>
          </a:r>
          <a:r>
            <a:rPr lang="en-US" sz="2400" kern="1200" dirty="0" smtClean="0">
              <a:latin typeface="NikoshBAN" panose="02000000000000000000" pitchFamily="2" charset="0"/>
              <a:cs typeface="NikoshBAN" panose="02000000000000000000" pitchFamily="2" charset="0"/>
            </a:rPr>
            <a:t> </a:t>
          </a:r>
          <a:r>
            <a:rPr lang="en-US" sz="2400" kern="1200" dirty="0" err="1" smtClean="0">
              <a:latin typeface="NikoshBAN" panose="02000000000000000000" pitchFamily="2" charset="0"/>
              <a:cs typeface="NikoshBAN" panose="02000000000000000000" pitchFamily="2" charset="0"/>
            </a:rPr>
            <a:t>সৃষ্টি</a:t>
          </a:r>
          <a:r>
            <a:rPr lang="en-US" sz="2400" kern="1200" dirty="0" smtClean="0">
              <a:latin typeface="NikoshBAN" panose="02000000000000000000" pitchFamily="2" charset="0"/>
              <a:cs typeface="NikoshBAN" panose="02000000000000000000" pitchFamily="2" charset="0"/>
            </a:rPr>
            <a:t> </a:t>
          </a:r>
          <a:r>
            <a:rPr lang="en-US" sz="2400" kern="1200" dirty="0" err="1" smtClean="0">
              <a:latin typeface="NikoshBAN" panose="02000000000000000000" pitchFamily="2" charset="0"/>
              <a:cs typeface="NikoshBAN" panose="02000000000000000000" pitchFamily="2" charset="0"/>
            </a:rPr>
            <a:t>চির-কল্যাণকর</a:t>
          </a:r>
          <a:endParaRPr lang="en-US" sz="2400" kern="1200" dirty="0">
            <a:latin typeface="NikoshBAN" panose="02000000000000000000" pitchFamily="2" charset="0"/>
            <a:cs typeface="NikoshBAN" panose="02000000000000000000" pitchFamily="2" charset="0"/>
          </a:endParaRPr>
        </a:p>
      </dsp:txBody>
      <dsp:txXfrm>
        <a:off x="280312" y="1009928"/>
        <a:ext cx="4809765" cy="30368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F54652-D7FB-46CC-9F6B-9447BBF192EA}">
      <dsp:nvSpPr>
        <dsp:cNvPr id="0" name=""/>
        <dsp:cNvSpPr/>
      </dsp:nvSpPr>
      <dsp:spPr>
        <a:xfrm>
          <a:off x="0" y="252831"/>
          <a:ext cx="5282837" cy="2268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62CD29F8-D704-44E8-8E55-EEF555E00E74}">
      <dsp:nvSpPr>
        <dsp:cNvPr id="0" name=""/>
        <dsp:cNvSpPr/>
      </dsp:nvSpPr>
      <dsp:spPr>
        <a:xfrm>
          <a:off x="263883" y="53618"/>
          <a:ext cx="4867264" cy="332052"/>
        </a:xfrm>
        <a:prstGeom prst="roundRect">
          <a:avLst/>
        </a:prstGeom>
        <a:solidFill>
          <a:schemeClr val="tx1">
            <a:lumMod val="75000"/>
            <a:lumOff val="25000"/>
          </a:schemeClr>
        </a:solidFill>
        <a:ln>
          <a:solidFill>
            <a:srgbClr val="FFFF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75" tIns="0" rIns="139775" bIns="0" numCol="1" spcCol="1270" anchor="ctr" anchorCtr="0">
          <a:noAutofit/>
        </a:bodyPr>
        <a:lstStyle/>
        <a:p>
          <a:pPr lvl="0" algn="l" defTabSz="1066800">
            <a:lnSpc>
              <a:spcPct val="90000"/>
            </a:lnSpc>
            <a:spcBef>
              <a:spcPct val="0"/>
            </a:spcBef>
            <a:spcAft>
              <a:spcPct val="35000"/>
            </a:spcAft>
          </a:pPr>
          <a:r>
            <a:rPr lang="en-US" sz="2400" kern="1200" dirty="0" err="1" smtClean="0">
              <a:latin typeface="NikoshBAN" panose="02000000000000000000" pitchFamily="2" charset="0"/>
              <a:cs typeface="NikoshBAN" panose="02000000000000000000" pitchFamily="2" charset="0"/>
            </a:rPr>
            <a:t>বিশ্বে</a:t>
          </a:r>
          <a:r>
            <a:rPr lang="en-US" sz="2400" kern="1200" dirty="0" smtClean="0">
              <a:latin typeface="NikoshBAN" panose="02000000000000000000" pitchFamily="2" charset="0"/>
              <a:cs typeface="NikoshBAN" panose="02000000000000000000" pitchFamily="2" charset="0"/>
            </a:rPr>
            <a:t> </a:t>
          </a:r>
          <a:r>
            <a:rPr lang="en-US" sz="2400" kern="1200" dirty="0" err="1" smtClean="0">
              <a:latin typeface="NikoshBAN" panose="02000000000000000000" pitchFamily="2" charset="0"/>
              <a:cs typeface="NikoshBAN" panose="02000000000000000000" pitchFamily="2" charset="0"/>
            </a:rPr>
            <a:t>যা</a:t>
          </a:r>
          <a:r>
            <a:rPr lang="en-US" sz="2400" kern="1200" dirty="0" smtClean="0">
              <a:latin typeface="NikoshBAN" panose="02000000000000000000" pitchFamily="2" charset="0"/>
              <a:cs typeface="NikoshBAN" panose="02000000000000000000" pitchFamily="2" charset="0"/>
            </a:rPr>
            <a:t> </a:t>
          </a:r>
          <a:r>
            <a:rPr lang="en-US" sz="2400" kern="1200" dirty="0" err="1" smtClean="0">
              <a:latin typeface="NikoshBAN" panose="02000000000000000000" pitchFamily="2" charset="0"/>
              <a:cs typeface="NikoshBAN" panose="02000000000000000000" pitchFamily="2" charset="0"/>
            </a:rPr>
            <a:t>কিছু</a:t>
          </a:r>
          <a:r>
            <a:rPr lang="en-US" sz="2400" kern="1200" dirty="0" smtClean="0">
              <a:latin typeface="NikoshBAN" panose="02000000000000000000" pitchFamily="2" charset="0"/>
              <a:cs typeface="NikoshBAN" panose="02000000000000000000" pitchFamily="2" charset="0"/>
            </a:rPr>
            <a:t> </a:t>
          </a:r>
          <a:r>
            <a:rPr lang="en-US" sz="2400" kern="1200" dirty="0" err="1" smtClean="0">
              <a:latin typeface="NikoshBAN" panose="02000000000000000000" pitchFamily="2" charset="0"/>
              <a:cs typeface="NikoshBAN" panose="02000000000000000000" pitchFamily="2" charset="0"/>
            </a:rPr>
            <a:t>এল</a:t>
          </a:r>
          <a:r>
            <a:rPr lang="en-US" sz="2400" kern="1200" dirty="0" smtClean="0">
              <a:latin typeface="NikoshBAN" panose="02000000000000000000" pitchFamily="2" charset="0"/>
              <a:cs typeface="NikoshBAN" panose="02000000000000000000" pitchFamily="2" charset="0"/>
            </a:rPr>
            <a:t> </a:t>
          </a:r>
          <a:r>
            <a:rPr lang="en-US" sz="2400" kern="1200" dirty="0" err="1" smtClean="0">
              <a:latin typeface="NikoshBAN" panose="02000000000000000000" pitchFamily="2" charset="0"/>
              <a:cs typeface="NikoshBAN" panose="02000000000000000000" pitchFamily="2" charset="0"/>
            </a:rPr>
            <a:t>পাপ-তাপ</a:t>
          </a:r>
          <a:r>
            <a:rPr lang="en-US" sz="2400" kern="1200" dirty="0" smtClean="0">
              <a:latin typeface="NikoshBAN" panose="02000000000000000000" pitchFamily="2" charset="0"/>
              <a:cs typeface="NikoshBAN" panose="02000000000000000000" pitchFamily="2" charset="0"/>
            </a:rPr>
            <a:t> </a:t>
          </a:r>
          <a:r>
            <a:rPr lang="en-US" sz="2400" kern="1200" dirty="0" err="1" smtClean="0">
              <a:latin typeface="NikoshBAN" panose="02000000000000000000" pitchFamily="2" charset="0"/>
              <a:cs typeface="NikoshBAN" panose="02000000000000000000" pitchFamily="2" charset="0"/>
            </a:rPr>
            <a:t>বেদনা</a:t>
          </a:r>
          <a:r>
            <a:rPr lang="en-US" sz="2400" kern="1200" dirty="0" smtClean="0">
              <a:latin typeface="NikoshBAN" panose="02000000000000000000" pitchFamily="2" charset="0"/>
              <a:cs typeface="NikoshBAN" panose="02000000000000000000" pitchFamily="2" charset="0"/>
            </a:rPr>
            <a:t> </a:t>
          </a:r>
          <a:r>
            <a:rPr lang="en-US" sz="2400" kern="1200" dirty="0" err="1" smtClean="0">
              <a:latin typeface="NikoshBAN" panose="02000000000000000000" pitchFamily="2" charset="0"/>
              <a:cs typeface="NikoshBAN" panose="02000000000000000000" pitchFamily="2" charset="0"/>
            </a:rPr>
            <a:t>অশ্রুবারি</a:t>
          </a:r>
          <a:r>
            <a:rPr lang="en-US" sz="2400" kern="1200" dirty="0" smtClean="0">
              <a:latin typeface="NikoshBAN" panose="02000000000000000000" pitchFamily="2" charset="0"/>
              <a:cs typeface="NikoshBAN" panose="02000000000000000000" pitchFamily="2" charset="0"/>
            </a:rPr>
            <a:t> </a:t>
          </a:r>
          <a:endParaRPr lang="en-US" sz="2400" kern="1200" dirty="0">
            <a:latin typeface="NikoshBAN" panose="02000000000000000000" pitchFamily="2" charset="0"/>
            <a:cs typeface="NikoshBAN" panose="02000000000000000000" pitchFamily="2" charset="0"/>
          </a:endParaRPr>
        </a:p>
      </dsp:txBody>
      <dsp:txXfrm>
        <a:off x="280092" y="69827"/>
        <a:ext cx="4834846" cy="299634"/>
      </dsp:txXfrm>
    </dsp:sp>
    <dsp:sp modelId="{EA0FACC3-E4B2-4368-803C-5D678ED17015}">
      <dsp:nvSpPr>
        <dsp:cNvPr id="0" name=""/>
        <dsp:cNvSpPr/>
      </dsp:nvSpPr>
      <dsp:spPr>
        <a:xfrm>
          <a:off x="0" y="718099"/>
          <a:ext cx="5282837" cy="2268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D0DD6C4-A2E6-4580-85CD-26A4BC95FCC2}">
      <dsp:nvSpPr>
        <dsp:cNvPr id="0" name=""/>
        <dsp:cNvSpPr/>
      </dsp:nvSpPr>
      <dsp:spPr>
        <a:xfrm>
          <a:off x="263883" y="528231"/>
          <a:ext cx="4840812" cy="322708"/>
        </a:xfrm>
        <a:prstGeom prst="roundRect">
          <a:avLst/>
        </a:prstGeom>
        <a:solidFill>
          <a:schemeClr val="tx1">
            <a:lumMod val="75000"/>
            <a:lumOff val="25000"/>
          </a:schemeClr>
        </a:solidFill>
        <a:ln>
          <a:solidFill>
            <a:srgbClr val="FFFF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75" tIns="0" rIns="139775" bIns="0" numCol="1" spcCol="1270" anchor="ctr" anchorCtr="0">
          <a:noAutofit/>
        </a:bodyPr>
        <a:lstStyle/>
        <a:p>
          <a:pPr lvl="0" algn="l" defTabSz="1066800">
            <a:lnSpc>
              <a:spcPct val="90000"/>
            </a:lnSpc>
            <a:spcBef>
              <a:spcPct val="0"/>
            </a:spcBef>
            <a:spcAft>
              <a:spcPct val="35000"/>
            </a:spcAft>
          </a:pPr>
          <a:r>
            <a:rPr lang="en-US" sz="2400" kern="1200" dirty="0" err="1" smtClean="0">
              <a:latin typeface="NikoshBAN" panose="02000000000000000000" pitchFamily="2" charset="0"/>
              <a:cs typeface="NikoshBAN" panose="02000000000000000000" pitchFamily="2" charset="0"/>
            </a:rPr>
            <a:t>অর্ধেক</a:t>
          </a:r>
          <a:r>
            <a:rPr lang="en-US" sz="2400" kern="1200" dirty="0" smtClean="0">
              <a:latin typeface="NikoshBAN" panose="02000000000000000000" pitchFamily="2" charset="0"/>
              <a:cs typeface="NikoshBAN" panose="02000000000000000000" pitchFamily="2" charset="0"/>
            </a:rPr>
            <a:t> </a:t>
          </a:r>
          <a:r>
            <a:rPr lang="en-US" sz="2400" kern="1200" dirty="0" err="1" smtClean="0">
              <a:latin typeface="NikoshBAN" panose="02000000000000000000" pitchFamily="2" charset="0"/>
              <a:cs typeface="NikoshBAN" panose="02000000000000000000" pitchFamily="2" charset="0"/>
            </a:rPr>
            <a:t>তার</a:t>
          </a:r>
          <a:r>
            <a:rPr lang="en-US" sz="2400" kern="1200" dirty="0" smtClean="0">
              <a:latin typeface="NikoshBAN" panose="02000000000000000000" pitchFamily="2" charset="0"/>
              <a:cs typeface="NikoshBAN" panose="02000000000000000000" pitchFamily="2" charset="0"/>
            </a:rPr>
            <a:t> </a:t>
          </a:r>
          <a:r>
            <a:rPr lang="en-US" sz="2400" kern="1200" dirty="0" err="1" smtClean="0">
              <a:latin typeface="NikoshBAN" panose="02000000000000000000" pitchFamily="2" charset="0"/>
              <a:cs typeface="NikoshBAN" panose="02000000000000000000" pitchFamily="2" charset="0"/>
            </a:rPr>
            <a:t>আনিয়াছে</a:t>
          </a:r>
          <a:r>
            <a:rPr lang="en-US" sz="2400" kern="1200" dirty="0" smtClean="0">
              <a:latin typeface="NikoshBAN" panose="02000000000000000000" pitchFamily="2" charset="0"/>
              <a:cs typeface="NikoshBAN" panose="02000000000000000000" pitchFamily="2" charset="0"/>
            </a:rPr>
            <a:t> </a:t>
          </a:r>
          <a:r>
            <a:rPr lang="en-US" sz="2400" kern="1200" dirty="0" err="1" smtClean="0">
              <a:latin typeface="NikoshBAN" panose="02000000000000000000" pitchFamily="2" charset="0"/>
              <a:cs typeface="NikoshBAN" panose="02000000000000000000" pitchFamily="2" charset="0"/>
            </a:rPr>
            <a:t>নর</a:t>
          </a:r>
          <a:r>
            <a:rPr lang="en-US" sz="2400" kern="1200" dirty="0" smtClean="0">
              <a:latin typeface="NikoshBAN" panose="02000000000000000000" pitchFamily="2" charset="0"/>
              <a:cs typeface="NikoshBAN" panose="02000000000000000000" pitchFamily="2" charset="0"/>
            </a:rPr>
            <a:t>, </a:t>
          </a:r>
          <a:r>
            <a:rPr lang="en-US" sz="2400" kern="1200" dirty="0" err="1" smtClean="0">
              <a:latin typeface="NikoshBAN" panose="02000000000000000000" pitchFamily="2" charset="0"/>
              <a:cs typeface="NikoshBAN" panose="02000000000000000000" pitchFamily="2" charset="0"/>
            </a:rPr>
            <a:t>অর্ধেক</a:t>
          </a:r>
          <a:r>
            <a:rPr lang="en-US" sz="2400" kern="1200" dirty="0" smtClean="0">
              <a:latin typeface="NikoshBAN" panose="02000000000000000000" pitchFamily="2" charset="0"/>
              <a:cs typeface="NikoshBAN" panose="02000000000000000000" pitchFamily="2" charset="0"/>
            </a:rPr>
            <a:t> </a:t>
          </a:r>
          <a:r>
            <a:rPr lang="en-US" sz="2400" kern="1200" dirty="0" err="1" smtClean="0">
              <a:latin typeface="NikoshBAN" panose="02000000000000000000" pitchFamily="2" charset="0"/>
              <a:cs typeface="NikoshBAN" panose="02000000000000000000" pitchFamily="2" charset="0"/>
            </a:rPr>
            <a:t>তার</a:t>
          </a:r>
          <a:r>
            <a:rPr lang="en-US" sz="2400" kern="1200" dirty="0" smtClean="0">
              <a:latin typeface="NikoshBAN" panose="02000000000000000000" pitchFamily="2" charset="0"/>
              <a:cs typeface="NikoshBAN" panose="02000000000000000000" pitchFamily="2" charset="0"/>
            </a:rPr>
            <a:t> </a:t>
          </a:r>
          <a:r>
            <a:rPr lang="en-US" sz="2400" kern="1200" dirty="0" err="1" smtClean="0">
              <a:latin typeface="NikoshBAN" panose="02000000000000000000" pitchFamily="2" charset="0"/>
              <a:cs typeface="NikoshBAN" panose="02000000000000000000" pitchFamily="2" charset="0"/>
            </a:rPr>
            <a:t>নারী</a:t>
          </a:r>
          <a:r>
            <a:rPr lang="en-US" sz="2400" kern="1200" dirty="0" smtClean="0">
              <a:latin typeface="NikoshBAN" panose="02000000000000000000" pitchFamily="2" charset="0"/>
              <a:cs typeface="NikoshBAN" panose="02000000000000000000" pitchFamily="2" charset="0"/>
            </a:rPr>
            <a:t>। </a:t>
          </a:r>
          <a:endParaRPr lang="en-US" sz="2400" kern="1200" dirty="0">
            <a:latin typeface="NikoshBAN" panose="02000000000000000000" pitchFamily="2" charset="0"/>
            <a:cs typeface="NikoshBAN" panose="02000000000000000000" pitchFamily="2" charset="0"/>
          </a:endParaRPr>
        </a:p>
      </dsp:txBody>
      <dsp:txXfrm>
        <a:off x="279636" y="543984"/>
        <a:ext cx="4809306" cy="291202"/>
      </dsp:txXfrm>
    </dsp:sp>
    <dsp:sp modelId="{4CF7F25B-A60C-430B-A8B9-055D03C9CD3A}">
      <dsp:nvSpPr>
        <dsp:cNvPr id="0" name=""/>
        <dsp:cNvSpPr/>
      </dsp:nvSpPr>
      <dsp:spPr>
        <a:xfrm>
          <a:off x="0" y="1197204"/>
          <a:ext cx="5282837" cy="2268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0664670-CA23-4EEB-A416-B6BC0BF90086}">
      <dsp:nvSpPr>
        <dsp:cNvPr id="0" name=""/>
        <dsp:cNvSpPr/>
      </dsp:nvSpPr>
      <dsp:spPr>
        <a:xfrm>
          <a:off x="263883" y="993499"/>
          <a:ext cx="4842623" cy="336544"/>
        </a:xfrm>
        <a:prstGeom prst="roundRect">
          <a:avLst/>
        </a:prstGeom>
        <a:solidFill>
          <a:schemeClr val="tx1">
            <a:lumMod val="75000"/>
            <a:lumOff val="25000"/>
          </a:schemeClr>
        </a:solidFill>
        <a:ln>
          <a:solidFill>
            <a:srgbClr val="FFFF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75" tIns="0" rIns="139775" bIns="0" numCol="1" spcCol="1270" anchor="ctr" anchorCtr="0">
          <a:noAutofit/>
        </a:bodyPr>
        <a:lstStyle/>
        <a:p>
          <a:pPr lvl="0" algn="l" defTabSz="1066800">
            <a:lnSpc>
              <a:spcPct val="90000"/>
            </a:lnSpc>
            <a:spcBef>
              <a:spcPct val="0"/>
            </a:spcBef>
            <a:spcAft>
              <a:spcPct val="35000"/>
            </a:spcAft>
          </a:pPr>
          <a:r>
            <a:rPr lang="en-US" sz="2400" kern="1200" dirty="0" err="1" smtClean="0">
              <a:latin typeface="NikoshBAN" panose="02000000000000000000" pitchFamily="2" charset="0"/>
              <a:cs typeface="NikoshBAN" panose="02000000000000000000" pitchFamily="2" charset="0"/>
            </a:rPr>
            <a:t>জগতের</a:t>
          </a:r>
          <a:r>
            <a:rPr lang="en-US" sz="2400" kern="1200" baseline="0" dirty="0" smtClean="0">
              <a:latin typeface="NikoshBAN" panose="02000000000000000000" pitchFamily="2" charset="0"/>
              <a:cs typeface="NikoshBAN" panose="02000000000000000000" pitchFamily="2" charset="0"/>
            </a:rPr>
            <a:t> </a:t>
          </a:r>
          <a:r>
            <a:rPr lang="en-US" sz="2400" kern="1200" baseline="0" dirty="0" err="1" smtClean="0">
              <a:latin typeface="NikoshBAN" panose="02000000000000000000" pitchFamily="2" charset="0"/>
              <a:cs typeface="NikoshBAN" panose="02000000000000000000" pitchFamily="2" charset="0"/>
            </a:rPr>
            <a:t>যত</a:t>
          </a:r>
          <a:r>
            <a:rPr lang="en-US" sz="2400" kern="1200" baseline="0" dirty="0" smtClean="0">
              <a:latin typeface="NikoshBAN" panose="02000000000000000000" pitchFamily="2" charset="0"/>
              <a:cs typeface="NikoshBAN" panose="02000000000000000000" pitchFamily="2" charset="0"/>
            </a:rPr>
            <a:t> </a:t>
          </a:r>
          <a:r>
            <a:rPr lang="en-US" sz="2400" kern="1200" baseline="0" dirty="0" err="1" smtClean="0">
              <a:latin typeface="NikoshBAN" panose="02000000000000000000" pitchFamily="2" charset="0"/>
              <a:cs typeface="NikoshBAN" panose="02000000000000000000" pitchFamily="2" charset="0"/>
            </a:rPr>
            <a:t>বড়</a:t>
          </a:r>
          <a:r>
            <a:rPr lang="en-US" sz="2400" kern="1200" baseline="0" dirty="0" smtClean="0">
              <a:latin typeface="NikoshBAN" panose="02000000000000000000" pitchFamily="2" charset="0"/>
              <a:cs typeface="NikoshBAN" panose="02000000000000000000" pitchFamily="2" charset="0"/>
            </a:rPr>
            <a:t> </a:t>
          </a:r>
          <a:r>
            <a:rPr lang="en-US" sz="2400" kern="1200" baseline="0" dirty="0" err="1" smtClean="0">
              <a:latin typeface="NikoshBAN" panose="02000000000000000000" pitchFamily="2" charset="0"/>
              <a:cs typeface="NikoshBAN" panose="02000000000000000000" pitchFamily="2" charset="0"/>
            </a:rPr>
            <a:t>বড়</a:t>
          </a:r>
          <a:r>
            <a:rPr lang="en-US" sz="2400" kern="1200" baseline="0" dirty="0" smtClean="0">
              <a:latin typeface="NikoshBAN" panose="02000000000000000000" pitchFamily="2" charset="0"/>
              <a:cs typeface="NikoshBAN" panose="02000000000000000000" pitchFamily="2" charset="0"/>
            </a:rPr>
            <a:t> </a:t>
          </a:r>
          <a:r>
            <a:rPr lang="en-US" sz="2400" kern="1200" baseline="0" dirty="0" err="1" smtClean="0">
              <a:latin typeface="NikoshBAN" panose="02000000000000000000" pitchFamily="2" charset="0"/>
              <a:cs typeface="NikoshBAN" panose="02000000000000000000" pitchFamily="2" charset="0"/>
            </a:rPr>
            <a:t>জয়</a:t>
          </a:r>
          <a:r>
            <a:rPr lang="en-US" sz="2400" kern="1200" baseline="0" dirty="0" smtClean="0">
              <a:latin typeface="NikoshBAN" panose="02000000000000000000" pitchFamily="2" charset="0"/>
              <a:cs typeface="NikoshBAN" panose="02000000000000000000" pitchFamily="2" charset="0"/>
            </a:rPr>
            <a:t> </a:t>
          </a:r>
          <a:r>
            <a:rPr lang="en-US" sz="2400" kern="1200" baseline="0" dirty="0" err="1" smtClean="0">
              <a:latin typeface="NikoshBAN" panose="02000000000000000000" pitchFamily="2" charset="0"/>
              <a:cs typeface="NikoshBAN" panose="02000000000000000000" pitchFamily="2" charset="0"/>
            </a:rPr>
            <a:t>বড়</a:t>
          </a:r>
          <a:r>
            <a:rPr lang="en-US" sz="2400" kern="1200" baseline="0" dirty="0" smtClean="0">
              <a:latin typeface="NikoshBAN" panose="02000000000000000000" pitchFamily="2" charset="0"/>
              <a:cs typeface="NikoshBAN" panose="02000000000000000000" pitchFamily="2" charset="0"/>
            </a:rPr>
            <a:t> </a:t>
          </a:r>
          <a:r>
            <a:rPr lang="en-US" sz="2400" kern="1200" baseline="0" dirty="0" err="1" smtClean="0">
              <a:latin typeface="NikoshBAN" panose="02000000000000000000" pitchFamily="2" charset="0"/>
              <a:cs typeface="NikoshBAN" panose="02000000000000000000" pitchFamily="2" charset="0"/>
            </a:rPr>
            <a:t>বড়</a:t>
          </a:r>
          <a:r>
            <a:rPr lang="en-US" sz="2400" kern="1200" baseline="0" dirty="0" smtClean="0">
              <a:latin typeface="NikoshBAN" panose="02000000000000000000" pitchFamily="2" charset="0"/>
              <a:cs typeface="NikoshBAN" panose="02000000000000000000" pitchFamily="2" charset="0"/>
            </a:rPr>
            <a:t> </a:t>
          </a:r>
          <a:r>
            <a:rPr lang="en-US" sz="2400" kern="1200" baseline="0" dirty="0" err="1" smtClean="0">
              <a:latin typeface="NikoshBAN" panose="02000000000000000000" pitchFamily="2" charset="0"/>
              <a:cs typeface="NikoshBAN" panose="02000000000000000000" pitchFamily="2" charset="0"/>
            </a:rPr>
            <a:t>অভিযান</a:t>
          </a:r>
          <a:endParaRPr lang="en-US" sz="2400" kern="1200" dirty="0">
            <a:latin typeface="NikoshBAN" panose="02000000000000000000" pitchFamily="2" charset="0"/>
            <a:cs typeface="NikoshBAN" panose="02000000000000000000" pitchFamily="2" charset="0"/>
          </a:endParaRPr>
        </a:p>
      </dsp:txBody>
      <dsp:txXfrm>
        <a:off x="280312" y="1009928"/>
        <a:ext cx="4809765" cy="30368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F54652-D7FB-46CC-9F6B-9447BBF192EA}">
      <dsp:nvSpPr>
        <dsp:cNvPr id="0" name=""/>
        <dsp:cNvSpPr/>
      </dsp:nvSpPr>
      <dsp:spPr>
        <a:xfrm>
          <a:off x="0" y="252831"/>
          <a:ext cx="5282837" cy="2268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62CD29F8-D704-44E8-8E55-EEF555E00E74}">
      <dsp:nvSpPr>
        <dsp:cNvPr id="0" name=""/>
        <dsp:cNvSpPr/>
      </dsp:nvSpPr>
      <dsp:spPr>
        <a:xfrm>
          <a:off x="263883" y="53618"/>
          <a:ext cx="4867264" cy="332052"/>
        </a:xfrm>
        <a:prstGeom prst="roundRect">
          <a:avLst/>
        </a:prstGeom>
        <a:solidFill>
          <a:schemeClr val="tx1">
            <a:lumMod val="75000"/>
            <a:lumOff val="25000"/>
          </a:schemeClr>
        </a:solidFill>
        <a:ln>
          <a:solidFill>
            <a:srgbClr val="FFFF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75" tIns="0" rIns="139775" bIns="0" numCol="1" spcCol="1270" anchor="ctr" anchorCtr="0">
          <a:noAutofit/>
        </a:bodyPr>
        <a:lstStyle/>
        <a:p>
          <a:pPr lvl="0" algn="l" defTabSz="1066800">
            <a:lnSpc>
              <a:spcPct val="90000"/>
            </a:lnSpc>
            <a:spcBef>
              <a:spcPct val="0"/>
            </a:spcBef>
            <a:spcAft>
              <a:spcPct val="35000"/>
            </a:spcAft>
          </a:pPr>
          <a:r>
            <a:rPr lang="en-US" sz="2400" kern="1200" dirty="0" err="1" smtClean="0">
              <a:latin typeface="NikoshBAN" panose="02000000000000000000" pitchFamily="2" charset="0"/>
              <a:cs typeface="NikoshBAN" panose="02000000000000000000" pitchFamily="2" charset="0"/>
            </a:rPr>
            <a:t>মাতা</a:t>
          </a:r>
          <a:r>
            <a:rPr lang="en-US" sz="2400" kern="1200" dirty="0" smtClean="0">
              <a:latin typeface="NikoshBAN" panose="02000000000000000000" pitchFamily="2" charset="0"/>
              <a:cs typeface="NikoshBAN" panose="02000000000000000000" pitchFamily="2" charset="0"/>
            </a:rPr>
            <a:t> </a:t>
          </a:r>
          <a:r>
            <a:rPr lang="en-US" sz="2400" kern="1200" dirty="0" err="1" smtClean="0">
              <a:latin typeface="NikoshBAN" panose="02000000000000000000" pitchFamily="2" charset="0"/>
              <a:cs typeface="NikoshBAN" panose="02000000000000000000" pitchFamily="2" charset="0"/>
            </a:rPr>
            <a:t>ভগ্নি</a:t>
          </a:r>
          <a:r>
            <a:rPr lang="en-US" sz="2400" kern="1200" dirty="0" smtClean="0">
              <a:latin typeface="NikoshBAN" panose="02000000000000000000" pitchFamily="2" charset="0"/>
              <a:cs typeface="NikoshBAN" panose="02000000000000000000" pitchFamily="2" charset="0"/>
            </a:rPr>
            <a:t> ও </a:t>
          </a:r>
          <a:r>
            <a:rPr lang="en-US" sz="2400" kern="1200" dirty="0" err="1" smtClean="0">
              <a:latin typeface="NikoshBAN" panose="02000000000000000000" pitchFamily="2" charset="0"/>
              <a:cs typeface="NikoshBAN" panose="02000000000000000000" pitchFamily="2" charset="0"/>
            </a:rPr>
            <a:t>বধূদের</a:t>
          </a:r>
          <a:r>
            <a:rPr lang="en-US" sz="2400" kern="1200" dirty="0" smtClean="0">
              <a:latin typeface="NikoshBAN" panose="02000000000000000000" pitchFamily="2" charset="0"/>
              <a:cs typeface="NikoshBAN" panose="02000000000000000000" pitchFamily="2" charset="0"/>
            </a:rPr>
            <a:t> </a:t>
          </a:r>
          <a:r>
            <a:rPr lang="en-US" sz="2400" kern="1200" dirty="0" err="1" smtClean="0">
              <a:latin typeface="NikoshBAN" panose="02000000000000000000" pitchFamily="2" charset="0"/>
              <a:cs typeface="NikoshBAN" panose="02000000000000000000" pitchFamily="2" charset="0"/>
            </a:rPr>
            <a:t>ত্যাগে</a:t>
          </a:r>
          <a:r>
            <a:rPr lang="en-US" sz="2400" kern="1200" dirty="0" smtClean="0">
              <a:latin typeface="NikoshBAN" panose="02000000000000000000" pitchFamily="2" charset="0"/>
              <a:cs typeface="NikoshBAN" panose="02000000000000000000" pitchFamily="2" charset="0"/>
            </a:rPr>
            <a:t> </a:t>
          </a:r>
          <a:r>
            <a:rPr lang="en-US" sz="2400" kern="1200" dirty="0" err="1" smtClean="0">
              <a:latin typeface="NikoshBAN" panose="02000000000000000000" pitchFamily="2" charset="0"/>
              <a:cs typeface="NikoshBAN" panose="02000000000000000000" pitchFamily="2" charset="0"/>
            </a:rPr>
            <a:t>হইয়াছে</a:t>
          </a:r>
          <a:r>
            <a:rPr lang="en-US" sz="2400" kern="1200" dirty="0" smtClean="0">
              <a:latin typeface="NikoshBAN" panose="02000000000000000000" pitchFamily="2" charset="0"/>
              <a:cs typeface="NikoshBAN" panose="02000000000000000000" pitchFamily="2" charset="0"/>
            </a:rPr>
            <a:t> </a:t>
          </a:r>
          <a:r>
            <a:rPr lang="en-US" sz="2400" kern="1200" dirty="0" err="1" smtClean="0">
              <a:latin typeface="NikoshBAN" panose="02000000000000000000" pitchFamily="2" charset="0"/>
              <a:cs typeface="NikoshBAN" panose="02000000000000000000" pitchFamily="2" charset="0"/>
            </a:rPr>
            <a:t>মহীয়ান</a:t>
          </a:r>
          <a:r>
            <a:rPr lang="en-US" sz="2400" kern="1200" dirty="0" smtClean="0">
              <a:latin typeface="NikoshBAN" panose="02000000000000000000" pitchFamily="2" charset="0"/>
              <a:cs typeface="NikoshBAN" panose="02000000000000000000" pitchFamily="2" charset="0"/>
            </a:rPr>
            <a:t>।</a:t>
          </a:r>
          <a:endParaRPr lang="en-US" sz="2400" kern="1200" dirty="0">
            <a:latin typeface="NikoshBAN" panose="02000000000000000000" pitchFamily="2" charset="0"/>
            <a:cs typeface="NikoshBAN" panose="02000000000000000000" pitchFamily="2" charset="0"/>
          </a:endParaRPr>
        </a:p>
      </dsp:txBody>
      <dsp:txXfrm>
        <a:off x="280092" y="69827"/>
        <a:ext cx="4834846" cy="299634"/>
      </dsp:txXfrm>
    </dsp:sp>
    <dsp:sp modelId="{EA0FACC3-E4B2-4368-803C-5D678ED17015}">
      <dsp:nvSpPr>
        <dsp:cNvPr id="0" name=""/>
        <dsp:cNvSpPr/>
      </dsp:nvSpPr>
      <dsp:spPr>
        <a:xfrm>
          <a:off x="0" y="718099"/>
          <a:ext cx="5282837" cy="2268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D0DD6C4-A2E6-4580-85CD-26A4BC95FCC2}">
      <dsp:nvSpPr>
        <dsp:cNvPr id="0" name=""/>
        <dsp:cNvSpPr/>
      </dsp:nvSpPr>
      <dsp:spPr>
        <a:xfrm>
          <a:off x="263883" y="528231"/>
          <a:ext cx="4840812" cy="322708"/>
        </a:xfrm>
        <a:prstGeom prst="roundRect">
          <a:avLst/>
        </a:prstGeom>
        <a:solidFill>
          <a:schemeClr val="tx1">
            <a:lumMod val="75000"/>
            <a:lumOff val="25000"/>
          </a:schemeClr>
        </a:solidFill>
        <a:ln>
          <a:solidFill>
            <a:srgbClr val="FFFF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75" tIns="0" rIns="139775" bIns="0" numCol="1" spcCol="1270" anchor="ctr" anchorCtr="0">
          <a:noAutofit/>
        </a:bodyPr>
        <a:lstStyle/>
        <a:p>
          <a:pPr lvl="0" algn="l" defTabSz="1022350">
            <a:lnSpc>
              <a:spcPct val="90000"/>
            </a:lnSpc>
            <a:spcBef>
              <a:spcPct val="0"/>
            </a:spcBef>
            <a:spcAft>
              <a:spcPct val="35000"/>
            </a:spcAft>
          </a:pPr>
          <a:r>
            <a:rPr lang="en-US" sz="2300" kern="1200" spc="0" dirty="0" err="1" smtClean="0">
              <a:latin typeface="NikoshBAN" panose="02000000000000000000" pitchFamily="2" charset="0"/>
              <a:cs typeface="NikoshBAN" panose="02000000000000000000" pitchFamily="2" charset="0"/>
            </a:rPr>
            <a:t>কোন</a:t>
          </a:r>
          <a:r>
            <a:rPr lang="en-US" sz="2300" kern="1200" spc="0" dirty="0" smtClean="0">
              <a:latin typeface="NikoshBAN" panose="02000000000000000000" pitchFamily="2" charset="0"/>
              <a:cs typeface="NikoshBAN" panose="02000000000000000000" pitchFamily="2" charset="0"/>
            </a:rPr>
            <a:t>  </a:t>
          </a:r>
          <a:r>
            <a:rPr lang="en-US" sz="2300" kern="1200" spc="0" dirty="0" err="1" smtClean="0">
              <a:latin typeface="NikoshBAN" panose="02000000000000000000" pitchFamily="2" charset="0"/>
              <a:cs typeface="NikoshBAN" panose="02000000000000000000" pitchFamily="2" charset="0"/>
            </a:rPr>
            <a:t>রণে</a:t>
          </a:r>
          <a:r>
            <a:rPr lang="en-US" sz="2300" kern="1200" spc="0" dirty="0" smtClean="0">
              <a:latin typeface="NikoshBAN" panose="02000000000000000000" pitchFamily="2" charset="0"/>
              <a:cs typeface="NikoshBAN" panose="02000000000000000000" pitchFamily="2" charset="0"/>
            </a:rPr>
            <a:t> </a:t>
          </a:r>
          <a:r>
            <a:rPr lang="en-US" sz="2300" kern="1200" spc="0" dirty="0" err="1" smtClean="0">
              <a:latin typeface="NikoshBAN" panose="02000000000000000000" pitchFamily="2" charset="0"/>
              <a:cs typeface="NikoshBAN" panose="02000000000000000000" pitchFamily="2" charset="0"/>
            </a:rPr>
            <a:t>কত</a:t>
          </a:r>
          <a:r>
            <a:rPr lang="en-US" sz="2300" kern="1200" spc="0" dirty="0" smtClean="0">
              <a:latin typeface="NikoshBAN" panose="02000000000000000000" pitchFamily="2" charset="0"/>
              <a:cs typeface="NikoshBAN" panose="02000000000000000000" pitchFamily="2" charset="0"/>
            </a:rPr>
            <a:t> </a:t>
          </a:r>
          <a:r>
            <a:rPr lang="en-US" sz="2300" kern="1200" spc="0" dirty="0" err="1" smtClean="0">
              <a:latin typeface="NikoshBAN" panose="02000000000000000000" pitchFamily="2" charset="0"/>
              <a:cs typeface="NikoshBAN" panose="02000000000000000000" pitchFamily="2" charset="0"/>
            </a:rPr>
            <a:t>খুন</a:t>
          </a:r>
          <a:r>
            <a:rPr lang="en-US" sz="2300" kern="1200" spc="0" dirty="0" smtClean="0">
              <a:latin typeface="NikoshBAN" panose="02000000000000000000" pitchFamily="2" charset="0"/>
              <a:cs typeface="NikoshBAN" panose="02000000000000000000" pitchFamily="2" charset="0"/>
            </a:rPr>
            <a:t> </a:t>
          </a:r>
          <a:r>
            <a:rPr lang="en-US" sz="2300" kern="1200" spc="0" dirty="0" err="1" smtClean="0">
              <a:latin typeface="NikoshBAN" panose="02000000000000000000" pitchFamily="2" charset="0"/>
              <a:cs typeface="NikoshBAN" panose="02000000000000000000" pitchFamily="2" charset="0"/>
            </a:rPr>
            <a:t>দিল</a:t>
          </a:r>
          <a:r>
            <a:rPr lang="en-US" sz="2300" kern="1200" spc="0" dirty="0" smtClean="0">
              <a:latin typeface="NikoshBAN" panose="02000000000000000000" pitchFamily="2" charset="0"/>
              <a:cs typeface="NikoshBAN" panose="02000000000000000000" pitchFamily="2" charset="0"/>
            </a:rPr>
            <a:t> </a:t>
          </a:r>
          <a:r>
            <a:rPr lang="en-US" sz="2300" kern="1200" spc="0" dirty="0" err="1" smtClean="0">
              <a:latin typeface="NikoshBAN" panose="02000000000000000000" pitchFamily="2" charset="0"/>
              <a:cs typeface="NikoshBAN" panose="02000000000000000000" pitchFamily="2" charset="0"/>
            </a:rPr>
            <a:t>নর</a:t>
          </a:r>
          <a:r>
            <a:rPr lang="en-US" sz="2300" kern="1200" spc="0" dirty="0" smtClean="0">
              <a:latin typeface="NikoshBAN" panose="02000000000000000000" pitchFamily="2" charset="0"/>
              <a:cs typeface="NikoshBAN" panose="02000000000000000000" pitchFamily="2" charset="0"/>
            </a:rPr>
            <a:t>, </a:t>
          </a:r>
          <a:r>
            <a:rPr lang="en-US" sz="2300" kern="1200" spc="0" dirty="0" err="1" smtClean="0">
              <a:latin typeface="NikoshBAN" panose="02000000000000000000" pitchFamily="2" charset="0"/>
              <a:cs typeface="NikoshBAN" panose="02000000000000000000" pitchFamily="2" charset="0"/>
            </a:rPr>
            <a:t>লেখা</a:t>
          </a:r>
          <a:r>
            <a:rPr lang="en-US" sz="2300" kern="1200" spc="0" dirty="0" smtClean="0">
              <a:latin typeface="NikoshBAN" panose="02000000000000000000" pitchFamily="2" charset="0"/>
              <a:cs typeface="NikoshBAN" panose="02000000000000000000" pitchFamily="2" charset="0"/>
            </a:rPr>
            <a:t> </a:t>
          </a:r>
          <a:r>
            <a:rPr lang="en-US" sz="2300" kern="1200" spc="0" dirty="0" err="1" smtClean="0">
              <a:latin typeface="NikoshBAN" panose="02000000000000000000" pitchFamily="2" charset="0"/>
              <a:cs typeface="NikoshBAN" panose="02000000000000000000" pitchFamily="2" charset="0"/>
            </a:rPr>
            <a:t>আছে</a:t>
          </a:r>
          <a:r>
            <a:rPr lang="en-US" sz="2300" kern="1200" spc="0" dirty="0" smtClean="0">
              <a:latin typeface="NikoshBAN" panose="02000000000000000000" pitchFamily="2" charset="0"/>
              <a:cs typeface="NikoshBAN" panose="02000000000000000000" pitchFamily="2" charset="0"/>
            </a:rPr>
            <a:t> </a:t>
          </a:r>
          <a:r>
            <a:rPr lang="en-US" sz="2300" kern="1200" spc="0" dirty="0" err="1" smtClean="0">
              <a:latin typeface="NikoshBAN" panose="02000000000000000000" pitchFamily="2" charset="0"/>
              <a:cs typeface="NikoshBAN" panose="02000000000000000000" pitchFamily="2" charset="0"/>
            </a:rPr>
            <a:t>ইতিহাসে</a:t>
          </a:r>
          <a:r>
            <a:rPr lang="en-US" sz="2300" kern="1200" spc="0" dirty="0" smtClean="0">
              <a:latin typeface="NikoshBAN" panose="02000000000000000000" pitchFamily="2" charset="0"/>
              <a:cs typeface="NikoshBAN" panose="02000000000000000000" pitchFamily="2" charset="0"/>
            </a:rPr>
            <a:t> </a:t>
          </a:r>
          <a:endParaRPr lang="en-US" sz="2300" kern="1200" spc="0" dirty="0">
            <a:latin typeface="NikoshBAN" panose="02000000000000000000" pitchFamily="2" charset="0"/>
            <a:cs typeface="NikoshBAN" panose="02000000000000000000" pitchFamily="2" charset="0"/>
          </a:endParaRPr>
        </a:p>
      </dsp:txBody>
      <dsp:txXfrm>
        <a:off x="279636" y="543984"/>
        <a:ext cx="4809306" cy="291202"/>
      </dsp:txXfrm>
    </dsp:sp>
    <dsp:sp modelId="{4CF7F25B-A60C-430B-A8B9-055D03C9CD3A}">
      <dsp:nvSpPr>
        <dsp:cNvPr id="0" name=""/>
        <dsp:cNvSpPr/>
      </dsp:nvSpPr>
      <dsp:spPr>
        <a:xfrm>
          <a:off x="0" y="1197204"/>
          <a:ext cx="5282837" cy="2268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0664670-CA23-4EEB-A416-B6BC0BF90086}">
      <dsp:nvSpPr>
        <dsp:cNvPr id="0" name=""/>
        <dsp:cNvSpPr/>
      </dsp:nvSpPr>
      <dsp:spPr>
        <a:xfrm>
          <a:off x="263883" y="993499"/>
          <a:ext cx="4842623" cy="336544"/>
        </a:xfrm>
        <a:prstGeom prst="roundRect">
          <a:avLst/>
        </a:prstGeom>
        <a:solidFill>
          <a:schemeClr val="tx1">
            <a:lumMod val="75000"/>
            <a:lumOff val="25000"/>
          </a:schemeClr>
        </a:solidFill>
        <a:ln>
          <a:solidFill>
            <a:srgbClr val="FFFF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75" tIns="0" rIns="139775" bIns="0" numCol="1" spcCol="1270" anchor="ctr" anchorCtr="0">
          <a:noAutofit/>
        </a:bodyPr>
        <a:lstStyle/>
        <a:p>
          <a:pPr lvl="0" algn="l" defTabSz="1066800">
            <a:lnSpc>
              <a:spcPct val="90000"/>
            </a:lnSpc>
            <a:spcBef>
              <a:spcPct val="0"/>
            </a:spcBef>
            <a:spcAft>
              <a:spcPct val="35000"/>
            </a:spcAft>
          </a:pPr>
          <a:r>
            <a:rPr lang="en-US" sz="2400" kern="1200" dirty="0" err="1" smtClean="0">
              <a:latin typeface="NikoshBAN" panose="02000000000000000000" pitchFamily="2" charset="0"/>
              <a:cs typeface="NikoshBAN" panose="02000000000000000000" pitchFamily="2" charset="0"/>
            </a:rPr>
            <a:t>কত</a:t>
          </a:r>
          <a:r>
            <a:rPr lang="en-US" sz="2400" kern="1200" dirty="0" smtClean="0">
              <a:latin typeface="NikoshBAN" panose="02000000000000000000" pitchFamily="2" charset="0"/>
              <a:cs typeface="NikoshBAN" panose="02000000000000000000" pitchFamily="2" charset="0"/>
            </a:rPr>
            <a:t> </a:t>
          </a:r>
          <a:r>
            <a:rPr lang="en-US" sz="2400" kern="1200" dirty="0" err="1" smtClean="0">
              <a:latin typeface="NikoshBAN" panose="02000000000000000000" pitchFamily="2" charset="0"/>
              <a:cs typeface="NikoshBAN" panose="02000000000000000000" pitchFamily="2" charset="0"/>
            </a:rPr>
            <a:t>নারী</a:t>
          </a:r>
          <a:r>
            <a:rPr lang="en-US" sz="2400" kern="1200" dirty="0" smtClean="0">
              <a:latin typeface="NikoshBAN" panose="02000000000000000000" pitchFamily="2" charset="0"/>
              <a:cs typeface="NikoshBAN" panose="02000000000000000000" pitchFamily="2" charset="0"/>
            </a:rPr>
            <a:t> </a:t>
          </a:r>
          <a:r>
            <a:rPr lang="en-US" sz="2400" kern="1200" dirty="0" err="1" smtClean="0">
              <a:latin typeface="NikoshBAN" panose="02000000000000000000" pitchFamily="2" charset="0"/>
              <a:cs typeface="NikoshBAN" panose="02000000000000000000" pitchFamily="2" charset="0"/>
            </a:rPr>
            <a:t>দিল</a:t>
          </a:r>
          <a:r>
            <a:rPr lang="en-US" sz="2400" kern="1200" dirty="0" smtClean="0">
              <a:latin typeface="NikoshBAN" panose="02000000000000000000" pitchFamily="2" charset="0"/>
              <a:cs typeface="NikoshBAN" panose="02000000000000000000" pitchFamily="2" charset="0"/>
            </a:rPr>
            <a:t> </a:t>
          </a:r>
          <a:r>
            <a:rPr lang="en-US" sz="2400" kern="1200" dirty="0" err="1" smtClean="0">
              <a:latin typeface="NikoshBAN" panose="02000000000000000000" pitchFamily="2" charset="0"/>
              <a:cs typeface="NikoshBAN" panose="02000000000000000000" pitchFamily="2" charset="0"/>
            </a:rPr>
            <a:t>সিঁথির</a:t>
          </a:r>
          <a:r>
            <a:rPr lang="en-US" sz="2400" kern="1200" dirty="0" smtClean="0">
              <a:latin typeface="NikoshBAN" panose="02000000000000000000" pitchFamily="2" charset="0"/>
              <a:cs typeface="NikoshBAN" panose="02000000000000000000" pitchFamily="2" charset="0"/>
            </a:rPr>
            <a:t> </a:t>
          </a:r>
          <a:r>
            <a:rPr lang="en-US" sz="2400" kern="1200" dirty="0" err="1" smtClean="0">
              <a:latin typeface="NikoshBAN" panose="02000000000000000000" pitchFamily="2" charset="0"/>
              <a:cs typeface="NikoshBAN" panose="02000000000000000000" pitchFamily="2" charset="0"/>
            </a:rPr>
            <a:t>সিঁদুর</a:t>
          </a:r>
          <a:r>
            <a:rPr lang="en-US" sz="2400" kern="1200" dirty="0" smtClean="0">
              <a:latin typeface="NikoshBAN" panose="02000000000000000000" pitchFamily="2" charset="0"/>
              <a:cs typeface="NikoshBAN" panose="02000000000000000000" pitchFamily="2" charset="0"/>
            </a:rPr>
            <a:t>, </a:t>
          </a:r>
          <a:r>
            <a:rPr lang="en-US" sz="2400" kern="1200" dirty="0" err="1" smtClean="0">
              <a:latin typeface="NikoshBAN" panose="02000000000000000000" pitchFamily="2" charset="0"/>
              <a:cs typeface="NikoshBAN" panose="02000000000000000000" pitchFamily="2" charset="0"/>
            </a:rPr>
            <a:t>লেখা</a:t>
          </a:r>
          <a:r>
            <a:rPr lang="en-US" sz="2400" kern="1200" dirty="0" smtClean="0">
              <a:latin typeface="NikoshBAN" panose="02000000000000000000" pitchFamily="2" charset="0"/>
              <a:cs typeface="NikoshBAN" panose="02000000000000000000" pitchFamily="2" charset="0"/>
            </a:rPr>
            <a:t> </a:t>
          </a:r>
          <a:r>
            <a:rPr lang="en-US" sz="2400" kern="1200" dirty="0" err="1" smtClean="0">
              <a:latin typeface="NikoshBAN" panose="02000000000000000000" pitchFamily="2" charset="0"/>
              <a:cs typeface="NikoshBAN" panose="02000000000000000000" pitchFamily="2" charset="0"/>
            </a:rPr>
            <a:t>নাই</a:t>
          </a:r>
          <a:r>
            <a:rPr lang="en-US" sz="2400" kern="1200" dirty="0" smtClean="0">
              <a:latin typeface="NikoshBAN" panose="02000000000000000000" pitchFamily="2" charset="0"/>
              <a:cs typeface="NikoshBAN" panose="02000000000000000000" pitchFamily="2" charset="0"/>
            </a:rPr>
            <a:t> </a:t>
          </a:r>
          <a:r>
            <a:rPr lang="en-US" sz="2400" kern="1200" dirty="0" err="1" smtClean="0">
              <a:latin typeface="NikoshBAN" panose="02000000000000000000" pitchFamily="2" charset="0"/>
              <a:cs typeface="NikoshBAN" panose="02000000000000000000" pitchFamily="2" charset="0"/>
            </a:rPr>
            <a:t>তার</a:t>
          </a:r>
          <a:r>
            <a:rPr lang="en-US" sz="2400" kern="1200" dirty="0" smtClean="0">
              <a:latin typeface="NikoshBAN" panose="02000000000000000000" pitchFamily="2" charset="0"/>
              <a:cs typeface="NikoshBAN" panose="02000000000000000000" pitchFamily="2" charset="0"/>
            </a:rPr>
            <a:t> </a:t>
          </a:r>
          <a:r>
            <a:rPr lang="en-US" sz="2400" kern="1200" dirty="0" err="1" smtClean="0">
              <a:latin typeface="NikoshBAN" panose="02000000000000000000" pitchFamily="2" charset="0"/>
              <a:cs typeface="NikoshBAN" panose="02000000000000000000" pitchFamily="2" charset="0"/>
            </a:rPr>
            <a:t>পাশে</a:t>
          </a:r>
          <a:endParaRPr lang="en-US" sz="2400" kern="1200" dirty="0">
            <a:latin typeface="NikoshBAN" panose="02000000000000000000" pitchFamily="2" charset="0"/>
            <a:cs typeface="NikoshBAN" panose="02000000000000000000" pitchFamily="2" charset="0"/>
          </a:endParaRPr>
        </a:p>
      </dsp:txBody>
      <dsp:txXfrm>
        <a:off x="280312" y="1009928"/>
        <a:ext cx="4809765" cy="30368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F54652-D7FB-46CC-9F6B-9447BBF192EA}">
      <dsp:nvSpPr>
        <dsp:cNvPr id="0" name=""/>
        <dsp:cNvSpPr/>
      </dsp:nvSpPr>
      <dsp:spPr>
        <a:xfrm>
          <a:off x="0" y="252831"/>
          <a:ext cx="5282837" cy="2268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62CD29F8-D704-44E8-8E55-EEF555E00E74}">
      <dsp:nvSpPr>
        <dsp:cNvPr id="0" name=""/>
        <dsp:cNvSpPr/>
      </dsp:nvSpPr>
      <dsp:spPr>
        <a:xfrm>
          <a:off x="263883" y="53618"/>
          <a:ext cx="4867264" cy="332052"/>
        </a:xfrm>
        <a:prstGeom prst="roundRect">
          <a:avLst/>
        </a:prstGeom>
        <a:solidFill>
          <a:schemeClr val="tx1">
            <a:lumMod val="75000"/>
            <a:lumOff val="25000"/>
          </a:schemeClr>
        </a:solidFill>
        <a:ln>
          <a:solidFill>
            <a:srgbClr val="FFFF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75" tIns="0" rIns="139775" bIns="0" numCol="1" spcCol="1270" anchor="ctr" anchorCtr="0">
          <a:noAutofit/>
        </a:bodyPr>
        <a:lstStyle/>
        <a:p>
          <a:pPr lvl="0" algn="l" defTabSz="1066800">
            <a:lnSpc>
              <a:spcPct val="90000"/>
            </a:lnSpc>
            <a:spcBef>
              <a:spcPct val="0"/>
            </a:spcBef>
            <a:spcAft>
              <a:spcPct val="35000"/>
            </a:spcAft>
          </a:pPr>
          <a:r>
            <a:rPr lang="en-US" sz="2400" kern="1200" dirty="0" err="1" smtClean="0">
              <a:latin typeface="NikoshBAN" panose="02000000000000000000" pitchFamily="2" charset="0"/>
              <a:cs typeface="NikoshBAN" panose="02000000000000000000" pitchFamily="2" charset="0"/>
            </a:rPr>
            <a:t>কত</a:t>
          </a:r>
          <a:r>
            <a:rPr lang="en-US" sz="2400" kern="1200" dirty="0" smtClean="0">
              <a:latin typeface="NikoshBAN" panose="02000000000000000000" pitchFamily="2" charset="0"/>
              <a:cs typeface="NikoshBAN" panose="02000000000000000000" pitchFamily="2" charset="0"/>
            </a:rPr>
            <a:t> </a:t>
          </a:r>
          <a:r>
            <a:rPr lang="en-US" sz="2400" kern="1200" dirty="0" err="1" smtClean="0">
              <a:latin typeface="NikoshBAN" panose="02000000000000000000" pitchFamily="2" charset="0"/>
              <a:cs typeface="NikoshBAN" panose="02000000000000000000" pitchFamily="2" charset="0"/>
            </a:rPr>
            <a:t>মাতা</a:t>
          </a:r>
          <a:r>
            <a:rPr lang="en-US" sz="2400" kern="1200" dirty="0" smtClean="0">
              <a:latin typeface="NikoshBAN" panose="02000000000000000000" pitchFamily="2" charset="0"/>
              <a:cs typeface="NikoshBAN" panose="02000000000000000000" pitchFamily="2" charset="0"/>
            </a:rPr>
            <a:t> </a:t>
          </a:r>
          <a:r>
            <a:rPr lang="en-US" sz="2400" kern="1200" dirty="0" err="1" smtClean="0">
              <a:latin typeface="NikoshBAN" panose="02000000000000000000" pitchFamily="2" charset="0"/>
              <a:cs typeface="NikoshBAN" panose="02000000000000000000" pitchFamily="2" charset="0"/>
            </a:rPr>
            <a:t>দিল</a:t>
          </a:r>
          <a:r>
            <a:rPr lang="en-US" sz="2400" kern="1200" dirty="0" smtClean="0">
              <a:latin typeface="NikoshBAN" panose="02000000000000000000" pitchFamily="2" charset="0"/>
              <a:cs typeface="NikoshBAN" panose="02000000000000000000" pitchFamily="2" charset="0"/>
            </a:rPr>
            <a:t> </a:t>
          </a:r>
          <a:r>
            <a:rPr lang="en-US" sz="2400" kern="1200" dirty="0" err="1" smtClean="0">
              <a:latin typeface="NikoshBAN" panose="02000000000000000000" pitchFamily="2" charset="0"/>
              <a:cs typeface="NikoshBAN" panose="02000000000000000000" pitchFamily="2" charset="0"/>
            </a:rPr>
            <a:t>হৃদয়</a:t>
          </a:r>
          <a:r>
            <a:rPr lang="en-US" sz="2400" kern="1200" dirty="0" smtClean="0">
              <a:latin typeface="NikoshBAN" panose="02000000000000000000" pitchFamily="2" charset="0"/>
              <a:cs typeface="NikoshBAN" panose="02000000000000000000" pitchFamily="2" charset="0"/>
            </a:rPr>
            <a:t> </a:t>
          </a:r>
          <a:r>
            <a:rPr lang="en-US" sz="2400" kern="1200" dirty="0" err="1" smtClean="0">
              <a:latin typeface="NikoshBAN" panose="02000000000000000000" pitchFamily="2" charset="0"/>
              <a:cs typeface="NikoshBAN" panose="02000000000000000000" pitchFamily="2" charset="0"/>
            </a:rPr>
            <a:t>উপাড়ি</a:t>
          </a:r>
          <a:r>
            <a:rPr lang="en-US" sz="2400" kern="1200" dirty="0" smtClean="0">
              <a:latin typeface="NikoshBAN" panose="02000000000000000000" pitchFamily="2" charset="0"/>
              <a:cs typeface="NikoshBAN" panose="02000000000000000000" pitchFamily="2" charset="0"/>
            </a:rPr>
            <a:t> </a:t>
          </a:r>
          <a:r>
            <a:rPr lang="en-US" sz="2400" kern="1200" dirty="0" err="1" smtClean="0">
              <a:latin typeface="NikoshBAN" panose="02000000000000000000" pitchFamily="2" charset="0"/>
              <a:cs typeface="NikoshBAN" panose="02000000000000000000" pitchFamily="2" charset="0"/>
            </a:rPr>
            <a:t>কত</a:t>
          </a:r>
          <a:r>
            <a:rPr lang="en-US" sz="2400" kern="1200" dirty="0" smtClean="0">
              <a:latin typeface="NikoshBAN" panose="02000000000000000000" pitchFamily="2" charset="0"/>
              <a:cs typeface="NikoshBAN" panose="02000000000000000000" pitchFamily="2" charset="0"/>
            </a:rPr>
            <a:t> </a:t>
          </a:r>
          <a:r>
            <a:rPr lang="en-US" sz="2400" kern="1200" dirty="0" err="1" smtClean="0">
              <a:latin typeface="NikoshBAN" panose="02000000000000000000" pitchFamily="2" charset="0"/>
              <a:cs typeface="NikoshBAN" panose="02000000000000000000" pitchFamily="2" charset="0"/>
            </a:rPr>
            <a:t>বোন</a:t>
          </a:r>
          <a:r>
            <a:rPr lang="en-US" sz="2400" kern="1200" dirty="0" smtClean="0">
              <a:latin typeface="NikoshBAN" panose="02000000000000000000" pitchFamily="2" charset="0"/>
              <a:cs typeface="NikoshBAN" panose="02000000000000000000" pitchFamily="2" charset="0"/>
            </a:rPr>
            <a:t> </a:t>
          </a:r>
          <a:r>
            <a:rPr lang="en-US" sz="2400" kern="1200" dirty="0" err="1" smtClean="0">
              <a:latin typeface="NikoshBAN" panose="02000000000000000000" pitchFamily="2" charset="0"/>
              <a:cs typeface="NikoshBAN" panose="02000000000000000000" pitchFamily="2" charset="0"/>
            </a:rPr>
            <a:t>দিল</a:t>
          </a:r>
          <a:r>
            <a:rPr lang="en-US" sz="2400" kern="1200" dirty="0" smtClean="0">
              <a:latin typeface="NikoshBAN" panose="02000000000000000000" pitchFamily="2" charset="0"/>
              <a:cs typeface="NikoshBAN" panose="02000000000000000000" pitchFamily="2" charset="0"/>
            </a:rPr>
            <a:t> </a:t>
          </a:r>
          <a:r>
            <a:rPr lang="en-US" sz="2400" kern="1200" dirty="0" err="1" smtClean="0">
              <a:latin typeface="NikoshBAN" panose="02000000000000000000" pitchFamily="2" charset="0"/>
              <a:cs typeface="NikoshBAN" panose="02000000000000000000" pitchFamily="2" charset="0"/>
            </a:rPr>
            <a:t>সেবা</a:t>
          </a:r>
          <a:endParaRPr lang="en-US" sz="2400" kern="1200" dirty="0">
            <a:latin typeface="NikoshBAN" panose="02000000000000000000" pitchFamily="2" charset="0"/>
            <a:cs typeface="NikoshBAN" panose="02000000000000000000" pitchFamily="2" charset="0"/>
          </a:endParaRPr>
        </a:p>
      </dsp:txBody>
      <dsp:txXfrm>
        <a:off x="280092" y="69827"/>
        <a:ext cx="4834846" cy="299634"/>
      </dsp:txXfrm>
    </dsp:sp>
    <dsp:sp modelId="{EA0FACC3-E4B2-4368-803C-5D678ED17015}">
      <dsp:nvSpPr>
        <dsp:cNvPr id="0" name=""/>
        <dsp:cNvSpPr/>
      </dsp:nvSpPr>
      <dsp:spPr>
        <a:xfrm>
          <a:off x="0" y="718099"/>
          <a:ext cx="5282837" cy="2268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D0DD6C4-A2E6-4580-85CD-26A4BC95FCC2}">
      <dsp:nvSpPr>
        <dsp:cNvPr id="0" name=""/>
        <dsp:cNvSpPr/>
      </dsp:nvSpPr>
      <dsp:spPr>
        <a:xfrm>
          <a:off x="263883" y="528231"/>
          <a:ext cx="4840812" cy="322708"/>
        </a:xfrm>
        <a:prstGeom prst="roundRect">
          <a:avLst/>
        </a:prstGeom>
        <a:solidFill>
          <a:schemeClr val="tx1">
            <a:lumMod val="75000"/>
            <a:lumOff val="25000"/>
          </a:schemeClr>
        </a:solidFill>
        <a:ln>
          <a:solidFill>
            <a:srgbClr val="FFFF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75" tIns="0" rIns="139775" bIns="0" numCol="1" spcCol="1270" anchor="ctr" anchorCtr="0">
          <a:noAutofit/>
        </a:bodyPr>
        <a:lstStyle/>
        <a:p>
          <a:pPr lvl="0" algn="l" defTabSz="1066800">
            <a:lnSpc>
              <a:spcPct val="90000"/>
            </a:lnSpc>
            <a:spcBef>
              <a:spcPct val="0"/>
            </a:spcBef>
            <a:spcAft>
              <a:spcPct val="35000"/>
            </a:spcAft>
          </a:pPr>
          <a:r>
            <a:rPr lang="en-US" sz="2400" kern="1200" dirty="0" err="1" smtClean="0">
              <a:latin typeface="NikoshBAN" panose="02000000000000000000" pitchFamily="2" charset="0"/>
              <a:cs typeface="NikoshBAN" panose="02000000000000000000" pitchFamily="2" charset="0"/>
            </a:rPr>
            <a:t>বীরের</a:t>
          </a:r>
          <a:r>
            <a:rPr lang="en-US" sz="2400" kern="1200" dirty="0" smtClean="0">
              <a:latin typeface="NikoshBAN" panose="02000000000000000000" pitchFamily="2" charset="0"/>
              <a:cs typeface="NikoshBAN" panose="02000000000000000000" pitchFamily="2" charset="0"/>
            </a:rPr>
            <a:t> </a:t>
          </a:r>
          <a:r>
            <a:rPr lang="en-US" sz="2400" kern="1200" dirty="0" err="1" smtClean="0">
              <a:latin typeface="NikoshBAN" panose="02000000000000000000" pitchFamily="2" charset="0"/>
              <a:cs typeface="NikoshBAN" panose="02000000000000000000" pitchFamily="2" charset="0"/>
            </a:rPr>
            <a:t>স্মৃতি</a:t>
          </a:r>
          <a:r>
            <a:rPr lang="en-US" sz="2400" kern="1200" dirty="0" smtClean="0">
              <a:latin typeface="NikoshBAN" panose="02000000000000000000" pitchFamily="2" charset="0"/>
              <a:cs typeface="NikoshBAN" panose="02000000000000000000" pitchFamily="2" charset="0"/>
            </a:rPr>
            <a:t>–</a:t>
          </a:r>
          <a:r>
            <a:rPr lang="en-US" sz="2400" kern="1200" dirty="0" err="1" smtClean="0">
              <a:latin typeface="NikoshBAN" panose="02000000000000000000" pitchFamily="2" charset="0"/>
              <a:cs typeface="NikoshBAN" panose="02000000000000000000" pitchFamily="2" charset="0"/>
            </a:rPr>
            <a:t>স্তম্ভের</a:t>
          </a:r>
          <a:r>
            <a:rPr lang="en-US" sz="2400" kern="1200" dirty="0" smtClean="0">
              <a:latin typeface="NikoshBAN" panose="02000000000000000000" pitchFamily="2" charset="0"/>
              <a:cs typeface="NikoshBAN" panose="02000000000000000000" pitchFamily="2" charset="0"/>
            </a:rPr>
            <a:t> </a:t>
          </a:r>
          <a:r>
            <a:rPr lang="en-US" sz="2400" kern="1200" dirty="0" err="1" smtClean="0">
              <a:latin typeface="NikoshBAN" panose="02000000000000000000" pitchFamily="2" charset="0"/>
              <a:cs typeface="NikoshBAN" panose="02000000000000000000" pitchFamily="2" charset="0"/>
            </a:rPr>
            <a:t>গাঁয়ে</a:t>
          </a:r>
          <a:r>
            <a:rPr lang="en-US" sz="2400" kern="1200" dirty="0" smtClean="0">
              <a:latin typeface="NikoshBAN" panose="02000000000000000000" pitchFamily="2" charset="0"/>
              <a:cs typeface="NikoshBAN" panose="02000000000000000000" pitchFamily="2" charset="0"/>
            </a:rPr>
            <a:t> </a:t>
          </a:r>
          <a:r>
            <a:rPr lang="en-US" sz="2400" kern="1200" dirty="0" err="1" smtClean="0">
              <a:latin typeface="NikoshBAN" panose="02000000000000000000" pitchFamily="2" charset="0"/>
              <a:cs typeface="NikoshBAN" panose="02000000000000000000" pitchFamily="2" charset="0"/>
            </a:rPr>
            <a:t>লিখিয়া</a:t>
          </a:r>
          <a:r>
            <a:rPr lang="en-US" sz="2400" kern="1200" dirty="0" smtClean="0">
              <a:latin typeface="NikoshBAN" panose="02000000000000000000" pitchFamily="2" charset="0"/>
              <a:cs typeface="NikoshBAN" panose="02000000000000000000" pitchFamily="2" charset="0"/>
            </a:rPr>
            <a:t> </a:t>
          </a:r>
          <a:r>
            <a:rPr lang="en-US" sz="2400" kern="1200" dirty="0" err="1" smtClean="0">
              <a:latin typeface="NikoshBAN" panose="02000000000000000000" pitchFamily="2" charset="0"/>
              <a:cs typeface="NikoshBAN" panose="02000000000000000000" pitchFamily="2" charset="0"/>
            </a:rPr>
            <a:t>রেখেছে</a:t>
          </a:r>
          <a:r>
            <a:rPr lang="en-US" sz="2400" kern="1200" dirty="0" smtClean="0">
              <a:latin typeface="NikoshBAN" panose="02000000000000000000" pitchFamily="2" charset="0"/>
              <a:cs typeface="NikoshBAN" panose="02000000000000000000" pitchFamily="2" charset="0"/>
            </a:rPr>
            <a:t> </a:t>
          </a:r>
          <a:r>
            <a:rPr lang="en-US" sz="2400" kern="1200" dirty="0" err="1" smtClean="0">
              <a:latin typeface="NikoshBAN" panose="02000000000000000000" pitchFamily="2" charset="0"/>
              <a:cs typeface="NikoshBAN" panose="02000000000000000000" pitchFamily="2" charset="0"/>
            </a:rPr>
            <a:t>কেবা</a:t>
          </a:r>
          <a:r>
            <a:rPr lang="en-US" sz="2400" kern="1200" dirty="0" smtClean="0">
              <a:latin typeface="NikoshBAN" panose="02000000000000000000" pitchFamily="2" charset="0"/>
              <a:cs typeface="NikoshBAN" panose="02000000000000000000" pitchFamily="2" charset="0"/>
            </a:rPr>
            <a:t>?</a:t>
          </a:r>
          <a:endParaRPr lang="en-US" sz="2400" kern="1200" dirty="0">
            <a:latin typeface="NikoshBAN" panose="02000000000000000000" pitchFamily="2" charset="0"/>
            <a:cs typeface="NikoshBAN" panose="02000000000000000000" pitchFamily="2" charset="0"/>
          </a:endParaRPr>
        </a:p>
      </dsp:txBody>
      <dsp:txXfrm>
        <a:off x="279636" y="543984"/>
        <a:ext cx="4809306" cy="291202"/>
      </dsp:txXfrm>
    </dsp:sp>
    <dsp:sp modelId="{4CF7F25B-A60C-430B-A8B9-055D03C9CD3A}">
      <dsp:nvSpPr>
        <dsp:cNvPr id="0" name=""/>
        <dsp:cNvSpPr/>
      </dsp:nvSpPr>
      <dsp:spPr>
        <a:xfrm>
          <a:off x="0" y="1197204"/>
          <a:ext cx="5282837" cy="2268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0664670-CA23-4EEB-A416-B6BC0BF90086}">
      <dsp:nvSpPr>
        <dsp:cNvPr id="0" name=""/>
        <dsp:cNvSpPr/>
      </dsp:nvSpPr>
      <dsp:spPr>
        <a:xfrm>
          <a:off x="263883" y="993499"/>
          <a:ext cx="4842623" cy="336544"/>
        </a:xfrm>
        <a:prstGeom prst="roundRect">
          <a:avLst/>
        </a:prstGeom>
        <a:solidFill>
          <a:schemeClr val="tx1">
            <a:lumMod val="75000"/>
            <a:lumOff val="25000"/>
          </a:schemeClr>
        </a:solidFill>
        <a:ln>
          <a:solidFill>
            <a:srgbClr val="FFFF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75" tIns="0" rIns="139775" bIns="0" numCol="1" spcCol="1270" anchor="ctr" anchorCtr="0">
          <a:noAutofit/>
        </a:bodyPr>
        <a:lstStyle/>
        <a:p>
          <a:pPr lvl="0" algn="l" defTabSz="1022350">
            <a:lnSpc>
              <a:spcPct val="90000"/>
            </a:lnSpc>
            <a:spcBef>
              <a:spcPct val="0"/>
            </a:spcBef>
            <a:spcAft>
              <a:spcPct val="35000"/>
            </a:spcAft>
          </a:pPr>
          <a:r>
            <a:rPr lang="en-US" sz="2300" kern="1200" dirty="0" err="1" smtClean="0">
              <a:latin typeface="NikoshBAN" panose="02000000000000000000" pitchFamily="2" charset="0"/>
              <a:cs typeface="NikoshBAN" panose="02000000000000000000" pitchFamily="2" charset="0"/>
            </a:rPr>
            <a:t>কোনোকালে</a:t>
          </a:r>
          <a:r>
            <a:rPr lang="en-US" sz="2300" kern="1200" dirty="0" smtClean="0">
              <a:latin typeface="NikoshBAN" panose="02000000000000000000" pitchFamily="2" charset="0"/>
              <a:cs typeface="NikoshBAN" panose="02000000000000000000" pitchFamily="2" charset="0"/>
            </a:rPr>
            <a:t> </a:t>
          </a:r>
          <a:r>
            <a:rPr lang="en-US" sz="2300" kern="1200" dirty="0" err="1" smtClean="0">
              <a:latin typeface="NikoshBAN" panose="02000000000000000000" pitchFamily="2" charset="0"/>
              <a:cs typeface="NikoshBAN" panose="02000000000000000000" pitchFamily="2" charset="0"/>
            </a:rPr>
            <a:t>একা</a:t>
          </a:r>
          <a:r>
            <a:rPr lang="en-US" sz="2300" kern="1200" dirty="0" smtClean="0">
              <a:latin typeface="NikoshBAN" panose="02000000000000000000" pitchFamily="2" charset="0"/>
              <a:cs typeface="NikoshBAN" panose="02000000000000000000" pitchFamily="2" charset="0"/>
            </a:rPr>
            <a:t> </a:t>
          </a:r>
          <a:r>
            <a:rPr lang="en-US" sz="2300" kern="1200" dirty="0" err="1" smtClean="0">
              <a:latin typeface="NikoshBAN" panose="02000000000000000000" pitchFamily="2" charset="0"/>
              <a:cs typeface="NikoshBAN" panose="02000000000000000000" pitchFamily="2" charset="0"/>
            </a:rPr>
            <a:t>হয়</a:t>
          </a:r>
          <a:r>
            <a:rPr lang="en-US" sz="2300" kern="1200" dirty="0" smtClean="0">
              <a:latin typeface="NikoshBAN" panose="02000000000000000000" pitchFamily="2" charset="0"/>
              <a:cs typeface="NikoshBAN" panose="02000000000000000000" pitchFamily="2" charset="0"/>
            </a:rPr>
            <a:t> </a:t>
          </a:r>
          <a:r>
            <a:rPr lang="en-US" sz="2300" kern="1200" dirty="0" err="1" smtClean="0">
              <a:latin typeface="NikoshBAN" panose="02000000000000000000" pitchFamily="2" charset="0"/>
              <a:cs typeface="NikoshBAN" panose="02000000000000000000" pitchFamily="2" charset="0"/>
            </a:rPr>
            <a:t>নি</a:t>
          </a:r>
          <a:r>
            <a:rPr lang="en-US" sz="2300" kern="1200" dirty="0" smtClean="0">
              <a:latin typeface="NikoshBAN" panose="02000000000000000000" pitchFamily="2" charset="0"/>
              <a:cs typeface="NikoshBAN" panose="02000000000000000000" pitchFamily="2" charset="0"/>
            </a:rPr>
            <a:t> </a:t>
          </a:r>
          <a:r>
            <a:rPr lang="en-US" sz="2300" kern="1200" dirty="0" err="1" smtClean="0">
              <a:latin typeface="NikoshBAN" panose="02000000000000000000" pitchFamily="2" charset="0"/>
              <a:cs typeface="NikoshBAN" panose="02000000000000000000" pitchFamily="2" charset="0"/>
            </a:rPr>
            <a:t>কো</a:t>
          </a:r>
          <a:r>
            <a:rPr lang="en-US" sz="2300" kern="1200" dirty="0" smtClean="0">
              <a:latin typeface="NikoshBAN" panose="02000000000000000000" pitchFamily="2" charset="0"/>
              <a:cs typeface="NikoshBAN" panose="02000000000000000000" pitchFamily="2" charset="0"/>
            </a:rPr>
            <a:t> </a:t>
          </a:r>
          <a:r>
            <a:rPr lang="en-US" sz="2300" kern="1200" dirty="0" err="1" smtClean="0">
              <a:latin typeface="NikoshBAN" panose="02000000000000000000" pitchFamily="2" charset="0"/>
              <a:cs typeface="NikoshBAN" panose="02000000000000000000" pitchFamily="2" charset="0"/>
            </a:rPr>
            <a:t>জয়ী</a:t>
          </a:r>
          <a:r>
            <a:rPr lang="en-US" sz="2300" kern="1200" dirty="0" smtClean="0">
              <a:latin typeface="NikoshBAN" panose="02000000000000000000" pitchFamily="2" charset="0"/>
              <a:cs typeface="NikoshBAN" panose="02000000000000000000" pitchFamily="2" charset="0"/>
            </a:rPr>
            <a:t> </a:t>
          </a:r>
          <a:r>
            <a:rPr lang="en-US" sz="2300" kern="1200" dirty="0" err="1" smtClean="0">
              <a:latin typeface="NikoshBAN" panose="02000000000000000000" pitchFamily="2" charset="0"/>
              <a:cs typeface="NikoshBAN" panose="02000000000000000000" pitchFamily="2" charset="0"/>
            </a:rPr>
            <a:t>পুরুষের</a:t>
          </a:r>
          <a:r>
            <a:rPr lang="en-US" sz="2300" kern="1200" dirty="0" smtClean="0">
              <a:latin typeface="NikoshBAN" panose="02000000000000000000" pitchFamily="2" charset="0"/>
              <a:cs typeface="NikoshBAN" panose="02000000000000000000" pitchFamily="2" charset="0"/>
            </a:rPr>
            <a:t> </a:t>
          </a:r>
          <a:r>
            <a:rPr lang="en-US" sz="2300" kern="1200" dirty="0" err="1" smtClean="0">
              <a:latin typeface="NikoshBAN" panose="02000000000000000000" pitchFamily="2" charset="0"/>
              <a:cs typeface="NikoshBAN" panose="02000000000000000000" pitchFamily="2" charset="0"/>
            </a:rPr>
            <a:t>তরবারী</a:t>
          </a:r>
          <a:endParaRPr lang="en-US" sz="2300" kern="1200" dirty="0">
            <a:latin typeface="NikoshBAN" panose="02000000000000000000" pitchFamily="2" charset="0"/>
            <a:cs typeface="NikoshBAN" panose="02000000000000000000" pitchFamily="2" charset="0"/>
          </a:endParaRPr>
        </a:p>
      </dsp:txBody>
      <dsp:txXfrm>
        <a:off x="280312" y="1009928"/>
        <a:ext cx="4809765" cy="30368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F54652-D7FB-46CC-9F6B-9447BBF192EA}">
      <dsp:nvSpPr>
        <dsp:cNvPr id="0" name=""/>
        <dsp:cNvSpPr/>
      </dsp:nvSpPr>
      <dsp:spPr>
        <a:xfrm>
          <a:off x="0" y="252831"/>
          <a:ext cx="5282837" cy="2268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62CD29F8-D704-44E8-8E55-EEF555E00E74}">
      <dsp:nvSpPr>
        <dsp:cNvPr id="0" name=""/>
        <dsp:cNvSpPr/>
      </dsp:nvSpPr>
      <dsp:spPr>
        <a:xfrm>
          <a:off x="263883" y="53618"/>
          <a:ext cx="4867264" cy="332052"/>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75" tIns="0" rIns="139775" bIns="0" numCol="1" spcCol="1270" anchor="ctr" anchorCtr="0">
          <a:noAutofit/>
        </a:bodyPr>
        <a:lstStyle/>
        <a:p>
          <a:pPr lvl="0" algn="l" defTabSz="1066800">
            <a:lnSpc>
              <a:spcPct val="90000"/>
            </a:lnSpc>
            <a:spcBef>
              <a:spcPct val="0"/>
            </a:spcBef>
            <a:spcAft>
              <a:spcPct val="35000"/>
            </a:spcAft>
          </a:pPr>
          <a:endParaRPr lang="en-US" sz="2400" kern="1200" dirty="0">
            <a:latin typeface="NikoshBAN" panose="02000000000000000000" pitchFamily="2" charset="0"/>
            <a:cs typeface="NikoshBAN" panose="02000000000000000000" pitchFamily="2" charset="0"/>
          </a:endParaRPr>
        </a:p>
      </dsp:txBody>
      <dsp:txXfrm>
        <a:off x="280092" y="69827"/>
        <a:ext cx="4834846" cy="299634"/>
      </dsp:txXfrm>
    </dsp:sp>
    <dsp:sp modelId="{EA0FACC3-E4B2-4368-803C-5D678ED17015}">
      <dsp:nvSpPr>
        <dsp:cNvPr id="0" name=""/>
        <dsp:cNvSpPr/>
      </dsp:nvSpPr>
      <dsp:spPr>
        <a:xfrm>
          <a:off x="0" y="718099"/>
          <a:ext cx="5282837" cy="2268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D0DD6C4-A2E6-4580-85CD-26A4BC95FCC2}">
      <dsp:nvSpPr>
        <dsp:cNvPr id="0" name=""/>
        <dsp:cNvSpPr/>
      </dsp:nvSpPr>
      <dsp:spPr>
        <a:xfrm>
          <a:off x="263883" y="528231"/>
          <a:ext cx="4840812" cy="322708"/>
        </a:xfrm>
        <a:prstGeom prst="roundRect">
          <a:avLst/>
        </a:prstGeom>
        <a:solidFill>
          <a:schemeClr val="tx1">
            <a:lumMod val="75000"/>
            <a:lumOff val="25000"/>
          </a:schemeClr>
        </a:solidFill>
        <a:ln>
          <a:solidFill>
            <a:srgbClr val="FFFF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75" tIns="0" rIns="139775" bIns="0" numCol="1" spcCol="1270" anchor="ctr" anchorCtr="0">
          <a:noAutofit/>
        </a:bodyPr>
        <a:lstStyle/>
        <a:p>
          <a:pPr lvl="0" algn="l" defTabSz="1022350">
            <a:lnSpc>
              <a:spcPct val="90000"/>
            </a:lnSpc>
            <a:spcBef>
              <a:spcPct val="0"/>
            </a:spcBef>
            <a:spcAft>
              <a:spcPct val="35000"/>
            </a:spcAft>
          </a:pPr>
          <a:r>
            <a:rPr lang="en-US" sz="2300" kern="1200" dirty="0" smtClean="0">
              <a:latin typeface="NikoshBAN" panose="02000000000000000000" pitchFamily="2" charset="0"/>
              <a:cs typeface="NikoshBAN" panose="02000000000000000000" pitchFamily="2" charset="0"/>
            </a:rPr>
            <a:t> 	</a:t>
          </a:r>
          <a:r>
            <a:rPr lang="en-US" sz="2300" kern="1200" dirty="0" err="1" smtClean="0">
              <a:latin typeface="NikoshBAN" panose="02000000000000000000" pitchFamily="2" charset="0"/>
              <a:cs typeface="NikoshBAN" panose="02000000000000000000" pitchFamily="2" charset="0"/>
            </a:rPr>
            <a:t>সে</a:t>
          </a:r>
          <a:r>
            <a:rPr lang="en-US" sz="2300" kern="1200" dirty="0" smtClean="0">
              <a:latin typeface="NikoshBAN" panose="02000000000000000000" pitchFamily="2" charset="0"/>
              <a:cs typeface="NikoshBAN" panose="02000000000000000000" pitchFamily="2" charset="0"/>
            </a:rPr>
            <a:t> </a:t>
          </a:r>
          <a:r>
            <a:rPr lang="en-US" sz="2300" kern="1200" dirty="0" err="1" smtClean="0">
              <a:latin typeface="NikoshBAN" panose="02000000000000000000" pitchFamily="2" charset="0"/>
              <a:cs typeface="NikoshBAN" panose="02000000000000000000" pitchFamily="2" charset="0"/>
            </a:rPr>
            <a:t>যুগ</a:t>
          </a:r>
          <a:r>
            <a:rPr lang="en-US" sz="2300" kern="1200" dirty="0" smtClean="0">
              <a:latin typeface="NikoshBAN" panose="02000000000000000000" pitchFamily="2" charset="0"/>
              <a:cs typeface="NikoshBAN" panose="02000000000000000000" pitchFamily="2" charset="0"/>
            </a:rPr>
            <a:t> </a:t>
          </a:r>
          <a:r>
            <a:rPr lang="en-US" sz="2300" kern="1200" dirty="0" err="1" smtClean="0">
              <a:latin typeface="NikoshBAN" panose="02000000000000000000" pitchFamily="2" charset="0"/>
              <a:cs typeface="NikoshBAN" panose="02000000000000000000" pitchFamily="2" charset="0"/>
            </a:rPr>
            <a:t>হয়েছে</a:t>
          </a:r>
          <a:r>
            <a:rPr lang="en-US" sz="2300" kern="1200" dirty="0" smtClean="0">
              <a:latin typeface="NikoshBAN" panose="02000000000000000000" pitchFamily="2" charset="0"/>
              <a:cs typeface="NikoshBAN" panose="02000000000000000000" pitchFamily="2" charset="0"/>
            </a:rPr>
            <a:t> </a:t>
          </a:r>
          <a:r>
            <a:rPr lang="en-US" sz="2300" kern="1200" dirty="0" err="1" smtClean="0">
              <a:latin typeface="NikoshBAN" panose="02000000000000000000" pitchFamily="2" charset="0"/>
              <a:cs typeface="NikoshBAN" panose="02000000000000000000" pitchFamily="2" charset="0"/>
            </a:rPr>
            <a:t>বাসি</a:t>
          </a:r>
          <a:endParaRPr lang="en-US" sz="2300" kern="1200" dirty="0">
            <a:latin typeface="NikoshBAN" panose="02000000000000000000" pitchFamily="2" charset="0"/>
            <a:cs typeface="NikoshBAN" panose="02000000000000000000" pitchFamily="2" charset="0"/>
          </a:endParaRPr>
        </a:p>
      </dsp:txBody>
      <dsp:txXfrm>
        <a:off x="279636" y="543984"/>
        <a:ext cx="4809306" cy="291202"/>
      </dsp:txXfrm>
    </dsp:sp>
    <dsp:sp modelId="{4CF7F25B-A60C-430B-A8B9-055D03C9CD3A}">
      <dsp:nvSpPr>
        <dsp:cNvPr id="0" name=""/>
        <dsp:cNvSpPr/>
      </dsp:nvSpPr>
      <dsp:spPr>
        <a:xfrm>
          <a:off x="0" y="1197204"/>
          <a:ext cx="5282837" cy="2268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0664670-CA23-4EEB-A416-B6BC0BF90086}">
      <dsp:nvSpPr>
        <dsp:cNvPr id="0" name=""/>
        <dsp:cNvSpPr/>
      </dsp:nvSpPr>
      <dsp:spPr>
        <a:xfrm>
          <a:off x="263883" y="993499"/>
          <a:ext cx="4842623" cy="336544"/>
        </a:xfrm>
        <a:prstGeom prst="roundRect">
          <a:avLst/>
        </a:prstGeom>
        <a:solidFill>
          <a:schemeClr val="tx1">
            <a:lumMod val="75000"/>
            <a:lumOff val="25000"/>
          </a:schemeClr>
        </a:solidFill>
        <a:ln>
          <a:solidFill>
            <a:srgbClr val="FFFF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75" tIns="0" rIns="139775" bIns="0" numCol="1" spcCol="1270" anchor="ctr" anchorCtr="0">
          <a:noAutofit/>
        </a:bodyPr>
        <a:lstStyle/>
        <a:p>
          <a:pPr lvl="0" algn="l" defTabSz="1022350">
            <a:lnSpc>
              <a:spcPct val="90000"/>
            </a:lnSpc>
            <a:spcBef>
              <a:spcPct val="0"/>
            </a:spcBef>
            <a:spcAft>
              <a:spcPct val="35000"/>
            </a:spcAft>
          </a:pPr>
          <a:r>
            <a:rPr lang="en-US" sz="2300" kern="1200" dirty="0" err="1" smtClean="0">
              <a:latin typeface="NikoshBAN" panose="02000000000000000000" pitchFamily="2" charset="0"/>
              <a:cs typeface="NikoshBAN" panose="02000000000000000000" pitchFamily="2" charset="0"/>
            </a:rPr>
            <a:t>যে</a:t>
          </a:r>
          <a:r>
            <a:rPr lang="en-US" sz="2300" kern="1200" baseline="0" dirty="0" smtClean="0">
              <a:latin typeface="NikoshBAN" panose="02000000000000000000" pitchFamily="2" charset="0"/>
              <a:cs typeface="NikoshBAN" panose="02000000000000000000" pitchFamily="2" charset="0"/>
            </a:rPr>
            <a:t> </a:t>
          </a:r>
          <a:r>
            <a:rPr lang="en-US" sz="2300" kern="1200" baseline="0" dirty="0" err="1" smtClean="0">
              <a:latin typeface="NikoshBAN" panose="02000000000000000000" pitchFamily="2" charset="0"/>
              <a:cs typeface="NikoshBAN" panose="02000000000000000000" pitchFamily="2" charset="0"/>
            </a:rPr>
            <a:t>যুগে</a:t>
          </a:r>
          <a:r>
            <a:rPr lang="en-US" sz="2300" kern="1200" baseline="0" dirty="0" smtClean="0">
              <a:latin typeface="NikoshBAN" panose="02000000000000000000" pitchFamily="2" charset="0"/>
              <a:cs typeface="NikoshBAN" panose="02000000000000000000" pitchFamily="2" charset="0"/>
            </a:rPr>
            <a:t> </a:t>
          </a:r>
          <a:r>
            <a:rPr lang="en-US" sz="2300" kern="1200" baseline="0" dirty="0" err="1" smtClean="0">
              <a:latin typeface="NikoshBAN" panose="02000000000000000000" pitchFamily="2" charset="0"/>
              <a:cs typeface="NikoshBAN" panose="02000000000000000000" pitchFamily="2" charset="0"/>
            </a:rPr>
            <a:t>পুরুষ</a:t>
          </a:r>
          <a:r>
            <a:rPr lang="en-US" sz="2300" kern="1200" baseline="0" dirty="0" smtClean="0">
              <a:latin typeface="NikoshBAN" panose="02000000000000000000" pitchFamily="2" charset="0"/>
              <a:cs typeface="NikoshBAN" panose="02000000000000000000" pitchFamily="2" charset="0"/>
            </a:rPr>
            <a:t> </a:t>
          </a:r>
          <a:r>
            <a:rPr lang="en-US" sz="2300" kern="1200" baseline="0" dirty="0" err="1" smtClean="0">
              <a:latin typeface="NikoshBAN" panose="02000000000000000000" pitchFamily="2" charset="0"/>
              <a:cs typeface="NikoshBAN" panose="02000000000000000000" pitchFamily="2" charset="0"/>
            </a:rPr>
            <a:t>দাস</a:t>
          </a:r>
          <a:r>
            <a:rPr lang="en-US" sz="2300" kern="1200" baseline="0" dirty="0" smtClean="0">
              <a:latin typeface="NikoshBAN" panose="02000000000000000000" pitchFamily="2" charset="0"/>
              <a:cs typeface="NikoshBAN" panose="02000000000000000000" pitchFamily="2" charset="0"/>
            </a:rPr>
            <a:t> </a:t>
          </a:r>
          <a:r>
            <a:rPr lang="en-US" sz="2300" kern="1200" baseline="0" dirty="0" err="1" smtClean="0">
              <a:latin typeface="NikoshBAN" panose="02000000000000000000" pitchFamily="2" charset="0"/>
              <a:cs typeface="NikoshBAN" panose="02000000000000000000" pitchFamily="2" charset="0"/>
            </a:rPr>
            <a:t>ছিল</a:t>
          </a:r>
          <a:r>
            <a:rPr lang="en-US" sz="2300" kern="1200" baseline="0" dirty="0" smtClean="0">
              <a:latin typeface="NikoshBAN" panose="02000000000000000000" pitchFamily="2" charset="0"/>
              <a:cs typeface="NikoshBAN" panose="02000000000000000000" pitchFamily="2" charset="0"/>
            </a:rPr>
            <a:t> </a:t>
          </a:r>
          <a:r>
            <a:rPr lang="en-US" sz="2300" kern="1200" baseline="0" dirty="0" err="1" smtClean="0">
              <a:latin typeface="NikoshBAN" panose="02000000000000000000" pitchFamily="2" charset="0"/>
              <a:cs typeface="NikoshBAN" panose="02000000000000000000" pitchFamily="2" charset="0"/>
            </a:rPr>
            <a:t>নাকো</a:t>
          </a:r>
          <a:r>
            <a:rPr lang="en-US" sz="2300" kern="1200" baseline="0" dirty="0" smtClean="0">
              <a:latin typeface="NikoshBAN" panose="02000000000000000000" pitchFamily="2" charset="0"/>
              <a:cs typeface="NikoshBAN" panose="02000000000000000000" pitchFamily="2" charset="0"/>
            </a:rPr>
            <a:t>, </a:t>
          </a:r>
          <a:r>
            <a:rPr lang="en-US" sz="2300" kern="1200" baseline="0" dirty="0" err="1" smtClean="0">
              <a:latin typeface="NikoshBAN" panose="02000000000000000000" pitchFamily="2" charset="0"/>
              <a:cs typeface="NikoshBAN" panose="02000000000000000000" pitchFamily="2" charset="0"/>
            </a:rPr>
            <a:t>নারীরা</a:t>
          </a:r>
          <a:r>
            <a:rPr lang="en-US" sz="2300" kern="1200" baseline="0" dirty="0" smtClean="0">
              <a:latin typeface="NikoshBAN" panose="02000000000000000000" pitchFamily="2" charset="0"/>
              <a:cs typeface="NikoshBAN" panose="02000000000000000000" pitchFamily="2" charset="0"/>
            </a:rPr>
            <a:t> </a:t>
          </a:r>
          <a:r>
            <a:rPr lang="en-US" sz="2300" kern="1200" baseline="0" dirty="0" err="1" smtClean="0">
              <a:latin typeface="NikoshBAN" panose="02000000000000000000" pitchFamily="2" charset="0"/>
              <a:cs typeface="NikoshBAN" panose="02000000000000000000" pitchFamily="2" charset="0"/>
            </a:rPr>
            <a:t>আছিল</a:t>
          </a:r>
          <a:r>
            <a:rPr lang="en-US" sz="2300" kern="1200" baseline="0" dirty="0" smtClean="0">
              <a:latin typeface="NikoshBAN" panose="02000000000000000000" pitchFamily="2" charset="0"/>
              <a:cs typeface="NikoshBAN" panose="02000000000000000000" pitchFamily="2" charset="0"/>
            </a:rPr>
            <a:t> </a:t>
          </a:r>
          <a:r>
            <a:rPr lang="en-US" sz="2300" kern="1200" baseline="0" dirty="0" err="1" smtClean="0">
              <a:latin typeface="NikoshBAN" panose="02000000000000000000" pitchFamily="2" charset="0"/>
              <a:cs typeface="NikoshBAN" panose="02000000000000000000" pitchFamily="2" charset="0"/>
            </a:rPr>
            <a:t>দাসী</a:t>
          </a:r>
          <a:r>
            <a:rPr lang="en-US" sz="2300" kern="1200" baseline="0" dirty="0" smtClean="0">
              <a:latin typeface="NikoshBAN" panose="02000000000000000000" pitchFamily="2" charset="0"/>
              <a:cs typeface="NikoshBAN" panose="02000000000000000000" pitchFamily="2" charset="0"/>
            </a:rPr>
            <a:t> </a:t>
          </a:r>
          <a:endParaRPr lang="en-US" sz="2300" kern="1200" dirty="0">
            <a:latin typeface="NikoshBAN" panose="02000000000000000000" pitchFamily="2" charset="0"/>
            <a:cs typeface="NikoshBAN" panose="02000000000000000000" pitchFamily="2" charset="0"/>
          </a:endParaRPr>
        </a:p>
      </dsp:txBody>
      <dsp:txXfrm>
        <a:off x="280312" y="1009928"/>
        <a:ext cx="4809765" cy="30368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F54652-D7FB-46CC-9F6B-9447BBF192EA}">
      <dsp:nvSpPr>
        <dsp:cNvPr id="0" name=""/>
        <dsp:cNvSpPr/>
      </dsp:nvSpPr>
      <dsp:spPr>
        <a:xfrm>
          <a:off x="0" y="252831"/>
          <a:ext cx="5282837" cy="2268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62CD29F8-D704-44E8-8E55-EEF555E00E74}">
      <dsp:nvSpPr>
        <dsp:cNvPr id="0" name=""/>
        <dsp:cNvSpPr/>
      </dsp:nvSpPr>
      <dsp:spPr>
        <a:xfrm>
          <a:off x="263883" y="53618"/>
          <a:ext cx="4867264" cy="332052"/>
        </a:xfrm>
        <a:prstGeom prst="roundRect">
          <a:avLst/>
        </a:prstGeom>
        <a:solidFill>
          <a:schemeClr val="tx1">
            <a:lumMod val="75000"/>
            <a:lumOff val="25000"/>
          </a:schemeClr>
        </a:solidFill>
        <a:ln>
          <a:solidFill>
            <a:srgbClr val="FFFF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75" tIns="0" rIns="139775" bIns="0" numCol="1" spcCol="1270" anchor="ctr" anchorCtr="0">
          <a:noAutofit/>
        </a:bodyPr>
        <a:lstStyle/>
        <a:p>
          <a:pPr lvl="0" algn="l" defTabSz="1066800">
            <a:lnSpc>
              <a:spcPct val="90000"/>
            </a:lnSpc>
            <a:spcBef>
              <a:spcPct val="0"/>
            </a:spcBef>
            <a:spcAft>
              <a:spcPct val="35000"/>
            </a:spcAft>
          </a:pPr>
          <a:r>
            <a:rPr lang="en-US" sz="2400" kern="1200" dirty="0" smtClean="0">
              <a:latin typeface="NikoshBAN" panose="02000000000000000000" pitchFamily="2" charset="0"/>
              <a:cs typeface="NikoshBAN" panose="02000000000000000000" pitchFamily="2" charset="0"/>
            </a:rPr>
            <a:t> </a:t>
          </a:r>
          <a:r>
            <a:rPr lang="en-US" sz="2400" kern="1200" dirty="0" err="1" smtClean="0">
              <a:latin typeface="NikoshBAN" panose="02000000000000000000" pitchFamily="2" charset="0"/>
              <a:cs typeface="NikoshBAN" panose="02000000000000000000" pitchFamily="2" charset="0"/>
            </a:rPr>
            <a:t>বেদনার</a:t>
          </a:r>
          <a:r>
            <a:rPr lang="en-US" sz="2400" kern="1200" dirty="0" smtClean="0">
              <a:latin typeface="NikoshBAN" panose="02000000000000000000" pitchFamily="2" charset="0"/>
              <a:cs typeface="NikoshBAN" panose="02000000000000000000" pitchFamily="2" charset="0"/>
            </a:rPr>
            <a:t> </a:t>
          </a:r>
          <a:r>
            <a:rPr lang="en-US" sz="2400" kern="1200" dirty="0" err="1" smtClean="0">
              <a:latin typeface="NikoshBAN" panose="02000000000000000000" pitchFamily="2" charset="0"/>
              <a:cs typeface="NikoshBAN" panose="02000000000000000000" pitchFamily="2" charset="0"/>
            </a:rPr>
            <a:t>যুগ</a:t>
          </a:r>
          <a:r>
            <a:rPr lang="en-US" sz="2400" kern="1200" dirty="0" smtClean="0">
              <a:latin typeface="NikoshBAN" panose="02000000000000000000" pitchFamily="2" charset="0"/>
              <a:cs typeface="NikoshBAN" panose="02000000000000000000" pitchFamily="2" charset="0"/>
            </a:rPr>
            <a:t>, </a:t>
          </a:r>
          <a:r>
            <a:rPr lang="en-US" sz="2400" kern="1200" dirty="0" err="1" smtClean="0">
              <a:latin typeface="NikoshBAN" panose="02000000000000000000" pitchFamily="2" charset="0"/>
              <a:cs typeface="NikoshBAN" panose="02000000000000000000" pitchFamily="2" charset="0"/>
            </a:rPr>
            <a:t>মানুষের</a:t>
          </a:r>
          <a:r>
            <a:rPr lang="en-US" sz="2400" kern="1200" dirty="0" smtClean="0">
              <a:latin typeface="NikoshBAN" panose="02000000000000000000" pitchFamily="2" charset="0"/>
              <a:cs typeface="NikoshBAN" panose="02000000000000000000" pitchFamily="2" charset="0"/>
            </a:rPr>
            <a:t> </a:t>
          </a:r>
          <a:r>
            <a:rPr lang="en-US" sz="2400" kern="1200" dirty="0" err="1" smtClean="0">
              <a:latin typeface="NikoshBAN" panose="02000000000000000000" pitchFamily="2" charset="0"/>
              <a:cs typeface="NikoshBAN" panose="02000000000000000000" pitchFamily="2" charset="0"/>
            </a:rPr>
            <a:t>যুগ</a:t>
          </a:r>
          <a:r>
            <a:rPr lang="en-US" sz="2400" kern="1200" dirty="0" smtClean="0">
              <a:latin typeface="NikoshBAN" panose="02000000000000000000" pitchFamily="2" charset="0"/>
              <a:cs typeface="NikoshBAN" panose="02000000000000000000" pitchFamily="2" charset="0"/>
            </a:rPr>
            <a:t>, </a:t>
          </a:r>
          <a:r>
            <a:rPr lang="en-US" sz="2400" kern="1200" dirty="0" err="1" smtClean="0">
              <a:latin typeface="NikoshBAN" panose="02000000000000000000" pitchFamily="2" charset="0"/>
              <a:cs typeface="NikoshBAN" panose="02000000000000000000" pitchFamily="2" charset="0"/>
            </a:rPr>
            <a:t>সাম্যের</a:t>
          </a:r>
          <a:r>
            <a:rPr lang="en-US" sz="2400" kern="1200" dirty="0" smtClean="0">
              <a:latin typeface="NikoshBAN" panose="02000000000000000000" pitchFamily="2" charset="0"/>
              <a:cs typeface="NikoshBAN" panose="02000000000000000000" pitchFamily="2" charset="0"/>
            </a:rPr>
            <a:t> </a:t>
          </a:r>
          <a:r>
            <a:rPr lang="en-US" sz="2400" kern="1200" dirty="0" err="1" smtClean="0">
              <a:latin typeface="NikoshBAN" panose="02000000000000000000" pitchFamily="2" charset="0"/>
              <a:cs typeface="NikoshBAN" panose="02000000000000000000" pitchFamily="2" charset="0"/>
            </a:rPr>
            <a:t>যুগ</a:t>
          </a:r>
          <a:r>
            <a:rPr lang="en-US" sz="2400" kern="1200" dirty="0" smtClean="0">
              <a:latin typeface="NikoshBAN" panose="02000000000000000000" pitchFamily="2" charset="0"/>
              <a:cs typeface="NikoshBAN" panose="02000000000000000000" pitchFamily="2" charset="0"/>
            </a:rPr>
            <a:t> </a:t>
          </a:r>
          <a:r>
            <a:rPr lang="en-US" sz="2400" kern="1200" dirty="0" err="1" smtClean="0">
              <a:latin typeface="NikoshBAN" panose="02000000000000000000" pitchFamily="2" charset="0"/>
              <a:cs typeface="NikoshBAN" panose="02000000000000000000" pitchFamily="2" charset="0"/>
            </a:rPr>
            <a:t>আজি</a:t>
          </a:r>
          <a:r>
            <a:rPr lang="en-US" sz="2400" kern="1200" dirty="0" smtClean="0">
              <a:latin typeface="NikoshBAN" panose="02000000000000000000" pitchFamily="2" charset="0"/>
              <a:cs typeface="NikoshBAN" panose="02000000000000000000" pitchFamily="2" charset="0"/>
            </a:rPr>
            <a:t>,</a:t>
          </a:r>
          <a:endParaRPr lang="en-US" sz="2400" kern="1200" dirty="0">
            <a:latin typeface="NikoshBAN" panose="02000000000000000000" pitchFamily="2" charset="0"/>
            <a:cs typeface="NikoshBAN" panose="02000000000000000000" pitchFamily="2" charset="0"/>
          </a:endParaRPr>
        </a:p>
      </dsp:txBody>
      <dsp:txXfrm>
        <a:off x="280092" y="69827"/>
        <a:ext cx="4834846" cy="299634"/>
      </dsp:txXfrm>
    </dsp:sp>
    <dsp:sp modelId="{EA0FACC3-E4B2-4368-803C-5D678ED17015}">
      <dsp:nvSpPr>
        <dsp:cNvPr id="0" name=""/>
        <dsp:cNvSpPr/>
      </dsp:nvSpPr>
      <dsp:spPr>
        <a:xfrm>
          <a:off x="0" y="718099"/>
          <a:ext cx="5282837" cy="2268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D0DD6C4-A2E6-4580-85CD-26A4BC95FCC2}">
      <dsp:nvSpPr>
        <dsp:cNvPr id="0" name=""/>
        <dsp:cNvSpPr/>
      </dsp:nvSpPr>
      <dsp:spPr>
        <a:xfrm>
          <a:off x="263883" y="528231"/>
          <a:ext cx="4840812" cy="322708"/>
        </a:xfrm>
        <a:prstGeom prst="roundRect">
          <a:avLst/>
        </a:prstGeom>
        <a:solidFill>
          <a:schemeClr val="tx1">
            <a:lumMod val="75000"/>
            <a:lumOff val="25000"/>
          </a:schemeClr>
        </a:solidFill>
        <a:ln>
          <a:solidFill>
            <a:srgbClr val="FFFF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75" tIns="0" rIns="139775" bIns="0" numCol="1" spcCol="1270" anchor="ctr" anchorCtr="0">
          <a:noAutofit/>
        </a:bodyPr>
        <a:lstStyle/>
        <a:p>
          <a:pPr lvl="0" algn="l" defTabSz="1066800">
            <a:lnSpc>
              <a:spcPct val="90000"/>
            </a:lnSpc>
            <a:spcBef>
              <a:spcPct val="0"/>
            </a:spcBef>
            <a:spcAft>
              <a:spcPct val="35000"/>
            </a:spcAft>
          </a:pPr>
          <a:r>
            <a:rPr lang="en-US" sz="2400" kern="1200" dirty="0" smtClean="0">
              <a:latin typeface="NikoshBAN" panose="02000000000000000000" pitchFamily="2" charset="0"/>
              <a:cs typeface="NikoshBAN" panose="02000000000000000000" pitchFamily="2" charset="0"/>
            </a:rPr>
            <a:t> </a:t>
          </a:r>
          <a:r>
            <a:rPr lang="en-US" sz="2400" kern="1200" dirty="0" err="1" smtClean="0">
              <a:latin typeface="NikoshBAN" panose="02000000000000000000" pitchFamily="2" charset="0"/>
              <a:cs typeface="NikoshBAN" panose="02000000000000000000" pitchFamily="2" charset="0"/>
            </a:rPr>
            <a:t>কেহ</a:t>
          </a:r>
          <a:r>
            <a:rPr lang="en-US" sz="2400" kern="1200" baseline="0" dirty="0" smtClean="0">
              <a:latin typeface="NikoshBAN" panose="02000000000000000000" pitchFamily="2" charset="0"/>
              <a:cs typeface="NikoshBAN" panose="02000000000000000000" pitchFamily="2" charset="0"/>
            </a:rPr>
            <a:t> </a:t>
          </a:r>
          <a:r>
            <a:rPr lang="en-US" sz="2400" kern="1200" baseline="0" dirty="0" err="1" smtClean="0">
              <a:latin typeface="NikoshBAN" panose="02000000000000000000" pitchFamily="2" charset="0"/>
              <a:cs typeface="NikoshBAN" panose="02000000000000000000" pitchFamily="2" charset="0"/>
            </a:rPr>
            <a:t>রহিবে</a:t>
          </a:r>
          <a:r>
            <a:rPr lang="en-US" sz="2400" kern="1200" baseline="0" dirty="0" smtClean="0">
              <a:latin typeface="NikoshBAN" panose="02000000000000000000" pitchFamily="2" charset="0"/>
              <a:cs typeface="NikoshBAN" panose="02000000000000000000" pitchFamily="2" charset="0"/>
            </a:rPr>
            <a:t> </a:t>
          </a:r>
          <a:r>
            <a:rPr lang="en-US" sz="2400" kern="1200" baseline="0" dirty="0" err="1" smtClean="0">
              <a:latin typeface="NikoshBAN" panose="02000000000000000000" pitchFamily="2" charset="0"/>
              <a:cs typeface="NikoshBAN" panose="02000000000000000000" pitchFamily="2" charset="0"/>
            </a:rPr>
            <a:t>না</a:t>
          </a:r>
          <a:r>
            <a:rPr lang="en-US" sz="2400" kern="1200" baseline="0" dirty="0" smtClean="0">
              <a:latin typeface="NikoshBAN" panose="02000000000000000000" pitchFamily="2" charset="0"/>
              <a:cs typeface="NikoshBAN" panose="02000000000000000000" pitchFamily="2" charset="0"/>
            </a:rPr>
            <a:t> </a:t>
          </a:r>
          <a:r>
            <a:rPr lang="en-US" sz="2400" kern="1200" baseline="0" dirty="0" err="1" smtClean="0">
              <a:latin typeface="NikoshBAN" panose="02000000000000000000" pitchFamily="2" charset="0"/>
              <a:cs typeface="NikoshBAN" panose="02000000000000000000" pitchFamily="2" charset="0"/>
            </a:rPr>
            <a:t>বন্ধী</a:t>
          </a:r>
          <a:r>
            <a:rPr lang="en-US" sz="2400" kern="1200" baseline="0" dirty="0" smtClean="0">
              <a:latin typeface="NikoshBAN" panose="02000000000000000000" pitchFamily="2" charset="0"/>
              <a:cs typeface="NikoshBAN" panose="02000000000000000000" pitchFamily="2" charset="0"/>
            </a:rPr>
            <a:t> </a:t>
          </a:r>
          <a:r>
            <a:rPr lang="en-US" sz="2400" kern="1200" baseline="0" dirty="0" err="1" smtClean="0">
              <a:latin typeface="NikoshBAN" panose="02000000000000000000" pitchFamily="2" charset="0"/>
              <a:cs typeface="NikoshBAN" panose="02000000000000000000" pitchFamily="2" charset="0"/>
            </a:rPr>
            <a:t>কাহারও</a:t>
          </a:r>
          <a:r>
            <a:rPr lang="en-US" sz="2400" kern="1200" baseline="0" dirty="0" smtClean="0">
              <a:latin typeface="NikoshBAN" panose="02000000000000000000" pitchFamily="2" charset="0"/>
              <a:cs typeface="NikoshBAN" panose="02000000000000000000" pitchFamily="2" charset="0"/>
            </a:rPr>
            <a:t>, </a:t>
          </a:r>
          <a:r>
            <a:rPr lang="en-US" sz="2400" kern="1200" baseline="0" dirty="0" err="1" smtClean="0">
              <a:latin typeface="NikoshBAN" panose="02000000000000000000" pitchFamily="2" charset="0"/>
              <a:cs typeface="NikoshBAN" panose="02000000000000000000" pitchFamily="2" charset="0"/>
            </a:rPr>
            <a:t>উঠিছে</a:t>
          </a:r>
          <a:r>
            <a:rPr lang="en-US" sz="2400" kern="1200" baseline="0" dirty="0" smtClean="0">
              <a:latin typeface="NikoshBAN" panose="02000000000000000000" pitchFamily="2" charset="0"/>
              <a:cs typeface="NikoshBAN" panose="02000000000000000000" pitchFamily="2" charset="0"/>
            </a:rPr>
            <a:t> </a:t>
          </a:r>
          <a:r>
            <a:rPr lang="en-US" sz="2400" kern="1200" baseline="0" dirty="0" err="1" smtClean="0">
              <a:latin typeface="NikoshBAN" panose="02000000000000000000" pitchFamily="2" charset="0"/>
              <a:cs typeface="NikoshBAN" panose="02000000000000000000" pitchFamily="2" charset="0"/>
            </a:rPr>
            <a:t>ডঙ্কা</a:t>
          </a:r>
          <a:r>
            <a:rPr lang="en-US" sz="2400" kern="1200" baseline="0" dirty="0" smtClean="0">
              <a:latin typeface="NikoshBAN" panose="02000000000000000000" pitchFamily="2" charset="0"/>
              <a:cs typeface="NikoshBAN" panose="02000000000000000000" pitchFamily="2" charset="0"/>
            </a:rPr>
            <a:t> </a:t>
          </a:r>
          <a:r>
            <a:rPr lang="en-US" sz="2400" kern="1200" baseline="0" dirty="0" err="1" smtClean="0">
              <a:latin typeface="NikoshBAN" panose="02000000000000000000" pitchFamily="2" charset="0"/>
              <a:cs typeface="NikoshBAN" panose="02000000000000000000" pitchFamily="2" charset="0"/>
            </a:rPr>
            <a:t>বাজি</a:t>
          </a:r>
          <a:r>
            <a:rPr lang="en-US" sz="2400" kern="1200" baseline="0" dirty="0" smtClean="0">
              <a:latin typeface="NikoshBAN" panose="02000000000000000000" pitchFamily="2" charset="0"/>
              <a:cs typeface="NikoshBAN" panose="02000000000000000000" pitchFamily="2" charset="0"/>
            </a:rPr>
            <a:t>।</a:t>
          </a:r>
          <a:endParaRPr lang="en-US" sz="2400" kern="1200" dirty="0">
            <a:latin typeface="NikoshBAN" panose="02000000000000000000" pitchFamily="2" charset="0"/>
            <a:cs typeface="NikoshBAN" panose="02000000000000000000" pitchFamily="2" charset="0"/>
          </a:endParaRPr>
        </a:p>
      </dsp:txBody>
      <dsp:txXfrm>
        <a:off x="279636" y="543984"/>
        <a:ext cx="4809306" cy="291202"/>
      </dsp:txXfrm>
    </dsp:sp>
    <dsp:sp modelId="{4CF7F25B-A60C-430B-A8B9-055D03C9CD3A}">
      <dsp:nvSpPr>
        <dsp:cNvPr id="0" name=""/>
        <dsp:cNvSpPr/>
      </dsp:nvSpPr>
      <dsp:spPr>
        <a:xfrm>
          <a:off x="0" y="1197204"/>
          <a:ext cx="5282837" cy="2268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0664670-CA23-4EEB-A416-B6BC0BF90086}">
      <dsp:nvSpPr>
        <dsp:cNvPr id="0" name=""/>
        <dsp:cNvSpPr/>
      </dsp:nvSpPr>
      <dsp:spPr>
        <a:xfrm>
          <a:off x="263883" y="993499"/>
          <a:ext cx="4842623" cy="336544"/>
        </a:xfrm>
        <a:prstGeom prst="roundRect">
          <a:avLst/>
        </a:prstGeom>
        <a:solidFill>
          <a:schemeClr val="tx1">
            <a:lumMod val="75000"/>
            <a:lumOff val="25000"/>
          </a:schemeClr>
        </a:solidFill>
        <a:ln>
          <a:solidFill>
            <a:srgbClr val="FFFF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75" tIns="0" rIns="139775" bIns="0" numCol="1" spcCol="1270" anchor="ctr" anchorCtr="0">
          <a:noAutofit/>
        </a:bodyPr>
        <a:lstStyle/>
        <a:p>
          <a:pPr lvl="0" algn="l" defTabSz="1066800">
            <a:lnSpc>
              <a:spcPct val="90000"/>
            </a:lnSpc>
            <a:spcBef>
              <a:spcPct val="0"/>
            </a:spcBef>
            <a:spcAft>
              <a:spcPct val="35000"/>
            </a:spcAft>
          </a:pPr>
          <a:r>
            <a:rPr lang="en-US" sz="2400" kern="1200" dirty="0" err="1" smtClean="0">
              <a:latin typeface="NikoshBAN" panose="02000000000000000000" pitchFamily="2" charset="0"/>
              <a:cs typeface="NikoshBAN" panose="02000000000000000000" pitchFamily="2" charset="0"/>
            </a:rPr>
            <a:t>নর</a:t>
          </a:r>
          <a:r>
            <a:rPr lang="en-US" sz="2400" kern="1200" dirty="0" smtClean="0">
              <a:latin typeface="NikoshBAN" panose="02000000000000000000" pitchFamily="2" charset="0"/>
              <a:cs typeface="NikoshBAN" panose="02000000000000000000" pitchFamily="2" charset="0"/>
            </a:rPr>
            <a:t> </a:t>
          </a:r>
          <a:r>
            <a:rPr lang="en-US" sz="2400" kern="1200" dirty="0" err="1" smtClean="0">
              <a:latin typeface="NikoshBAN" panose="02000000000000000000" pitchFamily="2" charset="0"/>
              <a:cs typeface="NikoshBAN" panose="02000000000000000000" pitchFamily="2" charset="0"/>
            </a:rPr>
            <a:t>যদি</a:t>
          </a:r>
          <a:r>
            <a:rPr lang="en-US" sz="2400" kern="1200" dirty="0" smtClean="0">
              <a:latin typeface="NikoshBAN" panose="02000000000000000000" pitchFamily="2" charset="0"/>
              <a:cs typeface="NikoshBAN" panose="02000000000000000000" pitchFamily="2" charset="0"/>
            </a:rPr>
            <a:t> </a:t>
          </a:r>
          <a:r>
            <a:rPr lang="en-US" sz="2400" kern="1200" dirty="0" err="1" smtClean="0">
              <a:latin typeface="NikoshBAN" panose="02000000000000000000" pitchFamily="2" charset="0"/>
              <a:cs typeface="NikoshBAN" panose="02000000000000000000" pitchFamily="2" charset="0"/>
            </a:rPr>
            <a:t>রাখে</a:t>
          </a:r>
          <a:r>
            <a:rPr lang="en-US" sz="2400" kern="1200" dirty="0" smtClean="0">
              <a:latin typeface="NikoshBAN" panose="02000000000000000000" pitchFamily="2" charset="0"/>
              <a:cs typeface="NikoshBAN" panose="02000000000000000000" pitchFamily="2" charset="0"/>
            </a:rPr>
            <a:t> </a:t>
          </a:r>
          <a:r>
            <a:rPr lang="en-US" sz="2400" kern="1200" dirty="0" err="1" smtClean="0">
              <a:latin typeface="NikoshBAN" panose="02000000000000000000" pitchFamily="2" charset="0"/>
              <a:cs typeface="NikoshBAN" panose="02000000000000000000" pitchFamily="2" charset="0"/>
            </a:rPr>
            <a:t>নারীরে</a:t>
          </a:r>
          <a:r>
            <a:rPr lang="en-US" sz="2400" kern="1200" dirty="0" smtClean="0">
              <a:latin typeface="NikoshBAN" panose="02000000000000000000" pitchFamily="2" charset="0"/>
              <a:cs typeface="NikoshBAN" panose="02000000000000000000" pitchFamily="2" charset="0"/>
            </a:rPr>
            <a:t> </a:t>
          </a:r>
          <a:r>
            <a:rPr lang="en-US" sz="2400" kern="1200" dirty="0" err="1" smtClean="0">
              <a:latin typeface="NikoshBAN" panose="02000000000000000000" pitchFamily="2" charset="0"/>
              <a:cs typeface="NikoshBAN" panose="02000000000000000000" pitchFamily="2" charset="0"/>
            </a:rPr>
            <a:t>বন্ধী</a:t>
          </a:r>
          <a:r>
            <a:rPr lang="en-US" sz="2400" kern="1200" dirty="0" smtClean="0">
              <a:latin typeface="NikoshBAN" panose="02000000000000000000" pitchFamily="2" charset="0"/>
              <a:cs typeface="NikoshBAN" panose="02000000000000000000" pitchFamily="2" charset="0"/>
            </a:rPr>
            <a:t>, </a:t>
          </a:r>
          <a:r>
            <a:rPr lang="en-US" sz="2400" kern="1200" dirty="0" err="1" smtClean="0">
              <a:latin typeface="NikoshBAN" panose="02000000000000000000" pitchFamily="2" charset="0"/>
              <a:cs typeface="NikoshBAN" panose="02000000000000000000" pitchFamily="2" charset="0"/>
            </a:rPr>
            <a:t>তবে</a:t>
          </a:r>
          <a:r>
            <a:rPr lang="en-US" sz="2400" kern="1200" dirty="0" smtClean="0">
              <a:latin typeface="NikoshBAN" panose="02000000000000000000" pitchFamily="2" charset="0"/>
              <a:cs typeface="NikoshBAN" panose="02000000000000000000" pitchFamily="2" charset="0"/>
            </a:rPr>
            <a:t> </a:t>
          </a:r>
          <a:r>
            <a:rPr lang="en-US" sz="2400" kern="1200" dirty="0" err="1" smtClean="0">
              <a:latin typeface="NikoshBAN" panose="02000000000000000000" pitchFamily="2" charset="0"/>
              <a:cs typeface="NikoshBAN" panose="02000000000000000000" pitchFamily="2" charset="0"/>
            </a:rPr>
            <a:t>এর</a:t>
          </a:r>
          <a:r>
            <a:rPr lang="en-US" sz="2400" kern="1200" dirty="0" smtClean="0">
              <a:latin typeface="NikoshBAN" panose="02000000000000000000" pitchFamily="2" charset="0"/>
              <a:cs typeface="NikoshBAN" panose="02000000000000000000" pitchFamily="2" charset="0"/>
            </a:rPr>
            <a:t> </a:t>
          </a:r>
          <a:r>
            <a:rPr lang="en-US" sz="2400" kern="1200" dirty="0" err="1" smtClean="0">
              <a:latin typeface="NikoshBAN" panose="02000000000000000000" pitchFamily="2" charset="0"/>
              <a:cs typeface="NikoshBAN" panose="02000000000000000000" pitchFamily="2" charset="0"/>
            </a:rPr>
            <a:t>পরযুগে</a:t>
          </a:r>
          <a:endParaRPr lang="en-US" sz="2400" kern="1200" dirty="0">
            <a:latin typeface="NikoshBAN" panose="02000000000000000000" pitchFamily="2" charset="0"/>
            <a:cs typeface="NikoshBAN" panose="02000000000000000000" pitchFamily="2" charset="0"/>
          </a:endParaRPr>
        </a:p>
      </dsp:txBody>
      <dsp:txXfrm>
        <a:off x="280312" y="1009928"/>
        <a:ext cx="4809765" cy="30368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F54652-D7FB-46CC-9F6B-9447BBF192EA}">
      <dsp:nvSpPr>
        <dsp:cNvPr id="0" name=""/>
        <dsp:cNvSpPr/>
      </dsp:nvSpPr>
      <dsp:spPr>
        <a:xfrm>
          <a:off x="0" y="252831"/>
          <a:ext cx="5282837" cy="2268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62CD29F8-D704-44E8-8E55-EEF555E00E74}">
      <dsp:nvSpPr>
        <dsp:cNvPr id="0" name=""/>
        <dsp:cNvSpPr/>
      </dsp:nvSpPr>
      <dsp:spPr>
        <a:xfrm>
          <a:off x="263883" y="53618"/>
          <a:ext cx="4867264" cy="332052"/>
        </a:xfrm>
        <a:prstGeom prst="roundRect">
          <a:avLst/>
        </a:prstGeom>
        <a:solidFill>
          <a:schemeClr val="tx1">
            <a:lumMod val="75000"/>
            <a:lumOff val="25000"/>
          </a:schemeClr>
        </a:solidFill>
        <a:ln>
          <a:solidFill>
            <a:srgbClr val="FFFF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75" tIns="0" rIns="139775" bIns="0" numCol="1" spcCol="1270" anchor="ctr" anchorCtr="0">
          <a:noAutofit/>
        </a:bodyPr>
        <a:lstStyle/>
        <a:p>
          <a:pPr lvl="0" algn="l" defTabSz="1066800">
            <a:lnSpc>
              <a:spcPct val="90000"/>
            </a:lnSpc>
            <a:spcBef>
              <a:spcPct val="0"/>
            </a:spcBef>
            <a:spcAft>
              <a:spcPct val="35000"/>
            </a:spcAft>
          </a:pPr>
          <a:r>
            <a:rPr lang="en-US" sz="2400" kern="1200" dirty="0" err="1" smtClean="0">
              <a:latin typeface="NikoshBAN" panose="02000000000000000000" pitchFamily="2" charset="0"/>
              <a:cs typeface="NikoshBAN" panose="02000000000000000000" pitchFamily="2" charset="0"/>
            </a:rPr>
            <a:t>আপনারি</a:t>
          </a:r>
          <a:r>
            <a:rPr lang="en-US" sz="2400" kern="1200" dirty="0" smtClean="0">
              <a:latin typeface="NikoshBAN" panose="02000000000000000000" pitchFamily="2" charset="0"/>
              <a:cs typeface="NikoshBAN" panose="02000000000000000000" pitchFamily="2" charset="0"/>
            </a:rPr>
            <a:t> </a:t>
          </a:r>
          <a:r>
            <a:rPr lang="en-US" sz="2400" kern="1200" dirty="0" err="1" smtClean="0">
              <a:latin typeface="NikoshBAN" panose="02000000000000000000" pitchFamily="2" charset="0"/>
              <a:cs typeface="NikoshBAN" panose="02000000000000000000" pitchFamily="2" charset="0"/>
            </a:rPr>
            <a:t>রচা</a:t>
          </a:r>
          <a:r>
            <a:rPr lang="en-US" sz="2400" kern="1200" dirty="0" smtClean="0">
              <a:latin typeface="NikoshBAN" panose="02000000000000000000" pitchFamily="2" charset="0"/>
              <a:cs typeface="NikoshBAN" panose="02000000000000000000" pitchFamily="2" charset="0"/>
            </a:rPr>
            <a:t> ঐ </a:t>
          </a:r>
          <a:r>
            <a:rPr lang="en-US" sz="2400" kern="1200" dirty="0" err="1" smtClean="0">
              <a:latin typeface="NikoshBAN" panose="02000000000000000000" pitchFamily="2" charset="0"/>
              <a:cs typeface="NikoshBAN" panose="02000000000000000000" pitchFamily="2" charset="0"/>
            </a:rPr>
            <a:t>কারাগারে</a:t>
          </a:r>
          <a:r>
            <a:rPr lang="en-US" sz="2400" kern="1200" dirty="0" smtClean="0">
              <a:latin typeface="NikoshBAN" panose="02000000000000000000" pitchFamily="2" charset="0"/>
              <a:cs typeface="NikoshBAN" panose="02000000000000000000" pitchFamily="2" charset="0"/>
            </a:rPr>
            <a:t> </a:t>
          </a:r>
          <a:r>
            <a:rPr lang="en-US" sz="2400" kern="1200" dirty="0" err="1" smtClean="0">
              <a:latin typeface="NikoshBAN" panose="02000000000000000000" pitchFamily="2" charset="0"/>
              <a:cs typeface="NikoshBAN" panose="02000000000000000000" pitchFamily="2" charset="0"/>
            </a:rPr>
            <a:t>পুরুষ</a:t>
          </a:r>
          <a:r>
            <a:rPr lang="en-US" sz="2400" kern="1200" dirty="0" smtClean="0">
              <a:latin typeface="NikoshBAN" panose="02000000000000000000" pitchFamily="2" charset="0"/>
              <a:cs typeface="NikoshBAN" panose="02000000000000000000" pitchFamily="2" charset="0"/>
            </a:rPr>
            <a:t> </a:t>
          </a:r>
          <a:r>
            <a:rPr lang="en-US" sz="2400" kern="1200" dirty="0" err="1" smtClean="0">
              <a:latin typeface="NikoshBAN" panose="02000000000000000000" pitchFamily="2" charset="0"/>
              <a:cs typeface="NikoshBAN" panose="02000000000000000000" pitchFamily="2" charset="0"/>
            </a:rPr>
            <a:t>মরিবে</a:t>
          </a:r>
          <a:r>
            <a:rPr lang="en-US" sz="2400" kern="1200" dirty="0" smtClean="0">
              <a:latin typeface="NikoshBAN" panose="02000000000000000000" pitchFamily="2" charset="0"/>
              <a:cs typeface="NikoshBAN" panose="02000000000000000000" pitchFamily="2" charset="0"/>
            </a:rPr>
            <a:t> </a:t>
          </a:r>
          <a:r>
            <a:rPr lang="en-US" sz="2400" kern="1200" dirty="0" err="1" smtClean="0">
              <a:latin typeface="NikoshBAN" panose="02000000000000000000" pitchFamily="2" charset="0"/>
              <a:cs typeface="NikoshBAN" panose="02000000000000000000" pitchFamily="2" charset="0"/>
            </a:rPr>
            <a:t>ভুগে</a:t>
          </a:r>
          <a:r>
            <a:rPr lang="en-US" sz="2400" kern="1200" dirty="0" smtClean="0">
              <a:latin typeface="NikoshBAN" panose="02000000000000000000" pitchFamily="2" charset="0"/>
              <a:cs typeface="NikoshBAN" panose="02000000000000000000" pitchFamily="2" charset="0"/>
            </a:rPr>
            <a:t> ।</a:t>
          </a:r>
          <a:endParaRPr lang="en-US" sz="2400" kern="1200" dirty="0">
            <a:latin typeface="NikoshBAN" panose="02000000000000000000" pitchFamily="2" charset="0"/>
            <a:cs typeface="NikoshBAN" panose="02000000000000000000" pitchFamily="2" charset="0"/>
          </a:endParaRPr>
        </a:p>
      </dsp:txBody>
      <dsp:txXfrm>
        <a:off x="280092" y="69827"/>
        <a:ext cx="4834846" cy="299634"/>
      </dsp:txXfrm>
    </dsp:sp>
    <dsp:sp modelId="{EA0FACC3-E4B2-4368-803C-5D678ED17015}">
      <dsp:nvSpPr>
        <dsp:cNvPr id="0" name=""/>
        <dsp:cNvSpPr/>
      </dsp:nvSpPr>
      <dsp:spPr>
        <a:xfrm>
          <a:off x="0" y="718099"/>
          <a:ext cx="5282837" cy="2268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D0DD6C4-A2E6-4580-85CD-26A4BC95FCC2}">
      <dsp:nvSpPr>
        <dsp:cNvPr id="0" name=""/>
        <dsp:cNvSpPr/>
      </dsp:nvSpPr>
      <dsp:spPr>
        <a:xfrm>
          <a:off x="263883" y="528231"/>
          <a:ext cx="4840812" cy="322708"/>
        </a:xfrm>
        <a:prstGeom prst="roundRect">
          <a:avLst/>
        </a:prstGeom>
        <a:solidFill>
          <a:schemeClr val="tx1">
            <a:lumMod val="75000"/>
            <a:lumOff val="25000"/>
          </a:schemeClr>
        </a:solidFill>
        <a:ln>
          <a:solidFill>
            <a:srgbClr val="FFFF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75" tIns="0" rIns="139775" bIns="0" numCol="1" spcCol="1270" anchor="ctr" anchorCtr="0">
          <a:noAutofit/>
        </a:bodyPr>
        <a:lstStyle/>
        <a:p>
          <a:pPr lvl="0" algn="l" defTabSz="1066800">
            <a:lnSpc>
              <a:spcPct val="90000"/>
            </a:lnSpc>
            <a:spcBef>
              <a:spcPct val="0"/>
            </a:spcBef>
            <a:spcAft>
              <a:spcPct val="35000"/>
            </a:spcAft>
          </a:pPr>
          <a:r>
            <a:rPr lang="en-US" sz="2400" kern="1200" dirty="0" smtClean="0">
              <a:latin typeface="NikoshBAN" panose="02000000000000000000" pitchFamily="2" charset="0"/>
              <a:cs typeface="NikoshBAN" panose="02000000000000000000" pitchFamily="2" charset="0"/>
            </a:rPr>
            <a:t>		         </a:t>
          </a:r>
          <a:r>
            <a:rPr lang="en-US" sz="2400" kern="1200" dirty="0" err="1" smtClean="0">
              <a:latin typeface="NikoshBAN" panose="02000000000000000000" pitchFamily="2" charset="0"/>
              <a:cs typeface="NikoshBAN" panose="02000000000000000000" pitchFamily="2" charset="0"/>
            </a:rPr>
            <a:t>যুগের</a:t>
          </a:r>
          <a:r>
            <a:rPr lang="en-US" sz="2400" kern="1200" dirty="0" smtClean="0">
              <a:latin typeface="NikoshBAN" panose="02000000000000000000" pitchFamily="2" charset="0"/>
              <a:cs typeface="NikoshBAN" panose="02000000000000000000" pitchFamily="2" charset="0"/>
            </a:rPr>
            <a:t> </a:t>
          </a:r>
          <a:r>
            <a:rPr lang="en-US" sz="2400" kern="1200" dirty="0" err="1" smtClean="0">
              <a:latin typeface="NikoshBAN" panose="02000000000000000000" pitchFamily="2" charset="0"/>
              <a:cs typeface="NikoshBAN" panose="02000000000000000000" pitchFamily="2" charset="0"/>
            </a:rPr>
            <a:t>ধর্ম</a:t>
          </a:r>
          <a:r>
            <a:rPr lang="en-US" sz="2400" kern="1200" dirty="0" smtClean="0">
              <a:latin typeface="NikoshBAN" panose="02000000000000000000" pitchFamily="2" charset="0"/>
              <a:cs typeface="NikoshBAN" panose="02000000000000000000" pitchFamily="2" charset="0"/>
            </a:rPr>
            <a:t> এই - </a:t>
          </a:r>
          <a:endParaRPr lang="en-US" sz="2400" kern="1200" dirty="0">
            <a:latin typeface="NikoshBAN" panose="02000000000000000000" pitchFamily="2" charset="0"/>
            <a:cs typeface="NikoshBAN" panose="02000000000000000000" pitchFamily="2" charset="0"/>
          </a:endParaRPr>
        </a:p>
      </dsp:txBody>
      <dsp:txXfrm>
        <a:off x="279636" y="543984"/>
        <a:ext cx="4809306" cy="291202"/>
      </dsp:txXfrm>
    </dsp:sp>
    <dsp:sp modelId="{4CF7F25B-A60C-430B-A8B9-055D03C9CD3A}">
      <dsp:nvSpPr>
        <dsp:cNvPr id="0" name=""/>
        <dsp:cNvSpPr/>
      </dsp:nvSpPr>
      <dsp:spPr>
        <a:xfrm>
          <a:off x="0" y="1197204"/>
          <a:ext cx="5282837" cy="2268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0664670-CA23-4EEB-A416-B6BC0BF90086}">
      <dsp:nvSpPr>
        <dsp:cNvPr id="0" name=""/>
        <dsp:cNvSpPr/>
      </dsp:nvSpPr>
      <dsp:spPr>
        <a:xfrm>
          <a:off x="263883" y="993499"/>
          <a:ext cx="4842623" cy="336544"/>
        </a:xfrm>
        <a:prstGeom prst="roundRect">
          <a:avLst/>
        </a:prstGeom>
        <a:solidFill>
          <a:schemeClr val="tx1">
            <a:lumMod val="75000"/>
            <a:lumOff val="25000"/>
          </a:schemeClr>
        </a:solidFill>
        <a:ln>
          <a:solidFill>
            <a:srgbClr val="FFFF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75" tIns="0" rIns="139775" bIns="0" numCol="1" spcCol="1270" anchor="ctr" anchorCtr="0">
          <a:noAutofit/>
        </a:bodyPr>
        <a:lstStyle/>
        <a:p>
          <a:pPr lvl="0" algn="l" defTabSz="977900">
            <a:lnSpc>
              <a:spcPct val="90000"/>
            </a:lnSpc>
            <a:spcBef>
              <a:spcPct val="0"/>
            </a:spcBef>
            <a:spcAft>
              <a:spcPct val="35000"/>
            </a:spcAft>
          </a:pPr>
          <a:r>
            <a:rPr lang="en-US" sz="2200" kern="1200" dirty="0" err="1" smtClean="0">
              <a:latin typeface="NikoshBAN" panose="02000000000000000000" pitchFamily="2" charset="0"/>
              <a:cs typeface="NikoshBAN" panose="02000000000000000000" pitchFamily="2" charset="0"/>
            </a:rPr>
            <a:t>পীড়ন</a:t>
          </a:r>
          <a:r>
            <a:rPr lang="en-US" sz="2200" kern="1200" dirty="0" smtClean="0">
              <a:latin typeface="NikoshBAN" panose="02000000000000000000" pitchFamily="2" charset="0"/>
              <a:cs typeface="NikoshBAN" panose="02000000000000000000" pitchFamily="2" charset="0"/>
            </a:rPr>
            <a:t> </a:t>
          </a:r>
          <a:r>
            <a:rPr lang="en-US" sz="2200" kern="1200" dirty="0" err="1" smtClean="0">
              <a:latin typeface="NikoshBAN" panose="02000000000000000000" pitchFamily="2" charset="0"/>
              <a:cs typeface="NikoshBAN" panose="02000000000000000000" pitchFamily="2" charset="0"/>
            </a:rPr>
            <a:t>করিলে</a:t>
          </a:r>
          <a:r>
            <a:rPr lang="en-US" sz="2200" kern="1200" dirty="0" smtClean="0">
              <a:latin typeface="NikoshBAN" panose="02000000000000000000" pitchFamily="2" charset="0"/>
              <a:cs typeface="NikoshBAN" panose="02000000000000000000" pitchFamily="2" charset="0"/>
            </a:rPr>
            <a:t> </a:t>
          </a:r>
          <a:r>
            <a:rPr lang="en-US" sz="2200" kern="1200" dirty="0" err="1" smtClean="0">
              <a:latin typeface="NikoshBAN" panose="02000000000000000000" pitchFamily="2" charset="0"/>
              <a:cs typeface="NikoshBAN" panose="02000000000000000000" pitchFamily="2" charset="0"/>
            </a:rPr>
            <a:t>সে</a:t>
          </a:r>
          <a:r>
            <a:rPr lang="en-US" sz="2200" kern="1200" dirty="0" smtClean="0">
              <a:latin typeface="NikoshBAN" panose="02000000000000000000" pitchFamily="2" charset="0"/>
              <a:cs typeface="NikoshBAN" panose="02000000000000000000" pitchFamily="2" charset="0"/>
            </a:rPr>
            <a:t>–</a:t>
          </a:r>
          <a:r>
            <a:rPr lang="en-US" sz="2200" kern="1200" dirty="0" err="1" smtClean="0">
              <a:latin typeface="NikoshBAN" panose="02000000000000000000" pitchFamily="2" charset="0"/>
              <a:cs typeface="NikoshBAN" panose="02000000000000000000" pitchFamily="2" charset="0"/>
            </a:rPr>
            <a:t>পীড়ন</a:t>
          </a:r>
          <a:r>
            <a:rPr lang="en-US" sz="2200" kern="1200" dirty="0" smtClean="0">
              <a:latin typeface="NikoshBAN" panose="02000000000000000000" pitchFamily="2" charset="0"/>
              <a:cs typeface="NikoshBAN" panose="02000000000000000000" pitchFamily="2" charset="0"/>
            </a:rPr>
            <a:t> </a:t>
          </a:r>
          <a:r>
            <a:rPr lang="en-US" sz="2200" kern="1200" dirty="0" err="1" smtClean="0">
              <a:latin typeface="NikoshBAN" panose="02000000000000000000" pitchFamily="2" charset="0"/>
              <a:cs typeface="NikoshBAN" panose="02000000000000000000" pitchFamily="2" charset="0"/>
            </a:rPr>
            <a:t>এসে</a:t>
          </a:r>
          <a:r>
            <a:rPr lang="en-US" sz="2200" kern="1200" dirty="0" smtClean="0">
              <a:latin typeface="NikoshBAN" panose="02000000000000000000" pitchFamily="2" charset="0"/>
              <a:cs typeface="NikoshBAN" panose="02000000000000000000" pitchFamily="2" charset="0"/>
            </a:rPr>
            <a:t> </a:t>
          </a:r>
          <a:r>
            <a:rPr lang="en-US" sz="2200" kern="1200" dirty="0" err="1" smtClean="0">
              <a:latin typeface="NikoshBAN" panose="02000000000000000000" pitchFamily="2" charset="0"/>
              <a:cs typeface="NikoshBAN" panose="02000000000000000000" pitchFamily="2" charset="0"/>
            </a:rPr>
            <a:t>পীড়া</a:t>
          </a:r>
          <a:r>
            <a:rPr lang="en-US" sz="2200" kern="1200" dirty="0" smtClean="0">
              <a:latin typeface="NikoshBAN" panose="02000000000000000000" pitchFamily="2" charset="0"/>
              <a:cs typeface="NikoshBAN" panose="02000000000000000000" pitchFamily="2" charset="0"/>
            </a:rPr>
            <a:t> </a:t>
          </a:r>
          <a:r>
            <a:rPr lang="en-US" sz="2200" kern="1200" dirty="0" err="1" smtClean="0">
              <a:latin typeface="NikoshBAN" panose="02000000000000000000" pitchFamily="2" charset="0"/>
              <a:cs typeface="NikoshBAN" panose="02000000000000000000" pitchFamily="2" charset="0"/>
            </a:rPr>
            <a:t>দেবে</a:t>
          </a:r>
          <a:r>
            <a:rPr lang="en-US" sz="2200" kern="1200" dirty="0" smtClean="0">
              <a:latin typeface="NikoshBAN" panose="02000000000000000000" pitchFamily="2" charset="0"/>
              <a:cs typeface="NikoshBAN" panose="02000000000000000000" pitchFamily="2" charset="0"/>
            </a:rPr>
            <a:t> </a:t>
          </a:r>
          <a:r>
            <a:rPr lang="en-US" sz="2200" kern="1200" dirty="0" err="1" smtClean="0">
              <a:latin typeface="NikoshBAN" panose="02000000000000000000" pitchFamily="2" charset="0"/>
              <a:cs typeface="NikoshBAN" panose="02000000000000000000" pitchFamily="2" charset="0"/>
            </a:rPr>
            <a:t>তোমাকেই</a:t>
          </a:r>
          <a:r>
            <a:rPr lang="en-US" sz="2200" kern="1200" dirty="0" smtClean="0">
              <a:latin typeface="NikoshBAN" panose="02000000000000000000" pitchFamily="2" charset="0"/>
              <a:cs typeface="NikoshBAN" panose="02000000000000000000" pitchFamily="2" charset="0"/>
            </a:rPr>
            <a:t> !</a:t>
          </a:r>
          <a:endParaRPr lang="en-US" sz="2200" kern="1200" dirty="0">
            <a:latin typeface="NikoshBAN" panose="02000000000000000000" pitchFamily="2" charset="0"/>
            <a:cs typeface="NikoshBAN" panose="02000000000000000000" pitchFamily="2" charset="0"/>
          </a:endParaRPr>
        </a:p>
      </dsp:txBody>
      <dsp:txXfrm>
        <a:off x="280312" y="1009928"/>
        <a:ext cx="4809765" cy="30368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C392E6-179E-4D7C-A531-AB3B4F758972}">
      <dsp:nvSpPr>
        <dsp:cNvPr id="0" name=""/>
        <dsp:cNvSpPr/>
      </dsp:nvSpPr>
      <dsp:spPr>
        <a:xfrm>
          <a:off x="0" y="119078"/>
          <a:ext cx="3312732" cy="151200"/>
        </a:xfrm>
        <a:prstGeom prst="rect">
          <a:avLst/>
        </a:prstGeom>
        <a:solidFill>
          <a:schemeClr val="lt1">
            <a:alpha val="90000"/>
            <a:hueOff val="0"/>
            <a:satOff val="0"/>
            <a:lumOff val="0"/>
            <a:alphaOff val="0"/>
          </a:schemeClr>
        </a:solidFill>
        <a:ln w="6350" cap="flat" cmpd="sng" algn="in">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808166C-4BD9-4F07-9287-93ECBF7D7517}">
      <dsp:nvSpPr>
        <dsp:cNvPr id="0" name=""/>
        <dsp:cNvSpPr/>
      </dsp:nvSpPr>
      <dsp:spPr>
        <a:xfrm>
          <a:off x="165636" y="30518"/>
          <a:ext cx="2318912" cy="177120"/>
        </a:xfrm>
        <a:prstGeom prst="roundRect">
          <a:avLst/>
        </a:prstGeom>
        <a:gradFill rotWithShape="0">
          <a:gsLst>
            <a:gs pos="0">
              <a:schemeClr val="accent1">
                <a:hueOff val="0"/>
                <a:satOff val="0"/>
                <a:lumOff val="0"/>
                <a:alphaOff val="0"/>
                <a:tint val="67000"/>
                <a:satMod val="105000"/>
                <a:lumMod val="110000"/>
              </a:schemeClr>
            </a:gs>
            <a:gs pos="50000">
              <a:schemeClr val="accent1">
                <a:hueOff val="0"/>
                <a:satOff val="0"/>
                <a:lumOff val="0"/>
                <a:alphaOff val="0"/>
                <a:tint val="73000"/>
                <a:satMod val="103000"/>
                <a:lumMod val="105000"/>
              </a:schemeClr>
            </a:gs>
            <a:gs pos="100000">
              <a:schemeClr val="accent1">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49" tIns="0" rIns="87649" bIns="0" numCol="1" spcCol="1270" anchor="ctr" anchorCtr="0">
          <a:noAutofit/>
        </a:bodyPr>
        <a:lstStyle/>
        <a:p>
          <a:pPr lvl="0" algn="l" defTabSz="622300">
            <a:lnSpc>
              <a:spcPct val="90000"/>
            </a:lnSpc>
            <a:spcBef>
              <a:spcPct val="0"/>
            </a:spcBef>
            <a:spcAft>
              <a:spcPct val="35000"/>
            </a:spcAft>
          </a:pPr>
          <a:r>
            <a:rPr lang="en-US" sz="1400" kern="1200" dirty="0" smtClean="0">
              <a:latin typeface="NikoshBAN" panose="02000000000000000000" pitchFamily="2" charset="0"/>
              <a:cs typeface="NikoshBAN" panose="02000000000000000000" pitchFamily="2" charset="0"/>
            </a:rPr>
            <a:t>আব্দুল্লাহ আত তারিক</a:t>
          </a:r>
          <a:endParaRPr lang="en-US" sz="1400" kern="1200" dirty="0">
            <a:latin typeface="NikoshBAN" panose="02000000000000000000" pitchFamily="2" charset="0"/>
            <a:cs typeface="NikoshBAN" panose="02000000000000000000" pitchFamily="2" charset="0"/>
          </a:endParaRPr>
        </a:p>
      </dsp:txBody>
      <dsp:txXfrm>
        <a:off x="174282" y="39164"/>
        <a:ext cx="2301620" cy="159828"/>
      </dsp:txXfrm>
    </dsp:sp>
    <dsp:sp modelId="{91BA67C4-1B5D-4212-94CB-B924B7EB9BD8}">
      <dsp:nvSpPr>
        <dsp:cNvPr id="0" name=""/>
        <dsp:cNvSpPr/>
      </dsp:nvSpPr>
      <dsp:spPr>
        <a:xfrm>
          <a:off x="0" y="391238"/>
          <a:ext cx="3312732" cy="151200"/>
        </a:xfrm>
        <a:prstGeom prst="rect">
          <a:avLst/>
        </a:prstGeom>
        <a:solidFill>
          <a:schemeClr val="lt1">
            <a:alpha val="90000"/>
            <a:hueOff val="0"/>
            <a:satOff val="0"/>
            <a:lumOff val="0"/>
            <a:alphaOff val="0"/>
          </a:schemeClr>
        </a:solidFill>
        <a:ln w="6350" cap="flat" cmpd="sng" algn="in">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8B88A6B-922C-4BAB-B899-0D8D33DD8C50}">
      <dsp:nvSpPr>
        <dsp:cNvPr id="0" name=""/>
        <dsp:cNvSpPr/>
      </dsp:nvSpPr>
      <dsp:spPr>
        <a:xfrm>
          <a:off x="165636" y="302678"/>
          <a:ext cx="2318912" cy="177120"/>
        </a:xfrm>
        <a:prstGeom prst="roundRect">
          <a:avLst/>
        </a:prstGeom>
        <a:gradFill rotWithShape="0">
          <a:gsLst>
            <a:gs pos="0">
              <a:schemeClr val="accent1">
                <a:hueOff val="0"/>
                <a:satOff val="0"/>
                <a:lumOff val="0"/>
                <a:alphaOff val="0"/>
                <a:tint val="67000"/>
                <a:satMod val="105000"/>
                <a:lumMod val="110000"/>
              </a:schemeClr>
            </a:gs>
            <a:gs pos="50000">
              <a:schemeClr val="accent1">
                <a:hueOff val="0"/>
                <a:satOff val="0"/>
                <a:lumOff val="0"/>
                <a:alphaOff val="0"/>
                <a:tint val="73000"/>
                <a:satMod val="103000"/>
                <a:lumMod val="105000"/>
              </a:schemeClr>
            </a:gs>
            <a:gs pos="100000">
              <a:schemeClr val="accent1">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49" tIns="0" rIns="87649" bIns="0" numCol="1" spcCol="1270" anchor="ctr" anchorCtr="0">
          <a:noAutofit/>
        </a:bodyPr>
        <a:lstStyle/>
        <a:p>
          <a:pPr lvl="0" algn="l" defTabSz="622300">
            <a:lnSpc>
              <a:spcPct val="90000"/>
            </a:lnSpc>
            <a:spcBef>
              <a:spcPct val="0"/>
            </a:spcBef>
            <a:spcAft>
              <a:spcPct val="35000"/>
            </a:spcAft>
          </a:pPr>
          <a:r>
            <a:rPr lang="en-US" sz="1400" kern="1200" dirty="0" smtClean="0">
              <a:latin typeface="NikoshBAN" panose="02000000000000000000" pitchFamily="2" charset="0"/>
              <a:cs typeface="NikoshBAN" panose="02000000000000000000" pitchFamily="2" charset="0"/>
            </a:rPr>
            <a:t> সহকারি শিক্ষক (</a:t>
          </a:r>
          <a:r>
            <a:rPr lang="en-US" sz="1400" kern="1200" dirty="0" err="1" smtClean="0">
              <a:latin typeface="NikoshBAN" panose="02000000000000000000" pitchFamily="2" charset="0"/>
              <a:cs typeface="NikoshBAN" panose="02000000000000000000" pitchFamily="2" charset="0"/>
            </a:rPr>
            <a:t>বাংলা</a:t>
          </a:r>
          <a:r>
            <a:rPr lang="en-US" sz="1400" kern="1200" dirty="0" smtClean="0">
              <a:latin typeface="NikoshBAN" panose="02000000000000000000" pitchFamily="2" charset="0"/>
              <a:cs typeface="NikoshBAN" panose="02000000000000000000" pitchFamily="2" charset="0"/>
            </a:rPr>
            <a:t>) </a:t>
          </a:r>
          <a:endParaRPr lang="en-US" sz="1400" kern="1200" dirty="0">
            <a:latin typeface="NikoshBAN" panose="02000000000000000000" pitchFamily="2" charset="0"/>
            <a:cs typeface="NikoshBAN" panose="02000000000000000000" pitchFamily="2" charset="0"/>
          </a:endParaRPr>
        </a:p>
      </dsp:txBody>
      <dsp:txXfrm>
        <a:off x="174282" y="311324"/>
        <a:ext cx="2301620" cy="159828"/>
      </dsp:txXfrm>
    </dsp:sp>
    <dsp:sp modelId="{5029C96B-3607-4828-AD20-AC6709519AAB}">
      <dsp:nvSpPr>
        <dsp:cNvPr id="0" name=""/>
        <dsp:cNvSpPr/>
      </dsp:nvSpPr>
      <dsp:spPr>
        <a:xfrm>
          <a:off x="0" y="663398"/>
          <a:ext cx="3312732" cy="151200"/>
        </a:xfrm>
        <a:prstGeom prst="rect">
          <a:avLst/>
        </a:prstGeom>
        <a:solidFill>
          <a:schemeClr val="lt1">
            <a:alpha val="90000"/>
            <a:hueOff val="0"/>
            <a:satOff val="0"/>
            <a:lumOff val="0"/>
            <a:alphaOff val="0"/>
          </a:schemeClr>
        </a:solidFill>
        <a:ln w="6350" cap="flat" cmpd="sng" algn="in">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ADF41F8-CBD7-40BE-8C96-9BCA7BB81DAD}">
      <dsp:nvSpPr>
        <dsp:cNvPr id="0" name=""/>
        <dsp:cNvSpPr/>
      </dsp:nvSpPr>
      <dsp:spPr>
        <a:xfrm>
          <a:off x="165636" y="574838"/>
          <a:ext cx="2318912" cy="177120"/>
        </a:xfrm>
        <a:prstGeom prst="roundRect">
          <a:avLst/>
        </a:prstGeom>
        <a:gradFill rotWithShape="0">
          <a:gsLst>
            <a:gs pos="0">
              <a:schemeClr val="accent1">
                <a:hueOff val="0"/>
                <a:satOff val="0"/>
                <a:lumOff val="0"/>
                <a:alphaOff val="0"/>
                <a:tint val="67000"/>
                <a:satMod val="105000"/>
                <a:lumMod val="110000"/>
              </a:schemeClr>
            </a:gs>
            <a:gs pos="50000">
              <a:schemeClr val="accent1">
                <a:hueOff val="0"/>
                <a:satOff val="0"/>
                <a:lumOff val="0"/>
                <a:alphaOff val="0"/>
                <a:tint val="73000"/>
                <a:satMod val="103000"/>
                <a:lumMod val="105000"/>
              </a:schemeClr>
            </a:gs>
            <a:gs pos="100000">
              <a:schemeClr val="accent1">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49" tIns="0" rIns="87649" bIns="0" numCol="1" spcCol="1270" anchor="ctr" anchorCtr="0">
          <a:noAutofit/>
        </a:bodyPr>
        <a:lstStyle/>
        <a:p>
          <a:pPr lvl="0" algn="l" defTabSz="622300">
            <a:lnSpc>
              <a:spcPct val="90000"/>
            </a:lnSpc>
            <a:spcBef>
              <a:spcPct val="0"/>
            </a:spcBef>
            <a:spcAft>
              <a:spcPct val="35000"/>
            </a:spcAft>
          </a:pPr>
          <a:r>
            <a:rPr lang="en-US" sz="1400" kern="1200" dirty="0" smtClean="0">
              <a:latin typeface="NikoshBAN" panose="02000000000000000000" pitchFamily="2" charset="0"/>
              <a:cs typeface="NikoshBAN" panose="02000000000000000000" pitchFamily="2" charset="0"/>
            </a:rPr>
            <a:t>শুভেচ্ছা প্রিপারেটরি স্কুল, মাগুরা</a:t>
          </a:r>
          <a:endParaRPr lang="en-US" sz="1400" kern="1200" dirty="0">
            <a:latin typeface="NikoshBAN" panose="02000000000000000000" pitchFamily="2" charset="0"/>
            <a:cs typeface="NikoshBAN" panose="02000000000000000000" pitchFamily="2" charset="0"/>
          </a:endParaRPr>
        </a:p>
      </dsp:txBody>
      <dsp:txXfrm>
        <a:off x="174282" y="583484"/>
        <a:ext cx="2301620" cy="15982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C392E6-179E-4D7C-A531-AB3B4F758972}">
      <dsp:nvSpPr>
        <dsp:cNvPr id="0" name=""/>
        <dsp:cNvSpPr/>
      </dsp:nvSpPr>
      <dsp:spPr>
        <a:xfrm>
          <a:off x="0" y="119078"/>
          <a:ext cx="3312732" cy="151200"/>
        </a:xfrm>
        <a:prstGeom prst="rect">
          <a:avLst/>
        </a:prstGeom>
        <a:solidFill>
          <a:schemeClr val="lt1">
            <a:alpha val="90000"/>
            <a:hueOff val="0"/>
            <a:satOff val="0"/>
            <a:lumOff val="0"/>
            <a:alphaOff val="0"/>
          </a:schemeClr>
        </a:solidFill>
        <a:ln w="6350" cap="flat" cmpd="sng" algn="in">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808166C-4BD9-4F07-9287-93ECBF7D7517}">
      <dsp:nvSpPr>
        <dsp:cNvPr id="0" name=""/>
        <dsp:cNvSpPr/>
      </dsp:nvSpPr>
      <dsp:spPr>
        <a:xfrm>
          <a:off x="165636" y="30518"/>
          <a:ext cx="2318912" cy="177120"/>
        </a:xfrm>
        <a:prstGeom prst="roundRect">
          <a:avLst/>
        </a:prstGeom>
        <a:gradFill rotWithShape="0">
          <a:gsLst>
            <a:gs pos="0">
              <a:schemeClr val="accent1">
                <a:hueOff val="0"/>
                <a:satOff val="0"/>
                <a:lumOff val="0"/>
                <a:alphaOff val="0"/>
                <a:tint val="67000"/>
                <a:satMod val="105000"/>
                <a:lumMod val="110000"/>
              </a:schemeClr>
            </a:gs>
            <a:gs pos="50000">
              <a:schemeClr val="accent1">
                <a:hueOff val="0"/>
                <a:satOff val="0"/>
                <a:lumOff val="0"/>
                <a:alphaOff val="0"/>
                <a:tint val="73000"/>
                <a:satMod val="103000"/>
                <a:lumMod val="105000"/>
              </a:schemeClr>
            </a:gs>
            <a:gs pos="100000">
              <a:schemeClr val="accent1">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49" tIns="0" rIns="87649" bIns="0" numCol="1" spcCol="1270" anchor="ctr" anchorCtr="0">
          <a:noAutofit/>
        </a:bodyPr>
        <a:lstStyle/>
        <a:p>
          <a:pPr lvl="0" algn="l" defTabSz="622300">
            <a:lnSpc>
              <a:spcPct val="90000"/>
            </a:lnSpc>
            <a:spcBef>
              <a:spcPct val="0"/>
            </a:spcBef>
            <a:spcAft>
              <a:spcPct val="35000"/>
            </a:spcAft>
          </a:pPr>
          <a:r>
            <a:rPr lang="en-US" sz="1400" kern="1200" dirty="0" smtClean="0">
              <a:latin typeface="NikoshBAN" panose="02000000000000000000" pitchFamily="2" charset="0"/>
              <a:cs typeface="NikoshBAN" panose="02000000000000000000" pitchFamily="2" charset="0"/>
            </a:rPr>
            <a:t>আব্দুল্লাহ আত তারিক</a:t>
          </a:r>
          <a:endParaRPr lang="en-US" sz="1400" kern="1200" dirty="0">
            <a:latin typeface="NikoshBAN" panose="02000000000000000000" pitchFamily="2" charset="0"/>
            <a:cs typeface="NikoshBAN" panose="02000000000000000000" pitchFamily="2" charset="0"/>
          </a:endParaRPr>
        </a:p>
      </dsp:txBody>
      <dsp:txXfrm>
        <a:off x="174282" y="39164"/>
        <a:ext cx="2301620" cy="159828"/>
      </dsp:txXfrm>
    </dsp:sp>
    <dsp:sp modelId="{91BA67C4-1B5D-4212-94CB-B924B7EB9BD8}">
      <dsp:nvSpPr>
        <dsp:cNvPr id="0" name=""/>
        <dsp:cNvSpPr/>
      </dsp:nvSpPr>
      <dsp:spPr>
        <a:xfrm>
          <a:off x="0" y="391238"/>
          <a:ext cx="3312732" cy="151200"/>
        </a:xfrm>
        <a:prstGeom prst="rect">
          <a:avLst/>
        </a:prstGeom>
        <a:solidFill>
          <a:schemeClr val="lt1">
            <a:alpha val="90000"/>
            <a:hueOff val="0"/>
            <a:satOff val="0"/>
            <a:lumOff val="0"/>
            <a:alphaOff val="0"/>
          </a:schemeClr>
        </a:solidFill>
        <a:ln w="6350" cap="flat" cmpd="sng" algn="in">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8B88A6B-922C-4BAB-B899-0D8D33DD8C50}">
      <dsp:nvSpPr>
        <dsp:cNvPr id="0" name=""/>
        <dsp:cNvSpPr/>
      </dsp:nvSpPr>
      <dsp:spPr>
        <a:xfrm>
          <a:off x="165636" y="302678"/>
          <a:ext cx="2318912" cy="177120"/>
        </a:xfrm>
        <a:prstGeom prst="roundRect">
          <a:avLst/>
        </a:prstGeom>
        <a:gradFill rotWithShape="0">
          <a:gsLst>
            <a:gs pos="0">
              <a:schemeClr val="accent1">
                <a:hueOff val="0"/>
                <a:satOff val="0"/>
                <a:lumOff val="0"/>
                <a:alphaOff val="0"/>
                <a:tint val="67000"/>
                <a:satMod val="105000"/>
                <a:lumMod val="110000"/>
              </a:schemeClr>
            </a:gs>
            <a:gs pos="50000">
              <a:schemeClr val="accent1">
                <a:hueOff val="0"/>
                <a:satOff val="0"/>
                <a:lumOff val="0"/>
                <a:alphaOff val="0"/>
                <a:tint val="73000"/>
                <a:satMod val="103000"/>
                <a:lumMod val="105000"/>
              </a:schemeClr>
            </a:gs>
            <a:gs pos="100000">
              <a:schemeClr val="accent1">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49" tIns="0" rIns="87649" bIns="0" numCol="1" spcCol="1270" anchor="ctr" anchorCtr="0">
          <a:noAutofit/>
        </a:bodyPr>
        <a:lstStyle/>
        <a:p>
          <a:pPr lvl="0" algn="l" defTabSz="622300">
            <a:lnSpc>
              <a:spcPct val="90000"/>
            </a:lnSpc>
            <a:spcBef>
              <a:spcPct val="0"/>
            </a:spcBef>
            <a:spcAft>
              <a:spcPct val="35000"/>
            </a:spcAft>
          </a:pPr>
          <a:r>
            <a:rPr lang="en-US" sz="1400" kern="1200" dirty="0" smtClean="0">
              <a:latin typeface="NikoshBAN" panose="02000000000000000000" pitchFamily="2" charset="0"/>
              <a:cs typeface="NikoshBAN" panose="02000000000000000000" pitchFamily="2" charset="0"/>
            </a:rPr>
            <a:t> সহকারি শিক্ষক (</a:t>
          </a:r>
          <a:r>
            <a:rPr lang="en-US" sz="1400" kern="1200" dirty="0" err="1" smtClean="0">
              <a:latin typeface="NikoshBAN" panose="02000000000000000000" pitchFamily="2" charset="0"/>
              <a:cs typeface="NikoshBAN" panose="02000000000000000000" pitchFamily="2" charset="0"/>
            </a:rPr>
            <a:t>বাংলা</a:t>
          </a:r>
          <a:r>
            <a:rPr lang="en-US" sz="1400" kern="1200" dirty="0" smtClean="0">
              <a:latin typeface="NikoshBAN" panose="02000000000000000000" pitchFamily="2" charset="0"/>
              <a:cs typeface="NikoshBAN" panose="02000000000000000000" pitchFamily="2" charset="0"/>
            </a:rPr>
            <a:t>) </a:t>
          </a:r>
          <a:endParaRPr lang="en-US" sz="1400" kern="1200" dirty="0">
            <a:latin typeface="NikoshBAN" panose="02000000000000000000" pitchFamily="2" charset="0"/>
            <a:cs typeface="NikoshBAN" panose="02000000000000000000" pitchFamily="2" charset="0"/>
          </a:endParaRPr>
        </a:p>
      </dsp:txBody>
      <dsp:txXfrm>
        <a:off x="174282" y="311324"/>
        <a:ext cx="2301620" cy="159828"/>
      </dsp:txXfrm>
    </dsp:sp>
    <dsp:sp modelId="{5029C96B-3607-4828-AD20-AC6709519AAB}">
      <dsp:nvSpPr>
        <dsp:cNvPr id="0" name=""/>
        <dsp:cNvSpPr/>
      </dsp:nvSpPr>
      <dsp:spPr>
        <a:xfrm>
          <a:off x="0" y="663398"/>
          <a:ext cx="3312732" cy="151200"/>
        </a:xfrm>
        <a:prstGeom prst="rect">
          <a:avLst/>
        </a:prstGeom>
        <a:solidFill>
          <a:schemeClr val="lt1">
            <a:alpha val="90000"/>
            <a:hueOff val="0"/>
            <a:satOff val="0"/>
            <a:lumOff val="0"/>
            <a:alphaOff val="0"/>
          </a:schemeClr>
        </a:solidFill>
        <a:ln w="6350" cap="flat" cmpd="sng" algn="in">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ADF41F8-CBD7-40BE-8C96-9BCA7BB81DAD}">
      <dsp:nvSpPr>
        <dsp:cNvPr id="0" name=""/>
        <dsp:cNvSpPr/>
      </dsp:nvSpPr>
      <dsp:spPr>
        <a:xfrm>
          <a:off x="165636" y="574838"/>
          <a:ext cx="2318912" cy="177120"/>
        </a:xfrm>
        <a:prstGeom prst="roundRect">
          <a:avLst/>
        </a:prstGeom>
        <a:gradFill rotWithShape="0">
          <a:gsLst>
            <a:gs pos="0">
              <a:schemeClr val="accent1">
                <a:hueOff val="0"/>
                <a:satOff val="0"/>
                <a:lumOff val="0"/>
                <a:alphaOff val="0"/>
                <a:tint val="67000"/>
                <a:satMod val="105000"/>
                <a:lumMod val="110000"/>
              </a:schemeClr>
            </a:gs>
            <a:gs pos="50000">
              <a:schemeClr val="accent1">
                <a:hueOff val="0"/>
                <a:satOff val="0"/>
                <a:lumOff val="0"/>
                <a:alphaOff val="0"/>
                <a:tint val="73000"/>
                <a:satMod val="103000"/>
                <a:lumMod val="105000"/>
              </a:schemeClr>
            </a:gs>
            <a:gs pos="100000">
              <a:schemeClr val="accent1">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49" tIns="0" rIns="87649" bIns="0" numCol="1" spcCol="1270" anchor="ctr" anchorCtr="0">
          <a:noAutofit/>
        </a:bodyPr>
        <a:lstStyle/>
        <a:p>
          <a:pPr lvl="0" algn="l" defTabSz="622300">
            <a:lnSpc>
              <a:spcPct val="90000"/>
            </a:lnSpc>
            <a:spcBef>
              <a:spcPct val="0"/>
            </a:spcBef>
            <a:spcAft>
              <a:spcPct val="35000"/>
            </a:spcAft>
          </a:pPr>
          <a:r>
            <a:rPr lang="en-US" sz="1400" kern="1200" dirty="0" smtClean="0">
              <a:latin typeface="NikoshBAN" panose="02000000000000000000" pitchFamily="2" charset="0"/>
              <a:cs typeface="NikoshBAN" panose="02000000000000000000" pitchFamily="2" charset="0"/>
            </a:rPr>
            <a:t>শুভেচ্ছা প্রিপারেটরি স্কুল, মাগুরা</a:t>
          </a:r>
          <a:endParaRPr lang="en-US" sz="1400" kern="1200" dirty="0">
            <a:latin typeface="NikoshBAN" panose="02000000000000000000" pitchFamily="2" charset="0"/>
            <a:cs typeface="NikoshBAN" panose="02000000000000000000" pitchFamily="2" charset="0"/>
          </a:endParaRPr>
        </a:p>
      </dsp:txBody>
      <dsp:txXfrm>
        <a:off x="174282" y="583484"/>
        <a:ext cx="2301620" cy="1598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1AEF94-8A21-4FAD-A46B-D22536E2534E}">
      <dsp:nvSpPr>
        <dsp:cNvPr id="0" name=""/>
        <dsp:cNvSpPr/>
      </dsp:nvSpPr>
      <dsp:spPr>
        <a:xfrm>
          <a:off x="0" y="267487"/>
          <a:ext cx="3905343" cy="302400"/>
        </a:xfrm>
        <a:prstGeom prst="rect">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C41129-464C-4C5F-B49B-DDEB8B7A5CE4}">
      <dsp:nvSpPr>
        <dsp:cNvPr id="0" name=""/>
        <dsp:cNvSpPr/>
      </dsp:nvSpPr>
      <dsp:spPr>
        <a:xfrm>
          <a:off x="195267" y="90367"/>
          <a:ext cx="2733740" cy="354240"/>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3329" tIns="0" rIns="103329" bIns="0" numCol="1" spcCol="1270" anchor="ctr" anchorCtr="0">
          <a:noAutofit/>
        </a:bodyPr>
        <a:lstStyle/>
        <a:p>
          <a:pPr lvl="0" algn="l" defTabSz="533400" rtl="0">
            <a:lnSpc>
              <a:spcPct val="90000"/>
            </a:lnSpc>
            <a:spcBef>
              <a:spcPct val="0"/>
            </a:spcBef>
            <a:spcAft>
              <a:spcPct val="35000"/>
            </a:spcAft>
          </a:pPr>
          <a:r>
            <a:rPr lang="en-US" sz="1200" kern="1200" smtClean="0"/>
            <a:t>আব্দুল্লাহ আত তারিক </a:t>
          </a:r>
          <a:endParaRPr lang="en-US" sz="1200" kern="1200"/>
        </a:p>
      </dsp:txBody>
      <dsp:txXfrm>
        <a:off x="212560" y="107660"/>
        <a:ext cx="2699154" cy="319654"/>
      </dsp:txXfrm>
    </dsp:sp>
    <dsp:sp modelId="{DDBDC5B3-BA07-44EB-B6CA-7E6690AF152B}">
      <dsp:nvSpPr>
        <dsp:cNvPr id="0" name=""/>
        <dsp:cNvSpPr/>
      </dsp:nvSpPr>
      <dsp:spPr>
        <a:xfrm>
          <a:off x="0" y="811807"/>
          <a:ext cx="3905343" cy="302400"/>
        </a:xfrm>
        <a:prstGeom prst="rect">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A91CB3-CEF7-4E90-B054-9B3B0EAF5BAF}">
      <dsp:nvSpPr>
        <dsp:cNvPr id="0" name=""/>
        <dsp:cNvSpPr/>
      </dsp:nvSpPr>
      <dsp:spPr>
        <a:xfrm>
          <a:off x="195267" y="634687"/>
          <a:ext cx="2733740" cy="354240"/>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3329" tIns="0" rIns="103329" bIns="0" numCol="1" spcCol="1270" anchor="ctr" anchorCtr="0">
          <a:noAutofit/>
        </a:bodyPr>
        <a:lstStyle/>
        <a:p>
          <a:pPr lvl="0" algn="l" defTabSz="533400" rtl="0">
            <a:lnSpc>
              <a:spcPct val="90000"/>
            </a:lnSpc>
            <a:spcBef>
              <a:spcPct val="0"/>
            </a:spcBef>
            <a:spcAft>
              <a:spcPct val="35000"/>
            </a:spcAft>
          </a:pPr>
          <a:r>
            <a:rPr lang="en-US" sz="1200" kern="1200" smtClean="0"/>
            <a:t>সহকারি শিক্ষক (বাংলা) </a:t>
          </a:r>
          <a:endParaRPr lang="en-US" sz="1200" kern="1200"/>
        </a:p>
      </dsp:txBody>
      <dsp:txXfrm>
        <a:off x="212560" y="651980"/>
        <a:ext cx="2699154" cy="319654"/>
      </dsp:txXfrm>
    </dsp:sp>
    <dsp:sp modelId="{38804B85-540E-4615-9E86-24A02307668C}">
      <dsp:nvSpPr>
        <dsp:cNvPr id="0" name=""/>
        <dsp:cNvSpPr/>
      </dsp:nvSpPr>
      <dsp:spPr>
        <a:xfrm>
          <a:off x="0" y="1356127"/>
          <a:ext cx="3905343" cy="302400"/>
        </a:xfrm>
        <a:prstGeom prst="rect">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8244C1-4DA2-43D8-B56F-E91958C930DC}">
      <dsp:nvSpPr>
        <dsp:cNvPr id="0" name=""/>
        <dsp:cNvSpPr/>
      </dsp:nvSpPr>
      <dsp:spPr>
        <a:xfrm>
          <a:off x="195267" y="1179007"/>
          <a:ext cx="2733740" cy="354240"/>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3329" tIns="0" rIns="103329" bIns="0" numCol="1" spcCol="1270" anchor="ctr" anchorCtr="0">
          <a:noAutofit/>
        </a:bodyPr>
        <a:lstStyle/>
        <a:p>
          <a:pPr lvl="0" algn="l" defTabSz="533400" rtl="0">
            <a:lnSpc>
              <a:spcPct val="90000"/>
            </a:lnSpc>
            <a:spcBef>
              <a:spcPct val="0"/>
            </a:spcBef>
            <a:spcAft>
              <a:spcPct val="35000"/>
            </a:spcAft>
          </a:pPr>
          <a:r>
            <a:rPr lang="en-US" sz="1200" kern="1200" dirty="0" smtClean="0"/>
            <a:t>শুভেচ্ছা প্রিপারেটরি স্কুল</a:t>
          </a:r>
          <a:endParaRPr lang="en-US" sz="1200" kern="1200" dirty="0"/>
        </a:p>
      </dsp:txBody>
      <dsp:txXfrm>
        <a:off x="212560" y="1196300"/>
        <a:ext cx="2699154" cy="319654"/>
      </dsp:txXfrm>
    </dsp:sp>
    <dsp:sp modelId="{DE38ADD6-173E-44AB-ADA1-8900EDA45E15}">
      <dsp:nvSpPr>
        <dsp:cNvPr id="0" name=""/>
        <dsp:cNvSpPr/>
      </dsp:nvSpPr>
      <dsp:spPr>
        <a:xfrm>
          <a:off x="0" y="1900446"/>
          <a:ext cx="3905343" cy="302400"/>
        </a:xfrm>
        <a:prstGeom prst="rect">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ED0851-C0D4-4EC5-B832-18304B43B2A4}">
      <dsp:nvSpPr>
        <dsp:cNvPr id="0" name=""/>
        <dsp:cNvSpPr/>
      </dsp:nvSpPr>
      <dsp:spPr>
        <a:xfrm>
          <a:off x="195267" y="1723327"/>
          <a:ext cx="2733740" cy="354240"/>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3329" tIns="0" rIns="103329" bIns="0" numCol="1" spcCol="1270" anchor="ctr" anchorCtr="0">
          <a:noAutofit/>
        </a:bodyPr>
        <a:lstStyle/>
        <a:p>
          <a:pPr lvl="0" algn="l" defTabSz="533400" rtl="0">
            <a:lnSpc>
              <a:spcPct val="90000"/>
            </a:lnSpc>
            <a:spcBef>
              <a:spcPct val="0"/>
            </a:spcBef>
            <a:spcAft>
              <a:spcPct val="35000"/>
            </a:spcAft>
          </a:pPr>
          <a:r>
            <a:rPr lang="en-US" sz="1200" kern="1200" smtClean="0"/>
            <a:t>মাগুরা সদর, মাগুরা</a:t>
          </a:r>
          <a:endParaRPr lang="en-US" sz="1200" kern="1200"/>
        </a:p>
      </dsp:txBody>
      <dsp:txXfrm>
        <a:off x="212560" y="1740620"/>
        <a:ext cx="2699154" cy="319654"/>
      </dsp:txXfrm>
    </dsp:sp>
    <dsp:sp modelId="{06127D3C-B186-48D2-ABE9-E342D71172A1}">
      <dsp:nvSpPr>
        <dsp:cNvPr id="0" name=""/>
        <dsp:cNvSpPr/>
      </dsp:nvSpPr>
      <dsp:spPr>
        <a:xfrm>
          <a:off x="0" y="2444766"/>
          <a:ext cx="3905343" cy="302400"/>
        </a:xfrm>
        <a:prstGeom prst="rect">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FC0006-7B57-42DA-AB50-BD1F68C943D9}">
      <dsp:nvSpPr>
        <dsp:cNvPr id="0" name=""/>
        <dsp:cNvSpPr/>
      </dsp:nvSpPr>
      <dsp:spPr>
        <a:xfrm>
          <a:off x="195267" y="2267646"/>
          <a:ext cx="2733740" cy="354240"/>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3329" tIns="0" rIns="103329" bIns="0" numCol="1" spcCol="1270" anchor="ctr" anchorCtr="0">
          <a:noAutofit/>
        </a:bodyPr>
        <a:lstStyle/>
        <a:p>
          <a:pPr lvl="0" algn="l" defTabSz="533400" rtl="0">
            <a:lnSpc>
              <a:spcPct val="90000"/>
            </a:lnSpc>
            <a:spcBef>
              <a:spcPct val="0"/>
            </a:spcBef>
            <a:spcAft>
              <a:spcPct val="35000"/>
            </a:spcAft>
          </a:pPr>
          <a:r>
            <a:rPr lang="en-US" sz="1200" kern="1200" smtClean="0"/>
            <a:t>মোবাইল  : ০১৭১১২৬৫২৩১</a:t>
          </a:r>
          <a:endParaRPr lang="en-US" sz="1200" kern="1200"/>
        </a:p>
      </dsp:txBody>
      <dsp:txXfrm>
        <a:off x="212560" y="2284939"/>
        <a:ext cx="2699154" cy="319654"/>
      </dsp:txXfrm>
    </dsp:sp>
    <dsp:sp modelId="{AA4E621F-02B8-42CF-BD77-39CCB986294A}">
      <dsp:nvSpPr>
        <dsp:cNvPr id="0" name=""/>
        <dsp:cNvSpPr/>
      </dsp:nvSpPr>
      <dsp:spPr>
        <a:xfrm>
          <a:off x="0" y="2989086"/>
          <a:ext cx="3905343" cy="302400"/>
        </a:xfrm>
        <a:prstGeom prst="rect">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20D787-612D-45EB-8552-61BCF1179102}">
      <dsp:nvSpPr>
        <dsp:cNvPr id="0" name=""/>
        <dsp:cNvSpPr/>
      </dsp:nvSpPr>
      <dsp:spPr>
        <a:xfrm>
          <a:off x="195267" y="2811966"/>
          <a:ext cx="2733740" cy="354240"/>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3329" tIns="0" rIns="103329" bIns="0" numCol="1" spcCol="1270" anchor="ctr" anchorCtr="0">
          <a:noAutofit/>
        </a:bodyPr>
        <a:lstStyle/>
        <a:p>
          <a:pPr lvl="0" algn="l" defTabSz="533400" rtl="0">
            <a:lnSpc>
              <a:spcPct val="90000"/>
            </a:lnSpc>
            <a:spcBef>
              <a:spcPct val="0"/>
            </a:spcBef>
            <a:spcAft>
              <a:spcPct val="35000"/>
            </a:spcAft>
          </a:pPr>
          <a:r>
            <a:rPr lang="en-US" sz="1200" kern="1200" smtClean="0"/>
            <a:t>E-mail       </a:t>
          </a:r>
          <a:r>
            <a:rPr lang="en-US" sz="1200" b="1" kern="1200" smtClean="0"/>
            <a:t>: </a:t>
          </a:r>
          <a:r>
            <a:rPr lang="en-US" sz="1200" kern="1200" smtClean="0"/>
            <a:t>tariqmagura@gmail.com</a:t>
          </a:r>
          <a:endParaRPr lang="en-US" sz="1200" kern="1200"/>
        </a:p>
      </dsp:txBody>
      <dsp:txXfrm>
        <a:off x="212560" y="2829259"/>
        <a:ext cx="2699154" cy="31965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C392E6-179E-4D7C-A531-AB3B4F758972}">
      <dsp:nvSpPr>
        <dsp:cNvPr id="0" name=""/>
        <dsp:cNvSpPr/>
      </dsp:nvSpPr>
      <dsp:spPr>
        <a:xfrm>
          <a:off x="0" y="119078"/>
          <a:ext cx="3312732" cy="151200"/>
        </a:xfrm>
        <a:prstGeom prst="rect">
          <a:avLst/>
        </a:prstGeom>
        <a:solidFill>
          <a:schemeClr val="lt1">
            <a:alpha val="90000"/>
            <a:hueOff val="0"/>
            <a:satOff val="0"/>
            <a:lumOff val="0"/>
            <a:alphaOff val="0"/>
          </a:schemeClr>
        </a:solidFill>
        <a:ln w="6350" cap="flat" cmpd="sng" algn="in">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808166C-4BD9-4F07-9287-93ECBF7D7517}">
      <dsp:nvSpPr>
        <dsp:cNvPr id="0" name=""/>
        <dsp:cNvSpPr/>
      </dsp:nvSpPr>
      <dsp:spPr>
        <a:xfrm>
          <a:off x="165636" y="30518"/>
          <a:ext cx="2318912" cy="177120"/>
        </a:xfrm>
        <a:prstGeom prst="roundRect">
          <a:avLst/>
        </a:prstGeom>
        <a:gradFill rotWithShape="0">
          <a:gsLst>
            <a:gs pos="0">
              <a:schemeClr val="accent1">
                <a:hueOff val="0"/>
                <a:satOff val="0"/>
                <a:lumOff val="0"/>
                <a:alphaOff val="0"/>
                <a:tint val="67000"/>
                <a:satMod val="105000"/>
                <a:lumMod val="110000"/>
              </a:schemeClr>
            </a:gs>
            <a:gs pos="50000">
              <a:schemeClr val="accent1">
                <a:hueOff val="0"/>
                <a:satOff val="0"/>
                <a:lumOff val="0"/>
                <a:alphaOff val="0"/>
                <a:tint val="73000"/>
                <a:satMod val="103000"/>
                <a:lumMod val="105000"/>
              </a:schemeClr>
            </a:gs>
            <a:gs pos="100000">
              <a:schemeClr val="accent1">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49" tIns="0" rIns="87649" bIns="0" numCol="1" spcCol="1270" anchor="ctr" anchorCtr="0">
          <a:noAutofit/>
        </a:bodyPr>
        <a:lstStyle/>
        <a:p>
          <a:pPr lvl="0" algn="l" defTabSz="622300">
            <a:lnSpc>
              <a:spcPct val="90000"/>
            </a:lnSpc>
            <a:spcBef>
              <a:spcPct val="0"/>
            </a:spcBef>
            <a:spcAft>
              <a:spcPct val="35000"/>
            </a:spcAft>
          </a:pPr>
          <a:r>
            <a:rPr lang="en-US" sz="1400" kern="1200" dirty="0" smtClean="0">
              <a:latin typeface="NikoshBAN" panose="02000000000000000000" pitchFamily="2" charset="0"/>
              <a:cs typeface="NikoshBAN" panose="02000000000000000000" pitchFamily="2" charset="0"/>
            </a:rPr>
            <a:t>আব্দুল্লাহ আত তারিক</a:t>
          </a:r>
          <a:endParaRPr lang="en-US" sz="1400" kern="1200" dirty="0">
            <a:latin typeface="NikoshBAN" panose="02000000000000000000" pitchFamily="2" charset="0"/>
            <a:cs typeface="NikoshBAN" panose="02000000000000000000" pitchFamily="2" charset="0"/>
          </a:endParaRPr>
        </a:p>
      </dsp:txBody>
      <dsp:txXfrm>
        <a:off x="174282" y="39164"/>
        <a:ext cx="2301620" cy="159828"/>
      </dsp:txXfrm>
    </dsp:sp>
    <dsp:sp modelId="{91BA67C4-1B5D-4212-94CB-B924B7EB9BD8}">
      <dsp:nvSpPr>
        <dsp:cNvPr id="0" name=""/>
        <dsp:cNvSpPr/>
      </dsp:nvSpPr>
      <dsp:spPr>
        <a:xfrm>
          <a:off x="0" y="391238"/>
          <a:ext cx="3312732" cy="151200"/>
        </a:xfrm>
        <a:prstGeom prst="rect">
          <a:avLst/>
        </a:prstGeom>
        <a:solidFill>
          <a:schemeClr val="lt1">
            <a:alpha val="90000"/>
            <a:hueOff val="0"/>
            <a:satOff val="0"/>
            <a:lumOff val="0"/>
            <a:alphaOff val="0"/>
          </a:schemeClr>
        </a:solidFill>
        <a:ln w="6350" cap="flat" cmpd="sng" algn="in">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8B88A6B-922C-4BAB-B899-0D8D33DD8C50}">
      <dsp:nvSpPr>
        <dsp:cNvPr id="0" name=""/>
        <dsp:cNvSpPr/>
      </dsp:nvSpPr>
      <dsp:spPr>
        <a:xfrm>
          <a:off x="165636" y="302678"/>
          <a:ext cx="2318912" cy="177120"/>
        </a:xfrm>
        <a:prstGeom prst="roundRect">
          <a:avLst/>
        </a:prstGeom>
        <a:gradFill rotWithShape="0">
          <a:gsLst>
            <a:gs pos="0">
              <a:schemeClr val="accent1">
                <a:hueOff val="0"/>
                <a:satOff val="0"/>
                <a:lumOff val="0"/>
                <a:alphaOff val="0"/>
                <a:tint val="67000"/>
                <a:satMod val="105000"/>
                <a:lumMod val="110000"/>
              </a:schemeClr>
            </a:gs>
            <a:gs pos="50000">
              <a:schemeClr val="accent1">
                <a:hueOff val="0"/>
                <a:satOff val="0"/>
                <a:lumOff val="0"/>
                <a:alphaOff val="0"/>
                <a:tint val="73000"/>
                <a:satMod val="103000"/>
                <a:lumMod val="105000"/>
              </a:schemeClr>
            </a:gs>
            <a:gs pos="100000">
              <a:schemeClr val="accent1">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49" tIns="0" rIns="87649" bIns="0" numCol="1" spcCol="1270" anchor="ctr" anchorCtr="0">
          <a:noAutofit/>
        </a:bodyPr>
        <a:lstStyle/>
        <a:p>
          <a:pPr lvl="0" algn="l" defTabSz="622300">
            <a:lnSpc>
              <a:spcPct val="90000"/>
            </a:lnSpc>
            <a:spcBef>
              <a:spcPct val="0"/>
            </a:spcBef>
            <a:spcAft>
              <a:spcPct val="35000"/>
            </a:spcAft>
          </a:pPr>
          <a:r>
            <a:rPr lang="en-US" sz="1400" kern="1200" dirty="0" smtClean="0">
              <a:latin typeface="NikoshBAN" panose="02000000000000000000" pitchFamily="2" charset="0"/>
              <a:cs typeface="NikoshBAN" panose="02000000000000000000" pitchFamily="2" charset="0"/>
            </a:rPr>
            <a:t> সহকারি শিক্ষক (</a:t>
          </a:r>
          <a:r>
            <a:rPr lang="en-US" sz="1400" kern="1200" dirty="0" err="1" smtClean="0">
              <a:latin typeface="NikoshBAN" panose="02000000000000000000" pitchFamily="2" charset="0"/>
              <a:cs typeface="NikoshBAN" panose="02000000000000000000" pitchFamily="2" charset="0"/>
            </a:rPr>
            <a:t>বাংলা</a:t>
          </a:r>
          <a:r>
            <a:rPr lang="en-US" sz="1400" kern="1200" dirty="0" smtClean="0">
              <a:latin typeface="NikoshBAN" panose="02000000000000000000" pitchFamily="2" charset="0"/>
              <a:cs typeface="NikoshBAN" panose="02000000000000000000" pitchFamily="2" charset="0"/>
            </a:rPr>
            <a:t>) </a:t>
          </a:r>
          <a:endParaRPr lang="en-US" sz="1400" kern="1200" dirty="0">
            <a:latin typeface="NikoshBAN" panose="02000000000000000000" pitchFamily="2" charset="0"/>
            <a:cs typeface="NikoshBAN" panose="02000000000000000000" pitchFamily="2" charset="0"/>
          </a:endParaRPr>
        </a:p>
      </dsp:txBody>
      <dsp:txXfrm>
        <a:off x="174282" y="311324"/>
        <a:ext cx="2301620" cy="159828"/>
      </dsp:txXfrm>
    </dsp:sp>
    <dsp:sp modelId="{5029C96B-3607-4828-AD20-AC6709519AAB}">
      <dsp:nvSpPr>
        <dsp:cNvPr id="0" name=""/>
        <dsp:cNvSpPr/>
      </dsp:nvSpPr>
      <dsp:spPr>
        <a:xfrm>
          <a:off x="0" y="663398"/>
          <a:ext cx="3312732" cy="151200"/>
        </a:xfrm>
        <a:prstGeom prst="rect">
          <a:avLst/>
        </a:prstGeom>
        <a:solidFill>
          <a:schemeClr val="lt1">
            <a:alpha val="90000"/>
            <a:hueOff val="0"/>
            <a:satOff val="0"/>
            <a:lumOff val="0"/>
            <a:alphaOff val="0"/>
          </a:schemeClr>
        </a:solidFill>
        <a:ln w="6350" cap="flat" cmpd="sng" algn="in">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ADF41F8-CBD7-40BE-8C96-9BCA7BB81DAD}">
      <dsp:nvSpPr>
        <dsp:cNvPr id="0" name=""/>
        <dsp:cNvSpPr/>
      </dsp:nvSpPr>
      <dsp:spPr>
        <a:xfrm>
          <a:off x="165636" y="574838"/>
          <a:ext cx="2318912" cy="177120"/>
        </a:xfrm>
        <a:prstGeom prst="roundRect">
          <a:avLst/>
        </a:prstGeom>
        <a:gradFill rotWithShape="0">
          <a:gsLst>
            <a:gs pos="0">
              <a:schemeClr val="accent1">
                <a:hueOff val="0"/>
                <a:satOff val="0"/>
                <a:lumOff val="0"/>
                <a:alphaOff val="0"/>
                <a:tint val="67000"/>
                <a:satMod val="105000"/>
                <a:lumMod val="110000"/>
              </a:schemeClr>
            </a:gs>
            <a:gs pos="50000">
              <a:schemeClr val="accent1">
                <a:hueOff val="0"/>
                <a:satOff val="0"/>
                <a:lumOff val="0"/>
                <a:alphaOff val="0"/>
                <a:tint val="73000"/>
                <a:satMod val="103000"/>
                <a:lumMod val="105000"/>
              </a:schemeClr>
            </a:gs>
            <a:gs pos="100000">
              <a:schemeClr val="accent1">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49" tIns="0" rIns="87649" bIns="0" numCol="1" spcCol="1270" anchor="ctr" anchorCtr="0">
          <a:noAutofit/>
        </a:bodyPr>
        <a:lstStyle/>
        <a:p>
          <a:pPr lvl="0" algn="l" defTabSz="622300">
            <a:lnSpc>
              <a:spcPct val="90000"/>
            </a:lnSpc>
            <a:spcBef>
              <a:spcPct val="0"/>
            </a:spcBef>
            <a:spcAft>
              <a:spcPct val="35000"/>
            </a:spcAft>
          </a:pPr>
          <a:r>
            <a:rPr lang="en-US" sz="1400" kern="1200" dirty="0" smtClean="0">
              <a:latin typeface="NikoshBAN" panose="02000000000000000000" pitchFamily="2" charset="0"/>
              <a:cs typeface="NikoshBAN" panose="02000000000000000000" pitchFamily="2" charset="0"/>
            </a:rPr>
            <a:t>শুভেচ্ছা প্রিপারেটরি স্কুল, মাগুরা</a:t>
          </a:r>
          <a:endParaRPr lang="en-US" sz="1400" kern="1200" dirty="0">
            <a:latin typeface="NikoshBAN" panose="02000000000000000000" pitchFamily="2" charset="0"/>
            <a:cs typeface="NikoshBAN" panose="02000000000000000000" pitchFamily="2" charset="0"/>
          </a:endParaRPr>
        </a:p>
      </dsp:txBody>
      <dsp:txXfrm>
        <a:off x="174282" y="583484"/>
        <a:ext cx="2301620" cy="159828"/>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21ED93-9517-4EB7-84C0-0DEE8A963EB9}">
      <dsp:nvSpPr>
        <dsp:cNvPr id="0" name=""/>
        <dsp:cNvSpPr/>
      </dsp:nvSpPr>
      <dsp:spPr>
        <a:xfrm>
          <a:off x="0" y="2680"/>
          <a:ext cx="9662017" cy="676994"/>
        </a:xfrm>
        <a:prstGeom prst="roundRect">
          <a:avLst/>
        </a:prstGeom>
        <a:solidFill>
          <a:srgbClr val="00B0F0"/>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latin typeface="NikoshBAN" panose="02000000000000000000" pitchFamily="2" charset="0"/>
              <a:cs typeface="NikoshBAN" panose="02000000000000000000" pitchFamily="2" charset="0"/>
            </a:rPr>
            <a:t>		</a:t>
          </a:r>
          <a:r>
            <a:rPr lang="en-US" sz="3200" kern="1200" dirty="0" err="1" smtClean="0">
              <a:latin typeface="NikoshBAN" panose="02000000000000000000" pitchFamily="2" charset="0"/>
              <a:cs typeface="NikoshBAN" panose="02000000000000000000" pitchFamily="2" charset="0"/>
            </a:rPr>
            <a:t>বিশ্বের</a:t>
          </a:r>
          <a:r>
            <a:rPr lang="en-US" sz="3200" kern="1200" dirty="0" smtClean="0">
              <a:latin typeface="NikoshBAN" panose="02000000000000000000" pitchFamily="2" charset="0"/>
              <a:cs typeface="NikoshBAN" panose="02000000000000000000" pitchFamily="2" charset="0"/>
            </a:rPr>
            <a:t> </a:t>
          </a:r>
          <a:r>
            <a:rPr lang="en-US" sz="3200" kern="1200" dirty="0" err="1" smtClean="0">
              <a:latin typeface="NikoshBAN" panose="02000000000000000000" pitchFamily="2" charset="0"/>
              <a:cs typeface="NikoshBAN" panose="02000000000000000000" pitchFamily="2" charset="0"/>
            </a:rPr>
            <a:t>যা-কিছু</a:t>
          </a:r>
          <a:r>
            <a:rPr lang="en-US" sz="3200" kern="1200" dirty="0" smtClean="0">
              <a:latin typeface="NikoshBAN" panose="02000000000000000000" pitchFamily="2" charset="0"/>
              <a:cs typeface="NikoshBAN" panose="02000000000000000000" pitchFamily="2" charset="0"/>
            </a:rPr>
            <a:t> </a:t>
          </a:r>
          <a:r>
            <a:rPr lang="en-US" sz="3200" kern="1200" dirty="0" err="1" smtClean="0">
              <a:latin typeface="NikoshBAN" panose="02000000000000000000" pitchFamily="2" charset="0"/>
              <a:cs typeface="NikoshBAN" panose="02000000000000000000" pitchFamily="2" charset="0"/>
            </a:rPr>
            <a:t>মহান</a:t>
          </a:r>
          <a:r>
            <a:rPr lang="en-US" sz="3200" kern="1200" dirty="0" smtClean="0">
              <a:latin typeface="NikoshBAN" panose="02000000000000000000" pitchFamily="2" charset="0"/>
              <a:cs typeface="NikoshBAN" panose="02000000000000000000" pitchFamily="2" charset="0"/>
            </a:rPr>
            <a:t> </a:t>
          </a:r>
          <a:r>
            <a:rPr lang="en-US" sz="3200" kern="1200" dirty="0" err="1" smtClean="0">
              <a:latin typeface="NikoshBAN" panose="02000000000000000000" pitchFamily="2" charset="0"/>
              <a:cs typeface="NikoshBAN" panose="02000000000000000000" pitchFamily="2" charset="0"/>
            </a:rPr>
            <a:t>সৃষ্টি</a:t>
          </a:r>
          <a:r>
            <a:rPr lang="en-US" sz="3200" kern="1200" dirty="0" smtClean="0">
              <a:latin typeface="NikoshBAN" panose="02000000000000000000" pitchFamily="2" charset="0"/>
              <a:cs typeface="NikoshBAN" panose="02000000000000000000" pitchFamily="2" charset="0"/>
            </a:rPr>
            <a:t> </a:t>
          </a:r>
          <a:r>
            <a:rPr lang="en-US" sz="3200" kern="1200" dirty="0" err="1" smtClean="0">
              <a:latin typeface="NikoshBAN" panose="02000000000000000000" pitchFamily="2" charset="0"/>
              <a:cs typeface="NikoshBAN" panose="02000000000000000000" pitchFamily="2" charset="0"/>
            </a:rPr>
            <a:t>চির-কল্যাণকর</a:t>
          </a:r>
          <a:endParaRPr lang="en-US" sz="3200" kern="1200" dirty="0"/>
        </a:p>
      </dsp:txBody>
      <dsp:txXfrm>
        <a:off x="33048" y="35728"/>
        <a:ext cx="9595921" cy="610898"/>
      </dsp:txXfrm>
    </dsp:sp>
    <dsp:sp modelId="{19453C52-E001-4640-9739-E79C872EEBC5}">
      <dsp:nvSpPr>
        <dsp:cNvPr id="0" name=""/>
        <dsp:cNvSpPr/>
      </dsp:nvSpPr>
      <dsp:spPr>
        <a:xfrm>
          <a:off x="0" y="688966"/>
          <a:ext cx="9662017" cy="676994"/>
        </a:xfrm>
        <a:prstGeom prst="roundRect">
          <a:avLst/>
        </a:prstGeom>
        <a:solidFill>
          <a:srgbClr val="00B0F0"/>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kern="1200" dirty="0" smtClean="0"/>
            <a:t> 	           </a:t>
          </a:r>
          <a:r>
            <a:rPr lang="en-US" sz="3200" kern="1200" dirty="0" err="1" smtClean="0">
              <a:latin typeface="NikoshBAN" panose="02000000000000000000" pitchFamily="2" charset="0"/>
              <a:cs typeface="NikoshBAN" panose="02000000000000000000" pitchFamily="2" charset="0"/>
            </a:rPr>
            <a:t>অর্ধেক</a:t>
          </a:r>
          <a:r>
            <a:rPr lang="en-US" sz="3200" kern="1200" dirty="0" smtClean="0">
              <a:latin typeface="NikoshBAN" panose="02000000000000000000" pitchFamily="2" charset="0"/>
              <a:cs typeface="NikoshBAN" panose="02000000000000000000" pitchFamily="2" charset="0"/>
            </a:rPr>
            <a:t> </a:t>
          </a:r>
          <a:r>
            <a:rPr lang="en-US" sz="3200" kern="1200" dirty="0" err="1" smtClean="0">
              <a:latin typeface="NikoshBAN" panose="02000000000000000000" pitchFamily="2" charset="0"/>
              <a:cs typeface="NikoshBAN" panose="02000000000000000000" pitchFamily="2" charset="0"/>
            </a:rPr>
            <a:t>তার</a:t>
          </a:r>
          <a:r>
            <a:rPr lang="en-US" sz="3200" kern="1200" dirty="0" smtClean="0">
              <a:latin typeface="NikoshBAN" panose="02000000000000000000" pitchFamily="2" charset="0"/>
              <a:cs typeface="NikoshBAN" panose="02000000000000000000" pitchFamily="2" charset="0"/>
            </a:rPr>
            <a:t> </a:t>
          </a:r>
          <a:r>
            <a:rPr lang="en-US" sz="3200" kern="1200" dirty="0" err="1" smtClean="0">
              <a:latin typeface="NikoshBAN" panose="02000000000000000000" pitchFamily="2" charset="0"/>
              <a:cs typeface="NikoshBAN" panose="02000000000000000000" pitchFamily="2" charset="0"/>
            </a:rPr>
            <a:t>করিয়াছে</a:t>
          </a:r>
          <a:r>
            <a:rPr lang="en-US" sz="3200" kern="1200" dirty="0" smtClean="0">
              <a:latin typeface="NikoshBAN" panose="02000000000000000000" pitchFamily="2" charset="0"/>
              <a:cs typeface="NikoshBAN" panose="02000000000000000000" pitchFamily="2" charset="0"/>
            </a:rPr>
            <a:t> </a:t>
          </a:r>
          <a:r>
            <a:rPr lang="en-US" sz="3200" kern="1200" dirty="0" err="1" smtClean="0">
              <a:latin typeface="NikoshBAN" panose="02000000000000000000" pitchFamily="2" charset="0"/>
              <a:cs typeface="NikoshBAN" panose="02000000000000000000" pitchFamily="2" charset="0"/>
            </a:rPr>
            <a:t>নারী</a:t>
          </a:r>
          <a:r>
            <a:rPr lang="en-US" sz="3200" kern="1200" dirty="0" smtClean="0">
              <a:latin typeface="NikoshBAN" panose="02000000000000000000" pitchFamily="2" charset="0"/>
              <a:cs typeface="NikoshBAN" panose="02000000000000000000" pitchFamily="2" charset="0"/>
            </a:rPr>
            <a:t>, </a:t>
          </a:r>
          <a:r>
            <a:rPr lang="en-US" sz="3200" kern="1200" dirty="0" err="1" smtClean="0">
              <a:latin typeface="NikoshBAN" panose="02000000000000000000" pitchFamily="2" charset="0"/>
              <a:cs typeface="NikoshBAN" panose="02000000000000000000" pitchFamily="2" charset="0"/>
            </a:rPr>
            <a:t>অর্ধেক</a:t>
          </a:r>
          <a:r>
            <a:rPr lang="en-US" sz="3200" kern="1200" dirty="0" smtClean="0">
              <a:latin typeface="NikoshBAN" panose="02000000000000000000" pitchFamily="2" charset="0"/>
              <a:cs typeface="NikoshBAN" panose="02000000000000000000" pitchFamily="2" charset="0"/>
            </a:rPr>
            <a:t> </a:t>
          </a:r>
          <a:r>
            <a:rPr lang="en-US" sz="3200" kern="1200" dirty="0" err="1" smtClean="0">
              <a:latin typeface="NikoshBAN" panose="02000000000000000000" pitchFamily="2" charset="0"/>
              <a:cs typeface="NikoshBAN" panose="02000000000000000000" pitchFamily="2" charset="0"/>
            </a:rPr>
            <a:t>তার</a:t>
          </a:r>
          <a:r>
            <a:rPr lang="en-US" sz="3200" kern="1200" dirty="0" smtClean="0">
              <a:latin typeface="NikoshBAN" panose="02000000000000000000" pitchFamily="2" charset="0"/>
              <a:cs typeface="NikoshBAN" panose="02000000000000000000" pitchFamily="2" charset="0"/>
            </a:rPr>
            <a:t> </a:t>
          </a:r>
          <a:r>
            <a:rPr lang="en-US" sz="3200" kern="1200" dirty="0" err="1" smtClean="0">
              <a:latin typeface="NikoshBAN" panose="02000000000000000000" pitchFamily="2" charset="0"/>
              <a:cs typeface="NikoshBAN" panose="02000000000000000000" pitchFamily="2" charset="0"/>
            </a:rPr>
            <a:t>নর</a:t>
          </a:r>
          <a:r>
            <a:rPr lang="en-US" sz="3200" kern="1200" dirty="0" smtClean="0">
              <a:latin typeface="NikoshBAN" panose="02000000000000000000" pitchFamily="2" charset="0"/>
              <a:cs typeface="NikoshBAN" panose="02000000000000000000" pitchFamily="2" charset="0"/>
            </a:rPr>
            <a:t>। </a:t>
          </a:r>
          <a:endParaRPr lang="en-US" sz="3200" kern="1200" dirty="0"/>
        </a:p>
      </dsp:txBody>
      <dsp:txXfrm>
        <a:off x="33048" y="722014"/>
        <a:ext cx="9595921" cy="610898"/>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C392E6-179E-4D7C-A531-AB3B4F758972}">
      <dsp:nvSpPr>
        <dsp:cNvPr id="0" name=""/>
        <dsp:cNvSpPr/>
      </dsp:nvSpPr>
      <dsp:spPr>
        <a:xfrm>
          <a:off x="0" y="119078"/>
          <a:ext cx="3312732" cy="151200"/>
        </a:xfrm>
        <a:prstGeom prst="rect">
          <a:avLst/>
        </a:prstGeom>
        <a:solidFill>
          <a:schemeClr val="lt1">
            <a:alpha val="90000"/>
            <a:hueOff val="0"/>
            <a:satOff val="0"/>
            <a:lumOff val="0"/>
            <a:alphaOff val="0"/>
          </a:schemeClr>
        </a:solidFill>
        <a:ln w="6350" cap="flat" cmpd="sng" algn="in">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808166C-4BD9-4F07-9287-93ECBF7D7517}">
      <dsp:nvSpPr>
        <dsp:cNvPr id="0" name=""/>
        <dsp:cNvSpPr/>
      </dsp:nvSpPr>
      <dsp:spPr>
        <a:xfrm>
          <a:off x="165636" y="30518"/>
          <a:ext cx="2318912" cy="177120"/>
        </a:xfrm>
        <a:prstGeom prst="roundRect">
          <a:avLst/>
        </a:prstGeom>
        <a:gradFill rotWithShape="0">
          <a:gsLst>
            <a:gs pos="0">
              <a:schemeClr val="accent1">
                <a:hueOff val="0"/>
                <a:satOff val="0"/>
                <a:lumOff val="0"/>
                <a:alphaOff val="0"/>
                <a:tint val="67000"/>
                <a:satMod val="105000"/>
                <a:lumMod val="110000"/>
              </a:schemeClr>
            </a:gs>
            <a:gs pos="50000">
              <a:schemeClr val="accent1">
                <a:hueOff val="0"/>
                <a:satOff val="0"/>
                <a:lumOff val="0"/>
                <a:alphaOff val="0"/>
                <a:tint val="73000"/>
                <a:satMod val="103000"/>
                <a:lumMod val="105000"/>
              </a:schemeClr>
            </a:gs>
            <a:gs pos="100000">
              <a:schemeClr val="accent1">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49" tIns="0" rIns="87649" bIns="0" numCol="1" spcCol="1270" anchor="ctr" anchorCtr="0">
          <a:noAutofit/>
        </a:bodyPr>
        <a:lstStyle/>
        <a:p>
          <a:pPr lvl="0" algn="l" defTabSz="622300">
            <a:lnSpc>
              <a:spcPct val="90000"/>
            </a:lnSpc>
            <a:spcBef>
              <a:spcPct val="0"/>
            </a:spcBef>
            <a:spcAft>
              <a:spcPct val="35000"/>
            </a:spcAft>
          </a:pPr>
          <a:r>
            <a:rPr lang="en-US" sz="1400" kern="1200" dirty="0" smtClean="0">
              <a:latin typeface="NikoshBAN" panose="02000000000000000000" pitchFamily="2" charset="0"/>
              <a:cs typeface="NikoshBAN" panose="02000000000000000000" pitchFamily="2" charset="0"/>
            </a:rPr>
            <a:t>আব্দুল্লাহ আত তারিক</a:t>
          </a:r>
          <a:endParaRPr lang="en-US" sz="1400" kern="1200" dirty="0">
            <a:latin typeface="NikoshBAN" panose="02000000000000000000" pitchFamily="2" charset="0"/>
            <a:cs typeface="NikoshBAN" panose="02000000000000000000" pitchFamily="2" charset="0"/>
          </a:endParaRPr>
        </a:p>
      </dsp:txBody>
      <dsp:txXfrm>
        <a:off x="174282" y="39164"/>
        <a:ext cx="2301620" cy="159828"/>
      </dsp:txXfrm>
    </dsp:sp>
    <dsp:sp modelId="{91BA67C4-1B5D-4212-94CB-B924B7EB9BD8}">
      <dsp:nvSpPr>
        <dsp:cNvPr id="0" name=""/>
        <dsp:cNvSpPr/>
      </dsp:nvSpPr>
      <dsp:spPr>
        <a:xfrm>
          <a:off x="0" y="391238"/>
          <a:ext cx="3312732" cy="151200"/>
        </a:xfrm>
        <a:prstGeom prst="rect">
          <a:avLst/>
        </a:prstGeom>
        <a:solidFill>
          <a:schemeClr val="lt1">
            <a:alpha val="90000"/>
            <a:hueOff val="0"/>
            <a:satOff val="0"/>
            <a:lumOff val="0"/>
            <a:alphaOff val="0"/>
          </a:schemeClr>
        </a:solidFill>
        <a:ln w="6350" cap="flat" cmpd="sng" algn="in">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8B88A6B-922C-4BAB-B899-0D8D33DD8C50}">
      <dsp:nvSpPr>
        <dsp:cNvPr id="0" name=""/>
        <dsp:cNvSpPr/>
      </dsp:nvSpPr>
      <dsp:spPr>
        <a:xfrm>
          <a:off x="165636" y="302678"/>
          <a:ext cx="2318912" cy="177120"/>
        </a:xfrm>
        <a:prstGeom prst="roundRect">
          <a:avLst/>
        </a:prstGeom>
        <a:gradFill rotWithShape="0">
          <a:gsLst>
            <a:gs pos="0">
              <a:schemeClr val="accent1">
                <a:hueOff val="0"/>
                <a:satOff val="0"/>
                <a:lumOff val="0"/>
                <a:alphaOff val="0"/>
                <a:tint val="67000"/>
                <a:satMod val="105000"/>
                <a:lumMod val="110000"/>
              </a:schemeClr>
            </a:gs>
            <a:gs pos="50000">
              <a:schemeClr val="accent1">
                <a:hueOff val="0"/>
                <a:satOff val="0"/>
                <a:lumOff val="0"/>
                <a:alphaOff val="0"/>
                <a:tint val="73000"/>
                <a:satMod val="103000"/>
                <a:lumMod val="105000"/>
              </a:schemeClr>
            </a:gs>
            <a:gs pos="100000">
              <a:schemeClr val="accent1">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49" tIns="0" rIns="87649" bIns="0" numCol="1" spcCol="1270" anchor="ctr" anchorCtr="0">
          <a:noAutofit/>
        </a:bodyPr>
        <a:lstStyle/>
        <a:p>
          <a:pPr lvl="0" algn="l" defTabSz="622300">
            <a:lnSpc>
              <a:spcPct val="90000"/>
            </a:lnSpc>
            <a:spcBef>
              <a:spcPct val="0"/>
            </a:spcBef>
            <a:spcAft>
              <a:spcPct val="35000"/>
            </a:spcAft>
          </a:pPr>
          <a:r>
            <a:rPr lang="en-US" sz="1400" kern="1200" dirty="0" smtClean="0">
              <a:latin typeface="NikoshBAN" panose="02000000000000000000" pitchFamily="2" charset="0"/>
              <a:cs typeface="NikoshBAN" panose="02000000000000000000" pitchFamily="2" charset="0"/>
            </a:rPr>
            <a:t> সহকারি শিক্ষক (</a:t>
          </a:r>
          <a:r>
            <a:rPr lang="en-US" sz="1400" kern="1200" dirty="0" err="1" smtClean="0">
              <a:latin typeface="NikoshBAN" panose="02000000000000000000" pitchFamily="2" charset="0"/>
              <a:cs typeface="NikoshBAN" panose="02000000000000000000" pitchFamily="2" charset="0"/>
            </a:rPr>
            <a:t>বাংলা</a:t>
          </a:r>
          <a:r>
            <a:rPr lang="en-US" sz="1400" kern="1200" dirty="0" smtClean="0">
              <a:latin typeface="NikoshBAN" panose="02000000000000000000" pitchFamily="2" charset="0"/>
              <a:cs typeface="NikoshBAN" panose="02000000000000000000" pitchFamily="2" charset="0"/>
            </a:rPr>
            <a:t>) </a:t>
          </a:r>
          <a:endParaRPr lang="en-US" sz="1400" kern="1200" dirty="0">
            <a:latin typeface="NikoshBAN" panose="02000000000000000000" pitchFamily="2" charset="0"/>
            <a:cs typeface="NikoshBAN" panose="02000000000000000000" pitchFamily="2" charset="0"/>
          </a:endParaRPr>
        </a:p>
      </dsp:txBody>
      <dsp:txXfrm>
        <a:off x="174282" y="311324"/>
        <a:ext cx="2301620" cy="159828"/>
      </dsp:txXfrm>
    </dsp:sp>
    <dsp:sp modelId="{5029C96B-3607-4828-AD20-AC6709519AAB}">
      <dsp:nvSpPr>
        <dsp:cNvPr id="0" name=""/>
        <dsp:cNvSpPr/>
      </dsp:nvSpPr>
      <dsp:spPr>
        <a:xfrm>
          <a:off x="0" y="663398"/>
          <a:ext cx="3312732" cy="151200"/>
        </a:xfrm>
        <a:prstGeom prst="rect">
          <a:avLst/>
        </a:prstGeom>
        <a:solidFill>
          <a:schemeClr val="lt1">
            <a:alpha val="90000"/>
            <a:hueOff val="0"/>
            <a:satOff val="0"/>
            <a:lumOff val="0"/>
            <a:alphaOff val="0"/>
          </a:schemeClr>
        </a:solidFill>
        <a:ln w="6350" cap="flat" cmpd="sng" algn="in">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ADF41F8-CBD7-40BE-8C96-9BCA7BB81DAD}">
      <dsp:nvSpPr>
        <dsp:cNvPr id="0" name=""/>
        <dsp:cNvSpPr/>
      </dsp:nvSpPr>
      <dsp:spPr>
        <a:xfrm>
          <a:off x="165636" y="574838"/>
          <a:ext cx="2318912" cy="177120"/>
        </a:xfrm>
        <a:prstGeom prst="roundRect">
          <a:avLst/>
        </a:prstGeom>
        <a:gradFill rotWithShape="0">
          <a:gsLst>
            <a:gs pos="0">
              <a:schemeClr val="accent1">
                <a:hueOff val="0"/>
                <a:satOff val="0"/>
                <a:lumOff val="0"/>
                <a:alphaOff val="0"/>
                <a:tint val="67000"/>
                <a:satMod val="105000"/>
                <a:lumMod val="110000"/>
              </a:schemeClr>
            </a:gs>
            <a:gs pos="50000">
              <a:schemeClr val="accent1">
                <a:hueOff val="0"/>
                <a:satOff val="0"/>
                <a:lumOff val="0"/>
                <a:alphaOff val="0"/>
                <a:tint val="73000"/>
                <a:satMod val="103000"/>
                <a:lumMod val="105000"/>
              </a:schemeClr>
            </a:gs>
            <a:gs pos="100000">
              <a:schemeClr val="accent1">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49" tIns="0" rIns="87649" bIns="0" numCol="1" spcCol="1270" anchor="ctr" anchorCtr="0">
          <a:noAutofit/>
        </a:bodyPr>
        <a:lstStyle/>
        <a:p>
          <a:pPr lvl="0" algn="l" defTabSz="622300">
            <a:lnSpc>
              <a:spcPct val="90000"/>
            </a:lnSpc>
            <a:spcBef>
              <a:spcPct val="0"/>
            </a:spcBef>
            <a:spcAft>
              <a:spcPct val="35000"/>
            </a:spcAft>
          </a:pPr>
          <a:r>
            <a:rPr lang="en-US" sz="1400" kern="1200" dirty="0" smtClean="0">
              <a:latin typeface="NikoshBAN" panose="02000000000000000000" pitchFamily="2" charset="0"/>
              <a:cs typeface="NikoshBAN" panose="02000000000000000000" pitchFamily="2" charset="0"/>
            </a:rPr>
            <a:t>শুভেচ্ছা প্রিপারেটরি স্কুল, মাগুরা</a:t>
          </a:r>
          <a:endParaRPr lang="en-US" sz="1400" kern="1200" dirty="0">
            <a:latin typeface="NikoshBAN" panose="02000000000000000000" pitchFamily="2" charset="0"/>
            <a:cs typeface="NikoshBAN" panose="02000000000000000000" pitchFamily="2" charset="0"/>
          </a:endParaRPr>
        </a:p>
      </dsp:txBody>
      <dsp:txXfrm>
        <a:off x="174282" y="583484"/>
        <a:ext cx="2301620" cy="159828"/>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21ED93-9517-4EB7-84C0-0DEE8A963EB9}">
      <dsp:nvSpPr>
        <dsp:cNvPr id="0" name=""/>
        <dsp:cNvSpPr/>
      </dsp:nvSpPr>
      <dsp:spPr>
        <a:xfrm>
          <a:off x="0" y="2788"/>
          <a:ext cx="9662017" cy="676429"/>
        </a:xfrm>
        <a:prstGeom prst="roundRect">
          <a:avLst/>
        </a:prstGeom>
        <a:solidFill>
          <a:srgbClr val="00B0F0"/>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latin typeface="NikoshBAN" panose="02000000000000000000" pitchFamily="2" charset="0"/>
              <a:cs typeface="NikoshBAN" panose="02000000000000000000" pitchFamily="2" charset="0"/>
            </a:rPr>
            <a:t>		</a:t>
          </a:r>
          <a:r>
            <a:rPr lang="en-US" sz="3200" kern="1200" dirty="0" err="1" smtClean="0">
              <a:latin typeface="NikoshBAN" panose="02000000000000000000" pitchFamily="2" charset="0"/>
              <a:cs typeface="NikoshBAN" panose="02000000000000000000" pitchFamily="2" charset="0"/>
            </a:rPr>
            <a:t>জগতের</a:t>
          </a:r>
          <a:r>
            <a:rPr lang="en-US" sz="3200" kern="1200" baseline="0" dirty="0" smtClean="0">
              <a:latin typeface="NikoshBAN" panose="02000000000000000000" pitchFamily="2" charset="0"/>
              <a:cs typeface="NikoshBAN" panose="02000000000000000000" pitchFamily="2" charset="0"/>
            </a:rPr>
            <a:t> </a:t>
          </a:r>
          <a:r>
            <a:rPr lang="en-US" sz="3200" kern="1200" baseline="0" dirty="0" err="1" smtClean="0">
              <a:latin typeface="NikoshBAN" panose="02000000000000000000" pitchFamily="2" charset="0"/>
              <a:cs typeface="NikoshBAN" panose="02000000000000000000" pitchFamily="2" charset="0"/>
            </a:rPr>
            <a:t>যত</a:t>
          </a:r>
          <a:r>
            <a:rPr lang="en-US" sz="3200" kern="1200" baseline="0" dirty="0" smtClean="0">
              <a:latin typeface="NikoshBAN" panose="02000000000000000000" pitchFamily="2" charset="0"/>
              <a:cs typeface="NikoshBAN" panose="02000000000000000000" pitchFamily="2" charset="0"/>
            </a:rPr>
            <a:t> </a:t>
          </a:r>
          <a:r>
            <a:rPr lang="en-US" sz="3200" kern="1200" baseline="0" dirty="0" err="1" smtClean="0">
              <a:latin typeface="NikoshBAN" panose="02000000000000000000" pitchFamily="2" charset="0"/>
              <a:cs typeface="NikoshBAN" panose="02000000000000000000" pitchFamily="2" charset="0"/>
            </a:rPr>
            <a:t>বড়</a:t>
          </a:r>
          <a:r>
            <a:rPr lang="en-US" sz="3200" kern="1200" baseline="0" dirty="0" smtClean="0">
              <a:latin typeface="NikoshBAN" panose="02000000000000000000" pitchFamily="2" charset="0"/>
              <a:cs typeface="NikoshBAN" panose="02000000000000000000" pitchFamily="2" charset="0"/>
            </a:rPr>
            <a:t> </a:t>
          </a:r>
          <a:r>
            <a:rPr lang="en-US" sz="3200" kern="1200" baseline="0" dirty="0" err="1" smtClean="0">
              <a:latin typeface="NikoshBAN" panose="02000000000000000000" pitchFamily="2" charset="0"/>
              <a:cs typeface="NikoshBAN" panose="02000000000000000000" pitchFamily="2" charset="0"/>
            </a:rPr>
            <a:t>বড়</a:t>
          </a:r>
          <a:r>
            <a:rPr lang="en-US" sz="3200" kern="1200" baseline="0" dirty="0" smtClean="0">
              <a:latin typeface="NikoshBAN" panose="02000000000000000000" pitchFamily="2" charset="0"/>
              <a:cs typeface="NikoshBAN" panose="02000000000000000000" pitchFamily="2" charset="0"/>
            </a:rPr>
            <a:t> </a:t>
          </a:r>
          <a:r>
            <a:rPr lang="en-US" sz="3200" kern="1200" baseline="0" dirty="0" err="1" smtClean="0">
              <a:latin typeface="NikoshBAN" panose="02000000000000000000" pitchFamily="2" charset="0"/>
              <a:cs typeface="NikoshBAN" panose="02000000000000000000" pitchFamily="2" charset="0"/>
            </a:rPr>
            <a:t>জয়</a:t>
          </a:r>
          <a:r>
            <a:rPr lang="en-US" sz="3200" kern="1200" baseline="0" dirty="0" smtClean="0">
              <a:latin typeface="NikoshBAN" panose="02000000000000000000" pitchFamily="2" charset="0"/>
              <a:cs typeface="NikoshBAN" panose="02000000000000000000" pitchFamily="2" charset="0"/>
            </a:rPr>
            <a:t> </a:t>
          </a:r>
          <a:r>
            <a:rPr lang="en-US" sz="3200" kern="1200" baseline="0" dirty="0" err="1" smtClean="0">
              <a:latin typeface="NikoshBAN" panose="02000000000000000000" pitchFamily="2" charset="0"/>
              <a:cs typeface="NikoshBAN" panose="02000000000000000000" pitchFamily="2" charset="0"/>
            </a:rPr>
            <a:t>বড়</a:t>
          </a:r>
          <a:r>
            <a:rPr lang="en-US" sz="3200" kern="1200" baseline="0" dirty="0" smtClean="0">
              <a:latin typeface="NikoshBAN" panose="02000000000000000000" pitchFamily="2" charset="0"/>
              <a:cs typeface="NikoshBAN" panose="02000000000000000000" pitchFamily="2" charset="0"/>
            </a:rPr>
            <a:t> </a:t>
          </a:r>
          <a:r>
            <a:rPr lang="en-US" sz="3200" kern="1200" baseline="0" dirty="0" err="1" smtClean="0">
              <a:latin typeface="NikoshBAN" panose="02000000000000000000" pitchFamily="2" charset="0"/>
              <a:cs typeface="NikoshBAN" panose="02000000000000000000" pitchFamily="2" charset="0"/>
            </a:rPr>
            <a:t>বড়</a:t>
          </a:r>
          <a:r>
            <a:rPr lang="en-US" sz="3200" kern="1200" baseline="0" dirty="0" smtClean="0">
              <a:latin typeface="NikoshBAN" panose="02000000000000000000" pitchFamily="2" charset="0"/>
              <a:cs typeface="NikoshBAN" panose="02000000000000000000" pitchFamily="2" charset="0"/>
            </a:rPr>
            <a:t> </a:t>
          </a:r>
          <a:r>
            <a:rPr lang="en-US" sz="3200" kern="1200" baseline="0" dirty="0" err="1" smtClean="0">
              <a:latin typeface="NikoshBAN" panose="02000000000000000000" pitchFamily="2" charset="0"/>
              <a:cs typeface="NikoshBAN" panose="02000000000000000000" pitchFamily="2" charset="0"/>
            </a:rPr>
            <a:t>অভিযান</a:t>
          </a:r>
          <a:endParaRPr lang="en-US" sz="3200" kern="1200" dirty="0"/>
        </a:p>
      </dsp:txBody>
      <dsp:txXfrm>
        <a:off x="33021" y="35809"/>
        <a:ext cx="9595975" cy="610387"/>
      </dsp:txXfrm>
    </dsp:sp>
    <dsp:sp modelId="{19453C52-E001-4640-9739-E79C872EEBC5}">
      <dsp:nvSpPr>
        <dsp:cNvPr id="0" name=""/>
        <dsp:cNvSpPr/>
      </dsp:nvSpPr>
      <dsp:spPr>
        <a:xfrm>
          <a:off x="0" y="689662"/>
          <a:ext cx="9662017" cy="676429"/>
        </a:xfrm>
        <a:prstGeom prst="roundRect">
          <a:avLst/>
        </a:prstGeom>
        <a:solidFill>
          <a:srgbClr val="00B0F0"/>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t> 		</a:t>
          </a:r>
          <a:r>
            <a:rPr lang="en-US" sz="3200" kern="1200" dirty="0" err="1" smtClean="0">
              <a:latin typeface="NikoshBAN" panose="02000000000000000000" pitchFamily="2" charset="0"/>
              <a:cs typeface="NikoshBAN" panose="02000000000000000000" pitchFamily="2" charset="0"/>
            </a:rPr>
            <a:t>মাতা</a:t>
          </a:r>
          <a:r>
            <a:rPr lang="en-US" sz="3200" kern="1200" dirty="0" smtClean="0">
              <a:latin typeface="NikoshBAN" panose="02000000000000000000" pitchFamily="2" charset="0"/>
              <a:cs typeface="NikoshBAN" panose="02000000000000000000" pitchFamily="2" charset="0"/>
            </a:rPr>
            <a:t> </a:t>
          </a:r>
          <a:r>
            <a:rPr lang="en-US" sz="3200" kern="1200" dirty="0" err="1" smtClean="0">
              <a:latin typeface="NikoshBAN" panose="02000000000000000000" pitchFamily="2" charset="0"/>
              <a:cs typeface="NikoshBAN" panose="02000000000000000000" pitchFamily="2" charset="0"/>
            </a:rPr>
            <a:t>ভগ্নি</a:t>
          </a:r>
          <a:r>
            <a:rPr lang="en-US" sz="3200" kern="1200" dirty="0" smtClean="0">
              <a:latin typeface="NikoshBAN" panose="02000000000000000000" pitchFamily="2" charset="0"/>
              <a:cs typeface="NikoshBAN" panose="02000000000000000000" pitchFamily="2" charset="0"/>
            </a:rPr>
            <a:t> ও </a:t>
          </a:r>
          <a:r>
            <a:rPr lang="en-US" sz="3200" kern="1200" dirty="0" err="1" smtClean="0">
              <a:latin typeface="NikoshBAN" panose="02000000000000000000" pitchFamily="2" charset="0"/>
              <a:cs typeface="NikoshBAN" panose="02000000000000000000" pitchFamily="2" charset="0"/>
            </a:rPr>
            <a:t>বধূদের</a:t>
          </a:r>
          <a:r>
            <a:rPr lang="en-US" sz="3200" kern="1200" dirty="0" smtClean="0">
              <a:latin typeface="NikoshBAN" panose="02000000000000000000" pitchFamily="2" charset="0"/>
              <a:cs typeface="NikoshBAN" panose="02000000000000000000" pitchFamily="2" charset="0"/>
            </a:rPr>
            <a:t> </a:t>
          </a:r>
          <a:r>
            <a:rPr lang="en-US" sz="3200" kern="1200" dirty="0" err="1" smtClean="0">
              <a:latin typeface="NikoshBAN" panose="02000000000000000000" pitchFamily="2" charset="0"/>
              <a:cs typeface="NikoshBAN" panose="02000000000000000000" pitchFamily="2" charset="0"/>
            </a:rPr>
            <a:t>ত্যাগে</a:t>
          </a:r>
          <a:r>
            <a:rPr lang="en-US" sz="3200" kern="1200" dirty="0" smtClean="0">
              <a:latin typeface="NikoshBAN" panose="02000000000000000000" pitchFamily="2" charset="0"/>
              <a:cs typeface="NikoshBAN" panose="02000000000000000000" pitchFamily="2" charset="0"/>
            </a:rPr>
            <a:t> </a:t>
          </a:r>
          <a:r>
            <a:rPr lang="en-US" sz="3200" kern="1200" dirty="0" err="1" smtClean="0">
              <a:latin typeface="NikoshBAN" panose="02000000000000000000" pitchFamily="2" charset="0"/>
              <a:cs typeface="NikoshBAN" panose="02000000000000000000" pitchFamily="2" charset="0"/>
            </a:rPr>
            <a:t>হইয়াছে</a:t>
          </a:r>
          <a:r>
            <a:rPr lang="en-US" sz="3200" kern="1200" dirty="0" smtClean="0">
              <a:latin typeface="NikoshBAN" panose="02000000000000000000" pitchFamily="2" charset="0"/>
              <a:cs typeface="NikoshBAN" panose="02000000000000000000" pitchFamily="2" charset="0"/>
            </a:rPr>
            <a:t> </a:t>
          </a:r>
          <a:r>
            <a:rPr lang="en-US" sz="3200" kern="1200" dirty="0" err="1" smtClean="0">
              <a:latin typeface="NikoshBAN" panose="02000000000000000000" pitchFamily="2" charset="0"/>
              <a:cs typeface="NikoshBAN" panose="02000000000000000000" pitchFamily="2" charset="0"/>
            </a:rPr>
            <a:t>মহীয়ান</a:t>
          </a:r>
          <a:r>
            <a:rPr lang="en-US" sz="3200" kern="1200" dirty="0" smtClean="0">
              <a:latin typeface="NikoshBAN" panose="02000000000000000000" pitchFamily="2" charset="0"/>
              <a:cs typeface="NikoshBAN" panose="02000000000000000000" pitchFamily="2" charset="0"/>
            </a:rPr>
            <a:t>।</a:t>
          </a:r>
          <a:endParaRPr lang="en-US" sz="3200" kern="1200" dirty="0"/>
        </a:p>
      </dsp:txBody>
      <dsp:txXfrm>
        <a:off x="33021" y="722683"/>
        <a:ext cx="9595975" cy="610387"/>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C392E6-179E-4D7C-A531-AB3B4F758972}">
      <dsp:nvSpPr>
        <dsp:cNvPr id="0" name=""/>
        <dsp:cNvSpPr/>
      </dsp:nvSpPr>
      <dsp:spPr>
        <a:xfrm>
          <a:off x="0" y="119078"/>
          <a:ext cx="3312732" cy="151200"/>
        </a:xfrm>
        <a:prstGeom prst="rect">
          <a:avLst/>
        </a:prstGeom>
        <a:solidFill>
          <a:schemeClr val="lt1">
            <a:alpha val="90000"/>
            <a:hueOff val="0"/>
            <a:satOff val="0"/>
            <a:lumOff val="0"/>
            <a:alphaOff val="0"/>
          </a:schemeClr>
        </a:solidFill>
        <a:ln w="6350" cap="flat" cmpd="sng" algn="in">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808166C-4BD9-4F07-9287-93ECBF7D7517}">
      <dsp:nvSpPr>
        <dsp:cNvPr id="0" name=""/>
        <dsp:cNvSpPr/>
      </dsp:nvSpPr>
      <dsp:spPr>
        <a:xfrm>
          <a:off x="165636" y="30518"/>
          <a:ext cx="2318912" cy="177120"/>
        </a:xfrm>
        <a:prstGeom prst="roundRect">
          <a:avLst/>
        </a:prstGeom>
        <a:gradFill rotWithShape="0">
          <a:gsLst>
            <a:gs pos="0">
              <a:schemeClr val="accent1">
                <a:hueOff val="0"/>
                <a:satOff val="0"/>
                <a:lumOff val="0"/>
                <a:alphaOff val="0"/>
                <a:tint val="67000"/>
                <a:satMod val="105000"/>
                <a:lumMod val="110000"/>
              </a:schemeClr>
            </a:gs>
            <a:gs pos="50000">
              <a:schemeClr val="accent1">
                <a:hueOff val="0"/>
                <a:satOff val="0"/>
                <a:lumOff val="0"/>
                <a:alphaOff val="0"/>
                <a:tint val="73000"/>
                <a:satMod val="103000"/>
                <a:lumMod val="105000"/>
              </a:schemeClr>
            </a:gs>
            <a:gs pos="100000">
              <a:schemeClr val="accent1">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49" tIns="0" rIns="87649" bIns="0" numCol="1" spcCol="1270" anchor="ctr" anchorCtr="0">
          <a:noAutofit/>
        </a:bodyPr>
        <a:lstStyle/>
        <a:p>
          <a:pPr lvl="0" algn="l" defTabSz="622300">
            <a:lnSpc>
              <a:spcPct val="90000"/>
            </a:lnSpc>
            <a:spcBef>
              <a:spcPct val="0"/>
            </a:spcBef>
            <a:spcAft>
              <a:spcPct val="35000"/>
            </a:spcAft>
          </a:pPr>
          <a:r>
            <a:rPr lang="en-US" sz="1400" kern="1200" dirty="0" smtClean="0">
              <a:latin typeface="NikoshBAN" panose="02000000000000000000" pitchFamily="2" charset="0"/>
              <a:cs typeface="NikoshBAN" panose="02000000000000000000" pitchFamily="2" charset="0"/>
            </a:rPr>
            <a:t>আব্দুল্লাহ আত তারিক</a:t>
          </a:r>
          <a:endParaRPr lang="en-US" sz="1400" kern="1200" dirty="0">
            <a:latin typeface="NikoshBAN" panose="02000000000000000000" pitchFamily="2" charset="0"/>
            <a:cs typeface="NikoshBAN" panose="02000000000000000000" pitchFamily="2" charset="0"/>
          </a:endParaRPr>
        </a:p>
      </dsp:txBody>
      <dsp:txXfrm>
        <a:off x="174282" y="39164"/>
        <a:ext cx="2301620" cy="159828"/>
      </dsp:txXfrm>
    </dsp:sp>
    <dsp:sp modelId="{91BA67C4-1B5D-4212-94CB-B924B7EB9BD8}">
      <dsp:nvSpPr>
        <dsp:cNvPr id="0" name=""/>
        <dsp:cNvSpPr/>
      </dsp:nvSpPr>
      <dsp:spPr>
        <a:xfrm>
          <a:off x="0" y="391238"/>
          <a:ext cx="3312732" cy="151200"/>
        </a:xfrm>
        <a:prstGeom prst="rect">
          <a:avLst/>
        </a:prstGeom>
        <a:solidFill>
          <a:schemeClr val="lt1">
            <a:alpha val="90000"/>
            <a:hueOff val="0"/>
            <a:satOff val="0"/>
            <a:lumOff val="0"/>
            <a:alphaOff val="0"/>
          </a:schemeClr>
        </a:solidFill>
        <a:ln w="6350" cap="flat" cmpd="sng" algn="in">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8B88A6B-922C-4BAB-B899-0D8D33DD8C50}">
      <dsp:nvSpPr>
        <dsp:cNvPr id="0" name=""/>
        <dsp:cNvSpPr/>
      </dsp:nvSpPr>
      <dsp:spPr>
        <a:xfrm>
          <a:off x="165636" y="302678"/>
          <a:ext cx="2318912" cy="177120"/>
        </a:xfrm>
        <a:prstGeom prst="roundRect">
          <a:avLst/>
        </a:prstGeom>
        <a:gradFill rotWithShape="0">
          <a:gsLst>
            <a:gs pos="0">
              <a:schemeClr val="accent1">
                <a:hueOff val="0"/>
                <a:satOff val="0"/>
                <a:lumOff val="0"/>
                <a:alphaOff val="0"/>
                <a:tint val="67000"/>
                <a:satMod val="105000"/>
                <a:lumMod val="110000"/>
              </a:schemeClr>
            </a:gs>
            <a:gs pos="50000">
              <a:schemeClr val="accent1">
                <a:hueOff val="0"/>
                <a:satOff val="0"/>
                <a:lumOff val="0"/>
                <a:alphaOff val="0"/>
                <a:tint val="73000"/>
                <a:satMod val="103000"/>
                <a:lumMod val="105000"/>
              </a:schemeClr>
            </a:gs>
            <a:gs pos="100000">
              <a:schemeClr val="accent1">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49" tIns="0" rIns="87649" bIns="0" numCol="1" spcCol="1270" anchor="ctr" anchorCtr="0">
          <a:noAutofit/>
        </a:bodyPr>
        <a:lstStyle/>
        <a:p>
          <a:pPr lvl="0" algn="l" defTabSz="622300">
            <a:lnSpc>
              <a:spcPct val="90000"/>
            </a:lnSpc>
            <a:spcBef>
              <a:spcPct val="0"/>
            </a:spcBef>
            <a:spcAft>
              <a:spcPct val="35000"/>
            </a:spcAft>
          </a:pPr>
          <a:r>
            <a:rPr lang="en-US" sz="1400" kern="1200" dirty="0" smtClean="0">
              <a:latin typeface="NikoshBAN" panose="02000000000000000000" pitchFamily="2" charset="0"/>
              <a:cs typeface="NikoshBAN" panose="02000000000000000000" pitchFamily="2" charset="0"/>
            </a:rPr>
            <a:t> সহকারি শিক্ষক (</a:t>
          </a:r>
          <a:r>
            <a:rPr lang="en-US" sz="1400" kern="1200" dirty="0" err="1" smtClean="0">
              <a:latin typeface="NikoshBAN" panose="02000000000000000000" pitchFamily="2" charset="0"/>
              <a:cs typeface="NikoshBAN" panose="02000000000000000000" pitchFamily="2" charset="0"/>
            </a:rPr>
            <a:t>বাংলা</a:t>
          </a:r>
          <a:r>
            <a:rPr lang="en-US" sz="1400" kern="1200" dirty="0" smtClean="0">
              <a:latin typeface="NikoshBAN" panose="02000000000000000000" pitchFamily="2" charset="0"/>
              <a:cs typeface="NikoshBAN" panose="02000000000000000000" pitchFamily="2" charset="0"/>
            </a:rPr>
            <a:t>) </a:t>
          </a:r>
          <a:endParaRPr lang="en-US" sz="1400" kern="1200" dirty="0">
            <a:latin typeface="NikoshBAN" panose="02000000000000000000" pitchFamily="2" charset="0"/>
            <a:cs typeface="NikoshBAN" panose="02000000000000000000" pitchFamily="2" charset="0"/>
          </a:endParaRPr>
        </a:p>
      </dsp:txBody>
      <dsp:txXfrm>
        <a:off x="174282" y="311324"/>
        <a:ext cx="2301620" cy="159828"/>
      </dsp:txXfrm>
    </dsp:sp>
    <dsp:sp modelId="{5029C96B-3607-4828-AD20-AC6709519AAB}">
      <dsp:nvSpPr>
        <dsp:cNvPr id="0" name=""/>
        <dsp:cNvSpPr/>
      </dsp:nvSpPr>
      <dsp:spPr>
        <a:xfrm>
          <a:off x="0" y="663398"/>
          <a:ext cx="3312732" cy="151200"/>
        </a:xfrm>
        <a:prstGeom prst="rect">
          <a:avLst/>
        </a:prstGeom>
        <a:solidFill>
          <a:schemeClr val="lt1">
            <a:alpha val="90000"/>
            <a:hueOff val="0"/>
            <a:satOff val="0"/>
            <a:lumOff val="0"/>
            <a:alphaOff val="0"/>
          </a:schemeClr>
        </a:solidFill>
        <a:ln w="6350" cap="flat" cmpd="sng" algn="in">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ADF41F8-CBD7-40BE-8C96-9BCA7BB81DAD}">
      <dsp:nvSpPr>
        <dsp:cNvPr id="0" name=""/>
        <dsp:cNvSpPr/>
      </dsp:nvSpPr>
      <dsp:spPr>
        <a:xfrm>
          <a:off x="165636" y="574838"/>
          <a:ext cx="2318912" cy="177120"/>
        </a:xfrm>
        <a:prstGeom prst="roundRect">
          <a:avLst/>
        </a:prstGeom>
        <a:gradFill rotWithShape="0">
          <a:gsLst>
            <a:gs pos="0">
              <a:schemeClr val="accent1">
                <a:hueOff val="0"/>
                <a:satOff val="0"/>
                <a:lumOff val="0"/>
                <a:alphaOff val="0"/>
                <a:tint val="67000"/>
                <a:satMod val="105000"/>
                <a:lumMod val="110000"/>
              </a:schemeClr>
            </a:gs>
            <a:gs pos="50000">
              <a:schemeClr val="accent1">
                <a:hueOff val="0"/>
                <a:satOff val="0"/>
                <a:lumOff val="0"/>
                <a:alphaOff val="0"/>
                <a:tint val="73000"/>
                <a:satMod val="103000"/>
                <a:lumMod val="105000"/>
              </a:schemeClr>
            </a:gs>
            <a:gs pos="100000">
              <a:schemeClr val="accent1">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49" tIns="0" rIns="87649" bIns="0" numCol="1" spcCol="1270" anchor="ctr" anchorCtr="0">
          <a:noAutofit/>
        </a:bodyPr>
        <a:lstStyle/>
        <a:p>
          <a:pPr lvl="0" algn="l" defTabSz="622300">
            <a:lnSpc>
              <a:spcPct val="90000"/>
            </a:lnSpc>
            <a:spcBef>
              <a:spcPct val="0"/>
            </a:spcBef>
            <a:spcAft>
              <a:spcPct val="35000"/>
            </a:spcAft>
          </a:pPr>
          <a:r>
            <a:rPr lang="en-US" sz="1400" kern="1200" dirty="0" smtClean="0">
              <a:latin typeface="NikoshBAN" panose="02000000000000000000" pitchFamily="2" charset="0"/>
              <a:cs typeface="NikoshBAN" panose="02000000000000000000" pitchFamily="2" charset="0"/>
            </a:rPr>
            <a:t>শুভেচ্ছা প্রিপারেটরি স্কুল, মাগুরা</a:t>
          </a:r>
          <a:endParaRPr lang="en-US" sz="1400" kern="1200" dirty="0">
            <a:latin typeface="NikoshBAN" panose="02000000000000000000" pitchFamily="2" charset="0"/>
            <a:cs typeface="NikoshBAN" panose="02000000000000000000" pitchFamily="2" charset="0"/>
          </a:endParaRPr>
        </a:p>
      </dsp:txBody>
      <dsp:txXfrm>
        <a:off x="174282" y="583484"/>
        <a:ext cx="2301620" cy="159828"/>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21ED93-9517-4EB7-84C0-0DEE8A963EB9}">
      <dsp:nvSpPr>
        <dsp:cNvPr id="0" name=""/>
        <dsp:cNvSpPr/>
      </dsp:nvSpPr>
      <dsp:spPr>
        <a:xfrm>
          <a:off x="0" y="8802"/>
          <a:ext cx="9662017" cy="879840"/>
        </a:xfrm>
        <a:prstGeom prst="roundRect">
          <a:avLst/>
        </a:prstGeom>
        <a:solidFill>
          <a:srgbClr val="00B0F0"/>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latin typeface="NikoshBAN" panose="02000000000000000000" pitchFamily="2" charset="0"/>
              <a:cs typeface="NikoshBAN" panose="02000000000000000000" pitchFamily="2" charset="0"/>
            </a:rPr>
            <a:t>		</a:t>
          </a:r>
          <a:r>
            <a:rPr lang="en-US" sz="3200" kern="1200" dirty="0" err="1" smtClean="0">
              <a:latin typeface="NikoshBAN" panose="02000000000000000000" pitchFamily="2" charset="0"/>
              <a:cs typeface="NikoshBAN" panose="02000000000000000000" pitchFamily="2" charset="0"/>
            </a:rPr>
            <a:t>কেহ</a:t>
          </a:r>
          <a:r>
            <a:rPr lang="en-US" sz="3200" kern="1200" baseline="0" dirty="0" smtClean="0">
              <a:latin typeface="NikoshBAN" panose="02000000000000000000" pitchFamily="2" charset="0"/>
              <a:cs typeface="NikoshBAN" panose="02000000000000000000" pitchFamily="2" charset="0"/>
            </a:rPr>
            <a:t> </a:t>
          </a:r>
          <a:r>
            <a:rPr lang="en-US" sz="3200" kern="1200" baseline="0" dirty="0" err="1" smtClean="0">
              <a:latin typeface="NikoshBAN" panose="02000000000000000000" pitchFamily="2" charset="0"/>
              <a:cs typeface="NikoshBAN" panose="02000000000000000000" pitchFamily="2" charset="0"/>
            </a:rPr>
            <a:t>রহিবে</a:t>
          </a:r>
          <a:r>
            <a:rPr lang="en-US" sz="3200" kern="1200" baseline="0" dirty="0" smtClean="0">
              <a:latin typeface="NikoshBAN" panose="02000000000000000000" pitchFamily="2" charset="0"/>
              <a:cs typeface="NikoshBAN" panose="02000000000000000000" pitchFamily="2" charset="0"/>
            </a:rPr>
            <a:t> </a:t>
          </a:r>
          <a:r>
            <a:rPr lang="en-US" sz="3200" kern="1200" baseline="0" dirty="0" err="1" smtClean="0">
              <a:latin typeface="NikoshBAN" panose="02000000000000000000" pitchFamily="2" charset="0"/>
              <a:cs typeface="NikoshBAN" panose="02000000000000000000" pitchFamily="2" charset="0"/>
            </a:rPr>
            <a:t>না</a:t>
          </a:r>
          <a:r>
            <a:rPr lang="en-US" sz="3200" kern="1200" baseline="0" dirty="0" smtClean="0">
              <a:latin typeface="NikoshBAN" panose="02000000000000000000" pitchFamily="2" charset="0"/>
              <a:cs typeface="NikoshBAN" panose="02000000000000000000" pitchFamily="2" charset="0"/>
            </a:rPr>
            <a:t> </a:t>
          </a:r>
          <a:r>
            <a:rPr lang="en-US" sz="3200" kern="1200" baseline="0" dirty="0" err="1" smtClean="0">
              <a:latin typeface="NikoshBAN" panose="02000000000000000000" pitchFamily="2" charset="0"/>
              <a:cs typeface="NikoshBAN" panose="02000000000000000000" pitchFamily="2" charset="0"/>
            </a:rPr>
            <a:t>বন্ধী</a:t>
          </a:r>
          <a:r>
            <a:rPr lang="en-US" sz="3200" kern="1200" baseline="0" dirty="0" smtClean="0">
              <a:latin typeface="NikoshBAN" panose="02000000000000000000" pitchFamily="2" charset="0"/>
              <a:cs typeface="NikoshBAN" panose="02000000000000000000" pitchFamily="2" charset="0"/>
            </a:rPr>
            <a:t> </a:t>
          </a:r>
          <a:r>
            <a:rPr lang="en-US" sz="3200" kern="1200" baseline="0" dirty="0" err="1" smtClean="0">
              <a:latin typeface="NikoshBAN" panose="02000000000000000000" pitchFamily="2" charset="0"/>
              <a:cs typeface="NikoshBAN" panose="02000000000000000000" pitchFamily="2" charset="0"/>
            </a:rPr>
            <a:t>কাহারও</a:t>
          </a:r>
          <a:r>
            <a:rPr lang="en-US" sz="3200" kern="1200" baseline="0" dirty="0" smtClean="0">
              <a:latin typeface="NikoshBAN" panose="02000000000000000000" pitchFamily="2" charset="0"/>
              <a:cs typeface="NikoshBAN" panose="02000000000000000000" pitchFamily="2" charset="0"/>
            </a:rPr>
            <a:t>, </a:t>
          </a:r>
          <a:r>
            <a:rPr lang="en-US" sz="3200" kern="1200" baseline="0" dirty="0" err="1" smtClean="0">
              <a:latin typeface="NikoshBAN" panose="02000000000000000000" pitchFamily="2" charset="0"/>
              <a:cs typeface="NikoshBAN" panose="02000000000000000000" pitchFamily="2" charset="0"/>
            </a:rPr>
            <a:t>উঠিছে</a:t>
          </a:r>
          <a:r>
            <a:rPr lang="en-US" sz="3200" kern="1200" baseline="0" dirty="0" smtClean="0">
              <a:latin typeface="NikoshBAN" panose="02000000000000000000" pitchFamily="2" charset="0"/>
              <a:cs typeface="NikoshBAN" panose="02000000000000000000" pitchFamily="2" charset="0"/>
            </a:rPr>
            <a:t> </a:t>
          </a:r>
          <a:r>
            <a:rPr lang="en-US" sz="3200" kern="1200" baseline="0" dirty="0" err="1" smtClean="0">
              <a:latin typeface="NikoshBAN" panose="02000000000000000000" pitchFamily="2" charset="0"/>
              <a:cs typeface="NikoshBAN" panose="02000000000000000000" pitchFamily="2" charset="0"/>
            </a:rPr>
            <a:t>ডঙ্কা</a:t>
          </a:r>
          <a:r>
            <a:rPr lang="en-US" sz="3200" kern="1200" baseline="0" dirty="0" smtClean="0">
              <a:latin typeface="NikoshBAN" panose="02000000000000000000" pitchFamily="2" charset="0"/>
              <a:cs typeface="NikoshBAN" panose="02000000000000000000" pitchFamily="2" charset="0"/>
            </a:rPr>
            <a:t> </a:t>
          </a:r>
          <a:r>
            <a:rPr lang="en-US" sz="3200" kern="1200" baseline="0" dirty="0" err="1" smtClean="0">
              <a:latin typeface="NikoshBAN" panose="02000000000000000000" pitchFamily="2" charset="0"/>
              <a:cs typeface="NikoshBAN" panose="02000000000000000000" pitchFamily="2" charset="0"/>
            </a:rPr>
            <a:t>বাজি</a:t>
          </a:r>
          <a:r>
            <a:rPr lang="en-US" sz="3200" kern="1200" baseline="0" dirty="0" smtClean="0">
              <a:latin typeface="NikoshBAN" panose="02000000000000000000" pitchFamily="2" charset="0"/>
              <a:cs typeface="NikoshBAN" panose="02000000000000000000" pitchFamily="2" charset="0"/>
            </a:rPr>
            <a:t>।</a:t>
          </a:r>
          <a:endParaRPr lang="en-US" sz="3200" kern="1200" dirty="0"/>
        </a:p>
      </dsp:txBody>
      <dsp:txXfrm>
        <a:off x="42950" y="51752"/>
        <a:ext cx="9576117" cy="79394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C392E6-179E-4D7C-A531-AB3B4F758972}">
      <dsp:nvSpPr>
        <dsp:cNvPr id="0" name=""/>
        <dsp:cNvSpPr/>
      </dsp:nvSpPr>
      <dsp:spPr>
        <a:xfrm>
          <a:off x="0" y="119078"/>
          <a:ext cx="3312732" cy="151200"/>
        </a:xfrm>
        <a:prstGeom prst="rect">
          <a:avLst/>
        </a:prstGeom>
        <a:solidFill>
          <a:schemeClr val="lt1">
            <a:alpha val="90000"/>
            <a:hueOff val="0"/>
            <a:satOff val="0"/>
            <a:lumOff val="0"/>
            <a:alphaOff val="0"/>
          </a:schemeClr>
        </a:solidFill>
        <a:ln w="6350" cap="flat" cmpd="sng" algn="in">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808166C-4BD9-4F07-9287-93ECBF7D7517}">
      <dsp:nvSpPr>
        <dsp:cNvPr id="0" name=""/>
        <dsp:cNvSpPr/>
      </dsp:nvSpPr>
      <dsp:spPr>
        <a:xfrm>
          <a:off x="165636" y="30518"/>
          <a:ext cx="2318912" cy="177120"/>
        </a:xfrm>
        <a:prstGeom prst="roundRect">
          <a:avLst/>
        </a:prstGeom>
        <a:gradFill rotWithShape="0">
          <a:gsLst>
            <a:gs pos="0">
              <a:schemeClr val="accent1">
                <a:hueOff val="0"/>
                <a:satOff val="0"/>
                <a:lumOff val="0"/>
                <a:alphaOff val="0"/>
                <a:tint val="67000"/>
                <a:satMod val="105000"/>
                <a:lumMod val="110000"/>
              </a:schemeClr>
            </a:gs>
            <a:gs pos="50000">
              <a:schemeClr val="accent1">
                <a:hueOff val="0"/>
                <a:satOff val="0"/>
                <a:lumOff val="0"/>
                <a:alphaOff val="0"/>
                <a:tint val="73000"/>
                <a:satMod val="103000"/>
                <a:lumMod val="105000"/>
              </a:schemeClr>
            </a:gs>
            <a:gs pos="100000">
              <a:schemeClr val="accent1">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49" tIns="0" rIns="87649" bIns="0" numCol="1" spcCol="1270" anchor="ctr" anchorCtr="0">
          <a:noAutofit/>
        </a:bodyPr>
        <a:lstStyle/>
        <a:p>
          <a:pPr lvl="0" algn="l" defTabSz="622300">
            <a:lnSpc>
              <a:spcPct val="90000"/>
            </a:lnSpc>
            <a:spcBef>
              <a:spcPct val="0"/>
            </a:spcBef>
            <a:spcAft>
              <a:spcPct val="35000"/>
            </a:spcAft>
          </a:pPr>
          <a:r>
            <a:rPr lang="en-US" sz="1400" kern="1200" dirty="0" smtClean="0">
              <a:latin typeface="NikoshBAN" panose="02000000000000000000" pitchFamily="2" charset="0"/>
              <a:cs typeface="NikoshBAN" panose="02000000000000000000" pitchFamily="2" charset="0"/>
            </a:rPr>
            <a:t>আব্দুল্লাহ আত তারিক</a:t>
          </a:r>
          <a:endParaRPr lang="en-US" sz="1400" kern="1200" dirty="0">
            <a:latin typeface="NikoshBAN" panose="02000000000000000000" pitchFamily="2" charset="0"/>
            <a:cs typeface="NikoshBAN" panose="02000000000000000000" pitchFamily="2" charset="0"/>
          </a:endParaRPr>
        </a:p>
      </dsp:txBody>
      <dsp:txXfrm>
        <a:off x="174282" y="39164"/>
        <a:ext cx="2301620" cy="159828"/>
      </dsp:txXfrm>
    </dsp:sp>
    <dsp:sp modelId="{91BA67C4-1B5D-4212-94CB-B924B7EB9BD8}">
      <dsp:nvSpPr>
        <dsp:cNvPr id="0" name=""/>
        <dsp:cNvSpPr/>
      </dsp:nvSpPr>
      <dsp:spPr>
        <a:xfrm>
          <a:off x="0" y="391238"/>
          <a:ext cx="3312732" cy="151200"/>
        </a:xfrm>
        <a:prstGeom prst="rect">
          <a:avLst/>
        </a:prstGeom>
        <a:solidFill>
          <a:schemeClr val="lt1">
            <a:alpha val="90000"/>
            <a:hueOff val="0"/>
            <a:satOff val="0"/>
            <a:lumOff val="0"/>
            <a:alphaOff val="0"/>
          </a:schemeClr>
        </a:solidFill>
        <a:ln w="6350" cap="flat" cmpd="sng" algn="in">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8B88A6B-922C-4BAB-B899-0D8D33DD8C50}">
      <dsp:nvSpPr>
        <dsp:cNvPr id="0" name=""/>
        <dsp:cNvSpPr/>
      </dsp:nvSpPr>
      <dsp:spPr>
        <a:xfrm>
          <a:off x="165636" y="302678"/>
          <a:ext cx="2318912" cy="177120"/>
        </a:xfrm>
        <a:prstGeom prst="roundRect">
          <a:avLst/>
        </a:prstGeom>
        <a:gradFill rotWithShape="0">
          <a:gsLst>
            <a:gs pos="0">
              <a:schemeClr val="accent1">
                <a:hueOff val="0"/>
                <a:satOff val="0"/>
                <a:lumOff val="0"/>
                <a:alphaOff val="0"/>
                <a:tint val="67000"/>
                <a:satMod val="105000"/>
                <a:lumMod val="110000"/>
              </a:schemeClr>
            </a:gs>
            <a:gs pos="50000">
              <a:schemeClr val="accent1">
                <a:hueOff val="0"/>
                <a:satOff val="0"/>
                <a:lumOff val="0"/>
                <a:alphaOff val="0"/>
                <a:tint val="73000"/>
                <a:satMod val="103000"/>
                <a:lumMod val="105000"/>
              </a:schemeClr>
            </a:gs>
            <a:gs pos="100000">
              <a:schemeClr val="accent1">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49" tIns="0" rIns="87649" bIns="0" numCol="1" spcCol="1270" anchor="ctr" anchorCtr="0">
          <a:noAutofit/>
        </a:bodyPr>
        <a:lstStyle/>
        <a:p>
          <a:pPr lvl="0" algn="l" defTabSz="622300">
            <a:lnSpc>
              <a:spcPct val="90000"/>
            </a:lnSpc>
            <a:spcBef>
              <a:spcPct val="0"/>
            </a:spcBef>
            <a:spcAft>
              <a:spcPct val="35000"/>
            </a:spcAft>
          </a:pPr>
          <a:r>
            <a:rPr lang="en-US" sz="1400" kern="1200" dirty="0" smtClean="0">
              <a:latin typeface="NikoshBAN" panose="02000000000000000000" pitchFamily="2" charset="0"/>
              <a:cs typeface="NikoshBAN" panose="02000000000000000000" pitchFamily="2" charset="0"/>
            </a:rPr>
            <a:t> সহকারি শিক্ষক (</a:t>
          </a:r>
          <a:r>
            <a:rPr lang="en-US" sz="1400" kern="1200" dirty="0" err="1" smtClean="0">
              <a:latin typeface="NikoshBAN" panose="02000000000000000000" pitchFamily="2" charset="0"/>
              <a:cs typeface="NikoshBAN" panose="02000000000000000000" pitchFamily="2" charset="0"/>
            </a:rPr>
            <a:t>বাংলা</a:t>
          </a:r>
          <a:r>
            <a:rPr lang="en-US" sz="1400" kern="1200" dirty="0" smtClean="0">
              <a:latin typeface="NikoshBAN" panose="02000000000000000000" pitchFamily="2" charset="0"/>
              <a:cs typeface="NikoshBAN" panose="02000000000000000000" pitchFamily="2" charset="0"/>
            </a:rPr>
            <a:t>) </a:t>
          </a:r>
          <a:endParaRPr lang="en-US" sz="1400" kern="1200" dirty="0">
            <a:latin typeface="NikoshBAN" panose="02000000000000000000" pitchFamily="2" charset="0"/>
            <a:cs typeface="NikoshBAN" panose="02000000000000000000" pitchFamily="2" charset="0"/>
          </a:endParaRPr>
        </a:p>
      </dsp:txBody>
      <dsp:txXfrm>
        <a:off x="174282" y="311324"/>
        <a:ext cx="2301620" cy="159828"/>
      </dsp:txXfrm>
    </dsp:sp>
    <dsp:sp modelId="{5029C96B-3607-4828-AD20-AC6709519AAB}">
      <dsp:nvSpPr>
        <dsp:cNvPr id="0" name=""/>
        <dsp:cNvSpPr/>
      </dsp:nvSpPr>
      <dsp:spPr>
        <a:xfrm>
          <a:off x="0" y="663398"/>
          <a:ext cx="3312732" cy="151200"/>
        </a:xfrm>
        <a:prstGeom prst="rect">
          <a:avLst/>
        </a:prstGeom>
        <a:solidFill>
          <a:schemeClr val="lt1">
            <a:alpha val="90000"/>
            <a:hueOff val="0"/>
            <a:satOff val="0"/>
            <a:lumOff val="0"/>
            <a:alphaOff val="0"/>
          </a:schemeClr>
        </a:solidFill>
        <a:ln w="6350" cap="flat" cmpd="sng" algn="in">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ADF41F8-CBD7-40BE-8C96-9BCA7BB81DAD}">
      <dsp:nvSpPr>
        <dsp:cNvPr id="0" name=""/>
        <dsp:cNvSpPr/>
      </dsp:nvSpPr>
      <dsp:spPr>
        <a:xfrm>
          <a:off x="165636" y="574838"/>
          <a:ext cx="2318912" cy="177120"/>
        </a:xfrm>
        <a:prstGeom prst="roundRect">
          <a:avLst/>
        </a:prstGeom>
        <a:gradFill rotWithShape="0">
          <a:gsLst>
            <a:gs pos="0">
              <a:schemeClr val="accent1">
                <a:hueOff val="0"/>
                <a:satOff val="0"/>
                <a:lumOff val="0"/>
                <a:alphaOff val="0"/>
                <a:tint val="67000"/>
                <a:satMod val="105000"/>
                <a:lumMod val="110000"/>
              </a:schemeClr>
            </a:gs>
            <a:gs pos="50000">
              <a:schemeClr val="accent1">
                <a:hueOff val="0"/>
                <a:satOff val="0"/>
                <a:lumOff val="0"/>
                <a:alphaOff val="0"/>
                <a:tint val="73000"/>
                <a:satMod val="103000"/>
                <a:lumMod val="105000"/>
              </a:schemeClr>
            </a:gs>
            <a:gs pos="100000">
              <a:schemeClr val="accent1">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49" tIns="0" rIns="87649" bIns="0" numCol="1" spcCol="1270" anchor="ctr" anchorCtr="0">
          <a:noAutofit/>
        </a:bodyPr>
        <a:lstStyle/>
        <a:p>
          <a:pPr lvl="0" algn="l" defTabSz="622300">
            <a:lnSpc>
              <a:spcPct val="90000"/>
            </a:lnSpc>
            <a:spcBef>
              <a:spcPct val="0"/>
            </a:spcBef>
            <a:spcAft>
              <a:spcPct val="35000"/>
            </a:spcAft>
          </a:pPr>
          <a:r>
            <a:rPr lang="en-US" sz="1400" kern="1200" dirty="0" smtClean="0">
              <a:latin typeface="NikoshBAN" panose="02000000000000000000" pitchFamily="2" charset="0"/>
              <a:cs typeface="NikoshBAN" panose="02000000000000000000" pitchFamily="2" charset="0"/>
            </a:rPr>
            <a:t>শুভেচ্ছা প্রিপারেটরি স্কুল, মাগুরা</a:t>
          </a:r>
          <a:endParaRPr lang="en-US" sz="1400" kern="1200" dirty="0">
            <a:latin typeface="NikoshBAN" panose="02000000000000000000" pitchFamily="2" charset="0"/>
            <a:cs typeface="NikoshBAN" panose="02000000000000000000" pitchFamily="2" charset="0"/>
          </a:endParaRPr>
        </a:p>
      </dsp:txBody>
      <dsp:txXfrm>
        <a:off x="174282" y="583484"/>
        <a:ext cx="2301620" cy="159828"/>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21ED93-9517-4EB7-84C0-0DEE8A963EB9}">
      <dsp:nvSpPr>
        <dsp:cNvPr id="0" name=""/>
        <dsp:cNvSpPr/>
      </dsp:nvSpPr>
      <dsp:spPr>
        <a:xfrm>
          <a:off x="0" y="2680"/>
          <a:ext cx="9662017" cy="676994"/>
        </a:xfrm>
        <a:prstGeom prst="roundRect">
          <a:avLst/>
        </a:prstGeom>
        <a:solidFill>
          <a:srgbClr val="00B0F0"/>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latin typeface="NikoshBAN" panose="02000000000000000000" pitchFamily="2" charset="0"/>
              <a:cs typeface="NikoshBAN" panose="02000000000000000000" pitchFamily="2" charset="0"/>
            </a:rPr>
            <a:t>				</a:t>
          </a:r>
          <a:r>
            <a:rPr lang="en-US" sz="3200" kern="1200" dirty="0" err="1" smtClean="0">
              <a:latin typeface="NikoshBAN" panose="02000000000000000000" pitchFamily="2" charset="0"/>
              <a:cs typeface="NikoshBAN" panose="02000000000000000000" pitchFamily="2" charset="0"/>
            </a:rPr>
            <a:t>যুগের</a:t>
          </a:r>
          <a:r>
            <a:rPr lang="en-US" sz="3200" kern="1200" dirty="0" smtClean="0">
              <a:latin typeface="NikoshBAN" panose="02000000000000000000" pitchFamily="2" charset="0"/>
              <a:cs typeface="NikoshBAN" panose="02000000000000000000" pitchFamily="2" charset="0"/>
            </a:rPr>
            <a:t> </a:t>
          </a:r>
          <a:r>
            <a:rPr lang="en-US" sz="3200" kern="1200" dirty="0" err="1" smtClean="0">
              <a:latin typeface="NikoshBAN" panose="02000000000000000000" pitchFamily="2" charset="0"/>
              <a:cs typeface="NikoshBAN" panose="02000000000000000000" pitchFamily="2" charset="0"/>
            </a:rPr>
            <a:t>ধর্ম</a:t>
          </a:r>
          <a:r>
            <a:rPr lang="en-US" sz="3200" kern="1200" dirty="0" smtClean="0">
              <a:latin typeface="NikoshBAN" panose="02000000000000000000" pitchFamily="2" charset="0"/>
              <a:cs typeface="NikoshBAN" panose="02000000000000000000" pitchFamily="2" charset="0"/>
            </a:rPr>
            <a:t> এই - </a:t>
          </a:r>
          <a:endParaRPr lang="en-US" sz="3200" kern="1200" dirty="0"/>
        </a:p>
      </dsp:txBody>
      <dsp:txXfrm>
        <a:off x="33048" y="35728"/>
        <a:ext cx="9595921" cy="610898"/>
      </dsp:txXfrm>
    </dsp:sp>
    <dsp:sp modelId="{19453C52-E001-4640-9739-E79C872EEBC5}">
      <dsp:nvSpPr>
        <dsp:cNvPr id="0" name=""/>
        <dsp:cNvSpPr/>
      </dsp:nvSpPr>
      <dsp:spPr>
        <a:xfrm>
          <a:off x="0" y="688966"/>
          <a:ext cx="9662017" cy="676994"/>
        </a:xfrm>
        <a:prstGeom prst="roundRect">
          <a:avLst/>
        </a:prstGeom>
        <a:solidFill>
          <a:srgbClr val="00B0F0"/>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kern="1200" dirty="0" smtClean="0"/>
            <a:t> </a:t>
          </a:r>
          <a:r>
            <a:rPr lang="en-US" sz="3200" kern="1200" dirty="0" smtClean="0"/>
            <a:t>	</a:t>
          </a:r>
          <a:r>
            <a:rPr lang="en-US" sz="3200" kern="1200" dirty="0" err="1" smtClean="0">
              <a:latin typeface="NikoshBAN" panose="02000000000000000000" pitchFamily="2" charset="0"/>
              <a:cs typeface="NikoshBAN" panose="02000000000000000000" pitchFamily="2" charset="0"/>
            </a:rPr>
            <a:t>পীড়ন</a:t>
          </a:r>
          <a:r>
            <a:rPr lang="en-US" sz="3200" kern="1200" dirty="0" smtClean="0">
              <a:latin typeface="NikoshBAN" panose="02000000000000000000" pitchFamily="2" charset="0"/>
              <a:cs typeface="NikoshBAN" panose="02000000000000000000" pitchFamily="2" charset="0"/>
            </a:rPr>
            <a:t> </a:t>
          </a:r>
          <a:r>
            <a:rPr lang="en-US" sz="3200" kern="1200" dirty="0" err="1" smtClean="0">
              <a:latin typeface="NikoshBAN" panose="02000000000000000000" pitchFamily="2" charset="0"/>
              <a:cs typeface="NikoshBAN" panose="02000000000000000000" pitchFamily="2" charset="0"/>
            </a:rPr>
            <a:t>করিলে</a:t>
          </a:r>
          <a:r>
            <a:rPr lang="en-US" sz="3200" kern="1200" dirty="0" smtClean="0">
              <a:latin typeface="NikoshBAN" panose="02000000000000000000" pitchFamily="2" charset="0"/>
              <a:cs typeface="NikoshBAN" panose="02000000000000000000" pitchFamily="2" charset="0"/>
            </a:rPr>
            <a:t> </a:t>
          </a:r>
          <a:r>
            <a:rPr lang="en-US" sz="3200" kern="1200" dirty="0" err="1" smtClean="0">
              <a:latin typeface="NikoshBAN" panose="02000000000000000000" pitchFamily="2" charset="0"/>
              <a:cs typeface="NikoshBAN" panose="02000000000000000000" pitchFamily="2" charset="0"/>
            </a:rPr>
            <a:t>সে</a:t>
          </a:r>
          <a:r>
            <a:rPr lang="en-US" sz="3200" kern="1200" dirty="0" smtClean="0">
              <a:latin typeface="NikoshBAN" panose="02000000000000000000" pitchFamily="2" charset="0"/>
              <a:cs typeface="NikoshBAN" panose="02000000000000000000" pitchFamily="2" charset="0"/>
            </a:rPr>
            <a:t>–</a:t>
          </a:r>
          <a:r>
            <a:rPr lang="en-US" sz="3200" kern="1200" dirty="0" err="1" smtClean="0">
              <a:latin typeface="NikoshBAN" panose="02000000000000000000" pitchFamily="2" charset="0"/>
              <a:cs typeface="NikoshBAN" panose="02000000000000000000" pitchFamily="2" charset="0"/>
            </a:rPr>
            <a:t>পীড়ন</a:t>
          </a:r>
          <a:r>
            <a:rPr lang="en-US" sz="3200" kern="1200" dirty="0" smtClean="0">
              <a:latin typeface="NikoshBAN" panose="02000000000000000000" pitchFamily="2" charset="0"/>
              <a:cs typeface="NikoshBAN" panose="02000000000000000000" pitchFamily="2" charset="0"/>
            </a:rPr>
            <a:t> </a:t>
          </a:r>
          <a:r>
            <a:rPr lang="en-US" sz="3200" kern="1200" dirty="0" err="1" smtClean="0">
              <a:latin typeface="NikoshBAN" panose="02000000000000000000" pitchFamily="2" charset="0"/>
              <a:cs typeface="NikoshBAN" panose="02000000000000000000" pitchFamily="2" charset="0"/>
            </a:rPr>
            <a:t>এসে</a:t>
          </a:r>
          <a:r>
            <a:rPr lang="en-US" sz="3200" kern="1200" dirty="0" smtClean="0">
              <a:latin typeface="NikoshBAN" panose="02000000000000000000" pitchFamily="2" charset="0"/>
              <a:cs typeface="NikoshBAN" panose="02000000000000000000" pitchFamily="2" charset="0"/>
            </a:rPr>
            <a:t> </a:t>
          </a:r>
          <a:r>
            <a:rPr lang="en-US" sz="3200" kern="1200" dirty="0" err="1" smtClean="0">
              <a:latin typeface="NikoshBAN" panose="02000000000000000000" pitchFamily="2" charset="0"/>
              <a:cs typeface="NikoshBAN" panose="02000000000000000000" pitchFamily="2" charset="0"/>
            </a:rPr>
            <a:t>পীড়া</a:t>
          </a:r>
          <a:r>
            <a:rPr lang="en-US" sz="3200" kern="1200" dirty="0" smtClean="0">
              <a:latin typeface="NikoshBAN" panose="02000000000000000000" pitchFamily="2" charset="0"/>
              <a:cs typeface="NikoshBAN" panose="02000000000000000000" pitchFamily="2" charset="0"/>
            </a:rPr>
            <a:t> </a:t>
          </a:r>
          <a:r>
            <a:rPr lang="en-US" sz="3200" kern="1200" dirty="0" err="1" smtClean="0">
              <a:latin typeface="NikoshBAN" panose="02000000000000000000" pitchFamily="2" charset="0"/>
              <a:cs typeface="NikoshBAN" panose="02000000000000000000" pitchFamily="2" charset="0"/>
            </a:rPr>
            <a:t>দেবে</a:t>
          </a:r>
          <a:r>
            <a:rPr lang="en-US" sz="3200" kern="1200" dirty="0" smtClean="0">
              <a:latin typeface="NikoshBAN" panose="02000000000000000000" pitchFamily="2" charset="0"/>
              <a:cs typeface="NikoshBAN" panose="02000000000000000000" pitchFamily="2" charset="0"/>
            </a:rPr>
            <a:t> </a:t>
          </a:r>
          <a:r>
            <a:rPr lang="en-US" sz="3200" kern="1200" dirty="0" err="1" smtClean="0">
              <a:latin typeface="NikoshBAN" panose="02000000000000000000" pitchFamily="2" charset="0"/>
              <a:cs typeface="NikoshBAN" panose="02000000000000000000" pitchFamily="2" charset="0"/>
            </a:rPr>
            <a:t>তোমাকেই</a:t>
          </a:r>
          <a:r>
            <a:rPr lang="en-US" sz="3200" kern="1200" dirty="0" smtClean="0">
              <a:latin typeface="NikoshBAN" panose="02000000000000000000" pitchFamily="2" charset="0"/>
              <a:cs typeface="NikoshBAN" panose="02000000000000000000" pitchFamily="2" charset="0"/>
            </a:rPr>
            <a:t> </a:t>
          </a:r>
          <a:r>
            <a:rPr lang="en-US" sz="3600" kern="1200" dirty="0" smtClean="0">
              <a:latin typeface="NikoshBAN" panose="02000000000000000000" pitchFamily="2" charset="0"/>
              <a:cs typeface="NikoshBAN" panose="02000000000000000000" pitchFamily="2" charset="0"/>
            </a:rPr>
            <a:t>!</a:t>
          </a:r>
          <a:endParaRPr lang="en-US" sz="3600" kern="1200" dirty="0"/>
        </a:p>
      </dsp:txBody>
      <dsp:txXfrm>
        <a:off x="33048" y="722014"/>
        <a:ext cx="9595921" cy="610898"/>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C392E6-179E-4D7C-A531-AB3B4F758972}">
      <dsp:nvSpPr>
        <dsp:cNvPr id="0" name=""/>
        <dsp:cNvSpPr/>
      </dsp:nvSpPr>
      <dsp:spPr>
        <a:xfrm>
          <a:off x="0" y="119078"/>
          <a:ext cx="3312732" cy="151200"/>
        </a:xfrm>
        <a:prstGeom prst="rect">
          <a:avLst/>
        </a:prstGeom>
        <a:solidFill>
          <a:schemeClr val="lt1">
            <a:alpha val="90000"/>
            <a:hueOff val="0"/>
            <a:satOff val="0"/>
            <a:lumOff val="0"/>
            <a:alphaOff val="0"/>
          </a:schemeClr>
        </a:solidFill>
        <a:ln w="6350" cap="flat" cmpd="sng" algn="in">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808166C-4BD9-4F07-9287-93ECBF7D7517}">
      <dsp:nvSpPr>
        <dsp:cNvPr id="0" name=""/>
        <dsp:cNvSpPr/>
      </dsp:nvSpPr>
      <dsp:spPr>
        <a:xfrm>
          <a:off x="165636" y="30518"/>
          <a:ext cx="2318912" cy="177120"/>
        </a:xfrm>
        <a:prstGeom prst="roundRect">
          <a:avLst/>
        </a:prstGeom>
        <a:gradFill rotWithShape="0">
          <a:gsLst>
            <a:gs pos="0">
              <a:schemeClr val="accent1">
                <a:hueOff val="0"/>
                <a:satOff val="0"/>
                <a:lumOff val="0"/>
                <a:alphaOff val="0"/>
                <a:tint val="67000"/>
                <a:satMod val="105000"/>
                <a:lumMod val="110000"/>
              </a:schemeClr>
            </a:gs>
            <a:gs pos="50000">
              <a:schemeClr val="accent1">
                <a:hueOff val="0"/>
                <a:satOff val="0"/>
                <a:lumOff val="0"/>
                <a:alphaOff val="0"/>
                <a:tint val="73000"/>
                <a:satMod val="103000"/>
                <a:lumMod val="105000"/>
              </a:schemeClr>
            </a:gs>
            <a:gs pos="100000">
              <a:schemeClr val="accent1">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49" tIns="0" rIns="87649" bIns="0" numCol="1" spcCol="1270" anchor="ctr" anchorCtr="0">
          <a:noAutofit/>
        </a:bodyPr>
        <a:lstStyle/>
        <a:p>
          <a:pPr lvl="0" algn="l" defTabSz="622300">
            <a:lnSpc>
              <a:spcPct val="90000"/>
            </a:lnSpc>
            <a:spcBef>
              <a:spcPct val="0"/>
            </a:spcBef>
            <a:spcAft>
              <a:spcPct val="35000"/>
            </a:spcAft>
          </a:pPr>
          <a:r>
            <a:rPr lang="en-US" sz="1400" kern="1200" dirty="0" smtClean="0">
              <a:latin typeface="NikoshBAN" panose="02000000000000000000" pitchFamily="2" charset="0"/>
              <a:cs typeface="NikoshBAN" panose="02000000000000000000" pitchFamily="2" charset="0"/>
            </a:rPr>
            <a:t>আব্দুল্লাহ আত তারিক</a:t>
          </a:r>
          <a:endParaRPr lang="en-US" sz="1400" kern="1200" dirty="0">
            <a:latin typeface="NikoshBAN" panose="02000000000000000000" pitchFamily="2" charset="0"/>
            <a:cs typeface="NikoshBAN" panose="02000000000000000000" pitchFamily="2" charset="0"/>
          </a:endParaRPr>
        </a:p>
      </dsp:txBody>
      <dsp:txXfrm>
        <a:off x="174282" y="39164"/>
        <a:ext cx="2301620" cy="159828"/>
      </dsp:txXfrm>
    </dsp:sp>
    <dsp:sp modelId="{91BA67C4-1B5D-4212-94CB-B924B7EB9BD8}">
      <dsp:nvSpPr>
        <dsp:cNvPr id="0" name=""/>
        <dsp:cNvSpPr/>
      </dsp:nvSpPr>
      <dsp:spPr>
        <a:xfrm>
          <a:off x="0" y="391238"/>
          <a:ext cx="3312732" cy="151200"/>
        </a:xfrm>
        <a:prstGeom prst="rect">
          <a:avLst/>
        </a:prstGeom>
        <a:solidFill>
          <a:schemeClr val="lt1">
            <a:alpha val="90000"/>
            <a:hueOff val="0"/>
            <a:satOff val="0"/>
            <a:lumOff val="0"/>
            <a:alphaOff val="0"/>
          </a:schemeClr>
        </a:solidFill>
        <a:ln w="6350" cap="flat" cmpd="sng" algn="in">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8B88A6B-922C-4BAB-B899-0D8D33DD8C50}">
      <dsp:nvSpPr>
        <dsp:cNvPr id="0" name=""/>
        <dsp:cNvSpPr/>
      </dsp:nvSpPr>
      <dsp:spPr>
        <a:xfrm>
          <a:off x="165636" y="302678"/>
          <a:ext cx="2318912" cy="177120"/>
        </a:xfrm>
        <a:prstGeom prst="roundRect">
          <a:avLst/>
        </a:prstGeom>
        <a:gradFill rotWithShape="0">
          <a:gsLst>
            <a:gs pos="0">
              <a:schemeClr val="accent1">
                <a:hueOff val="0"/>
                <a:satOff val="0"/>
                <a:lumOff val="0"/>
                <a:alphaOff val="0"/>
                <a:tint val="67000"/>
                <a:satMod val="105000"/>
                <a:lumMod val="110000"/>
              </a:schemeClr>
            </a:gs>
            <a:gs pos="50000">
              <a:schemeClr val="accent1">
                <a:hueOff val="0"/>
                <a:satOff val="0"/>
                <a:lumOff val="0"/>
                <a:alphaOff val="0"/>
                <a:tint val="73000"/>
                <a:satMod val="103000"/>
                <a:lumMod val="105000"/>
              </a:schemeClr>
            </a:gs>
            <a:gs pos="100000">
              <a:schemeClr val="accent1">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49" tIns="0" rIns="87649" bIns="0" numCol="1" spcCol="1270" anchor="ctr" anchorCtr="0">
          <a:noAutofit/>
        </a:bodyPr>
        <a:lstStyle/>
        <a:p>
          <a:pPr lvl="0" algn="l" defTabSz="622300">
            <a:lnSpc>
              <a:spcPct val="90000"/>
            </a:lnSpc>
            <a:spcBef>
              <a:spcPct val="0"/>
            </a:spcBef>
            <a:spcAft>
              <a:spcPct val="35000"/>
            </a:spcAft>
          </a:pPr>
          <a:r>
            <a:rPr lang="en-US" sz="1400" kern="1200" dirty="0" smtClean="0">
              <a:latin typeface="NikoshBAN" panose="02000000000000000000" pitchFamily="2" charset="0"/>
              <a:cs typeface="NikoshBAN" panose="02000000000000000000" pitchFamily="2" charset="0"/>
            </a:rPr>
            <a:t> সহকারি শিক্ষক (</a:t>
          </a:r>
          <a:r>
            <a:rPr lang="en-US" sz="1400" kern="1200" dirty="0" err="1" smtClean="0">
              <a:latin typeface="NikoshBAN" panose="02000000000000000000" pitchFamily="2" charset="0"/>
              <a:cs typeface="NikoshBAN" panose="02000000000000000000" pitchFamily="2" charset="0"/>
            </a:rPr>
            <a:t>বাংলা</a:t>
          </a:r>
          <a:r>
            <a:rPr lang="en-US" sz="1400" kern="1200" dirty="0" smtClean="0">
              <a:latin typeface="NikoshBAN" panose="02000000000000000000" pitchFamily="2" charset="0"/>
              <a:cs typeface="NikoshBAN" panose="02000000000000000000" pitchFamily="2" charset="0"/>
            </a:rPr>
            <a:t>) </a:t>
          </a:r>
          <a:endParaRPr lang="en-US" sz="1400" kern="1200" dirty="0">
            <a:latin typeface="NikoshBAN" panose="02000000000000000000" pitchFamily="2" charset="0"/>
            <a:cs typeface="NikoshBAN" panose="02000000000000000000" pitchFamily="2" charset="0"/>
          </a:endParaRPr>
        </a:p>
      </dsp:txBody>
      <dsp:txXfrm>
        <a:off x="174282" y="311324"/>
        <a:ext cx="2301620" cy="159828"/>
      </dsp:txXfrm>
    </dsp:sp>
    <dsp:sp modelId="{5029C96B-3607-4828-AD20-AC6709519AAB}">
      <dsp:nvSpPr>
        <dsp:cNvPr id="0" name=""/>
        <dsp:cNvSpPr/>
      </dsp:nvSpPr>
      <dsp:spPr>
        <a:xfrm>
          <a:off x="0" y="663398"/>
          <a:ext cx="3312732" cy="151200"/>
        </a:xfrm>
        <a:prstGeom prst="rect">
          <a:avLst/>
        </a:prstGeom>
        <a:solidFill>
          <a:schemeClr val="lt1">
            <a:alpha val="90000"/>
            <a:hueOff val="0"/>
            <a:satOff val="0"/>
            <a:lumOff val="0"/>
            <a:alphaOff val="0"/>
          </a:schemeClr>
        </a:solidFill>
        <a:ln w="6350" cap="flat" cmpd="sng" algn="in">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ADF41F8-CBD7-40BE-8C96-9BCA7BB81DAD}">
      <dsp:nvSpPr>
        <dsp:cNvPr id="0" name=""/>
        <dsp:cNvSpPr/>
      </dsp:nvSpPr>
      <dsp:spPr>
        <a:xfrm>
          <a:off x="165636" y="574838"/>
          <a:ext cx="2318912" cy="177120"/>
        </a:xfrm>
        <a:prstGeom prst="roundRect">
          <a:avLst/>
        </a:prstGeom>
        <a:gradFill rotWithShape="0">
          <a:gsLst>
            <a:gs pos="0">
              <a:schemeClr val="accent1">
                <a:hueOff val="0"/>
                <a:satOff val="0"/>
                <a:lumOff val="0"/>
                <a:alphaOff val="0"/>
                <a:tint val="67000"/>
                <a:satMod val="105000"/>
                <a:lumMod val="110000"/>
              </a:schemeClr>
            </a:gs>
            <a:gs pos="50000">
              <a:schemeClr val="accent1">
                <a:hueOff val="0"/>
                <a:satOff val="0"/>
                <a:lumOff val="0"/>
                <a:alphaOff val="0"/>
                <a:tint val="73000"/>
                <a:satMod val="103000"/>
                <a:lumMod val="105000"/>
              </a:schemeClr>
            </a:gs>
            <a:gs pos="100000">
              <a:schemeClr val="accent1">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49" tIns="0" rIns="87649" bIns="0" numCol="1" spcCol="1270" anchor="ctr" anchorCtr="0">
          <a:noAutofit/>
        </a:bodyPr>
        <a:lstStyle/>
        <a:p>
          <a:pPr lvl="0" algn="l" defTabSz="622300">
            <a:lnSpc>
              <a:spcPct val="90000"/>
            </a:lnSpc>
            <a:spcBef>
              <a:spcPct val="0"/>
            </a:spcBef>
            <a:spcAft>
              <a:spcPct val="35000"/>
            </a:spcAft>
          </a:pPr>
          <a:r>
            <a:rPr lang="en-US" sz="1400" kern="1200" dirty="0" smtClean="0">
              <a:latin typeface="NikoshBAN" panose="02000000000000000000" pitchFamily="2" charset="0"/>
              <a:cs typeface="NikoshBAN" panose="02000000000000000000" pitchFamily="2" charset="0"/>
            </a:rPr>
            <a:t>শুভেচ্ছা প্রিপারেটরি স্কুল, মাগুরা</a:t>
          </a:r>
          <a:endParaRPr lang="en-US" sz="1400" kern="1200" dirty="0">
            <a:latin typeface="NikoshBAN" panose="02000000000000000000" pitchFamily="2" charset="0"/>
            <a:cs typeface="NikoshBAN" panose="02000000000000000000" pitchFamily="2" charset="0"/>
          </a:endParaRPr>
        </a:p>
      </dsp:txBody>
      <dsp:txXfrm>
        <a:off x="174282" y="583484"/>
        <a:ext cx="2301620" cy="159828"/>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21ED93-9517-4EB7-84C0-0DEE8A963EB9}">
      <dsp:nvSpPr>
        <dsp:cNvPr id="0" name=""/>
        <dsp:cNvSpPr/>
      </dsp:nvSpPr>
      <dsp:spPr>
        <a:xfrm>
          <a:off x="0" y="2680"/>
          <a:ext cx="9662017" cy="676994"/>
        </a:xfrm>
        <a:prstGeom prst="roundRect">
          <a:avLst/>
        </a:prstGeom>
        <a:solidFill>
          <a:srgbClr val="7030A0"/>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latin typeface="NikoshBAN" panose="02000000000000000000" pitchFamily="2" charset="0"/>
              <a:cs typeface="NikoshBAN" panose="02000000000000000000" pitchFamily="2" charset="0"/>
            </a:rPr>
            <a:t>		</a:t>
          </a:r>
          <a:r>
            <a:rPr lang="en-US" sz="3200" kern="1200" dirty="0" err="1" smtClean="0">
              <a:latin typeface="NikoshBAN" panose="02000000000000000000" pitchFamily="2" charset="0"/>
              <a:cs typeface="NikoshBAN" panose="02000000000000000000" pitchFamily="2" charset="0"/>
            </a:rPr>
            <a:t>বিশ্বের</a:t>
          </a:r>
          <a:r>
            <a:rPr lang="en-US" sz="3200" kern="1200" dirty="0" smtClean="0">
              <a:latin typeface="NikoshBAN" panose="02000000000000000000" pitchFamily="2" charset="0"/>
              <a:cs typeface="NikoshBAN" panose="02000000000000000000" pitchFamily="2" charset="0"/>
            </a:rPr>
            <a:t> </a:t>
          </a:r>
          <a:r>
            <a:rPr lang="en-US" sz="3200" kern="1200" dirty="0" err="1" smtClean="0">
              <a:latin typeface="NikoshBAN" panose="02000000000000000000" pitchFamily="2" charset="0"/>
              <a:cs typeface="NikoshBAN" panose="02000000000000000000" pitchFamily="2" charset="0"/>
            </a:rPr>
            <a:t>যা-কিছু</a:t>
          </a:r>
          <a:r>
            <a:rPr lang="en-US" sz="3200" kern="1200" dirty="0" smtClean="0">
              <a:latin typeface="NikoshBAN" panose="02000000000000000000" pitchFamily="2" charset="0"/>
              <a:cs typeface="NikoshBAN" panose="02000000000000000000" pitchFamily="2" charset="0"/>
            </a:rPr>
            <a:t> </a:t>
          </a:r>
          <a:r>
            <a:rPr lang="en-US" sz="3200" kern="1200" dirty="0" err="1" smtClean="0">
              <a:latin typeface="NikoshBAN" panose="02000000000000000000" pitchFamily="2" charset="0"/>
              <a:cs typeface="NikoshBAN" panose="02000000000000000000" pitchFamily="2" charset="0"/>
            </a:rPr>
            <a:t>মহান</a:t>
          </a:r>
          <a:r>
            <a:rPr lang="en-US" sz="3200" kern="1200" dirty="0" smtClean="0">
              <a:latin typeface="NikoshBAN" panose="02000000000000000000" pitchFamily="2" charset="0"/>
              <a:cs typeface="NikoshBAN" panose="02000000000000000000" pitchFamily="2" charset="0"/>
            </a:rPr>
            <a:t> </a:t>
          </a:r>
          <a:r>
            <a:rPr lang="en-US" sz="3200" kern="1200" dirty="0" err="1" smtClean="0">
              <a:latin typeface="NikoshBAN" panose="02000000000000000000" pitchFamily="2" charset="0"/>
              <a:cs typeface="NikoshBAN" panose="02000000000000000000" pitchFamily="2" charset="0"/>
            </a:rPr>
            <a:t>সৃষ্টি</a:t>
          </a:r>
          <a:r>
            <a:rPr lang="en-US" sz="3200" kern="1200" dirty="0" smtClean="0">
              <a:latin typeface="NikoshBAN" panose="02000000000000000000" pitchFamily="2" charset="0"/>
              <a:cs typeface="NikoshBAN" panose="02000000000000000000" pitchFamily="2" charset="0"/>
            </a:rPr>
            <a:t> </a:t>
          </a:r>
          <a:r>
            <a:rPr lang="en-US" sz="3200" kern="1200" dirty="0" err="1" smtClean="0">
              <a:latin typeface="NikoshBAN" panose="02000000000000000000" pitchFamily="2" charset="0"/>
              <a:cs typeface="NikoshBAN" panose="02000000000000000000" pitchFamily="2" charset="0"/>
            </a:rPr>
            <a:t>চির-কল্যাণকর</a:t>
          </a:r>
          <a:endParaRPr lang="en-US" sz="3200" kern="1200" dirty="0"/>
        </a:p>
      </dsp:txBody>
      <dsp:txXfrm>
        <a:off x="33048" y="35728"/>
        <a:ext cx="9595921" cy="610898"/>
      </dsp:txXfrm>
    </dsp:sp>
    <dsp:sp modelId="{19453C52-E001-4640-9739-E79C872EEBC5}">
      <dsp:nvSpPr>
        <dsp:cNvPr id="0" name=""/>
        <dsp:cNvSpPr/>
      </dsp:nvSpPr>
      <dsp:spPr>
        <a:xfrm>
          <a:off x="0" y="688966"/>
          <a:ext cx="9662017" cy="676994"/>
        </a:xfrm>
        <a:prstGeom prst="roundRect">
          <a:avLst/>
        </a:prstGeom>
        <a:solidFill>
          <a:srgbClr val="00B0F0"/>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kern="1200" dirty="0" smtClean="0"/>
            <a:t> 		</a:t>
          </a:r>
          <a:r>
            <a:rPr lang="en-US" sz="3600" kern="1200" dirty="0" err="1" smtClean="0">
              <a:latin typeface="NikoshBAN" panose="02000000000000000000" pitchFamily="2" charset="0"/>
              <a:cs typeface="NikoshBAN" panose="02000000000000000000" pitchFamily="2" charset="0"/>
            </a:rPr>
            <a:t>অর্ধেক</a:t>
          </a:r>
          <a:r>
            <a:rPr lang="en-US" sz="3600" kern="1200" dirty="0" smtClean="0">
              <a:latin typeface="NikoshBAN" panose="02000000000000000000" pitchFamily="2" charset="0"/>
              <a:cs typeface="NikoshBAN" panose="02000000000000000000" pitchFamily="2" charset="0"/>
            </a:rPr>
            <a:t> </a:t>
          </a:r>
          <a:r>
            <a:rPr lang="en-US" sz="3600" kern="1200" dirty="0" err="1" smtClean="0">
              <a:latin typeface="NikoshBAN" panose="02000000000000000000" pitchFamily="2" charset="0"/>
              <a:cs typeface="NikoshBAN" panose="02000000000000000000" pitchFamily="2" charset="0"/>
            </a:rPr>
            <a:t>তার</a:t>
          </a:r>
          <a:r>
            <a:rPr lang="en-US" sz="3600" kern="1200" dirty="0" smtClean="0">
              <a:latin typeface="NikoshBAN" panose="02000000000000000000" pitchFamily="2" charset="0"/>
              <a:cs typeface="NikoshBAN" panose="02000000000000000000" pitchFamily="2" charset="0"/>
            </a:rPr>
            <a:t> </a:t>
          </a:r>
          <a:r>
            <a:rPr lang="en-US" sz="3600" kern="1200" dirty="0" err="1" smtClean="0">
              <a:latin typeface="NikoshBAN" panose="02000000000000000000" pitchFamily="2" charset="0"/>
              <a:cs typeface="NikoshBAN" panose="02000000000000000000" pitchFamily="2" charset="0"/>
            </a:rPr>
            <a:t>করিয়াছে</a:t>
          </a:r>
          <a:r>
            <a:rPr lang="en-US" sz="3600" kern="1200" dirty="0" smtClean="0">
              <a:latin typeface="NikoshBAN" panose="02000000000000000000" pitchFamily="2" charset="0"/>
              <a:cs typeface="NikoshBAN" panose="02000000000000000000" pitchFamily="2" charset="0"/>
            </a:rPr>
            <a:t> </a:t>
          </a:r>
          <a:r>
            <a:rPr lang="en-US" sz="3600" kern="1200" dirty="0" err="1" smtClean="0">
              <a:latin typeface="NikoshBAN" panose="02000000000000000000" pitchFamily="2" charset="0"/>
              <a:cs typeface="NikoshBAN" panose="02000000000000000000" pitchFamily="2" charset="0"/>
            </a:rPr>
            <a:t>নারী</a:t>
          </a:r>
          <a:r>
            <a:rPr lang="en-US" sz="3600" kern="1200" dirty="0" smtClean="0">
              <a:latin typeface="NikoshBAN" panose="02000000000000000000" pitchFamily="2" charset="0"/>
              <a:cs typeface="NikoshBAN" panose="02000000000000000000" pitchFamily="2" charset="0"/>
            </a:rPr>
            <a:t>, </a:t>
          </a:r>
          <a:r>
            <a:rPr lang="en-US" sz="3600" kern="1200" dirty="0" err="1" smtClean="0">
              <a:latin typeface="NikoshBAN" panose="02000000000000000000" pitchFamily="2" charset="0"/>
              <a:cs typeface="NikoshBAN" panose="02000000000000000000" pitchFamily="2" charset="0"/>
            </a:rPr>
            <a:t>অর্ধেক</a:t>
          </a:r>
          <a:r>
            <a:rPr lang="en-US" sz="3600" kern="1200" dirty="0" smtClean="0">
              <a:latin typeface="NikoshBAN" panose="02000000000000000000" pitchFamily="2" charset="0"/>
              <a:cs typeface="NikoshBAN" panose="02000000000000000000" pitchFamily="2" charset="0"/>
            </a:rPr>
            <a:t> </a:t>
          </a:r>
          <a:r>
            <a:rPr lang="en-US" sz="3600" kern="1200" dirty="0" err="1" smtClean="0">
              <a:latin typeface="NikoshBAN" panose="02000000000000000000" pitchFamily="2" charset="0"/>
              <a:cs typeface="NikoshBAN" panose="02000000000000000000" pitchFamily="2" charset="0"/>
            </a:rPr>
            <a:t>তার</a:t>
          </a:r>
          <a:r>
            <a:rPr lang="en-US" sz="3600" kern="1200" dirty="0" smtClean="0">
              <a:latin typeface="NikoshBAN" panose="02000000000000000000" pitchFamily="2" charset="0"/>
              <a:cs typeface="NikoshBAN" panose="02000000000000000000" pitchFamily="2" charset="0"/>
            </a:rPr>
            <a:t> </a:t>
          </a:r>
          <a:r>
            <a:rPr lang="en-US" sz="3600" kern="1200" dirty="0" err="1" smtClean="0">
              <a:latin typeface="NikoshBAN" panose="02000000000000000000" pitchFamily="2" charset="0"/>
              <a:cs typeface="NikoshBAN" panose="02000000000000000000" pitchFamily="2" charset="0"/>
            </a:rPr>
            <a:t>নর</a:t>
          </a:r>
          <a:r>
            <a:rPr lang="en-US" sz="3600" kern="1200" dirty="0" smtClean="0">
              <a:latin typeface="NikoshBAN" panose="02000000000000000000" pitchFamily="2" charset="0"/>
              <a:cs typeface="NikoshBAN" panose="02000000000000000000" pitchFamily="2" charset="0"/>
            </a:rPr>
            <a:t>। </a:t>
          </a:r>
          <a:endParaRPr lang="en-US" sz="3600" kern="1200" dirty="0"/>
        </a:p>
      </dsp:txBody>
      <dsp:txXfrm>
        <a:off x="33048" y="722014"/>
        <a:ext cx="9595921" cy="6108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153A73-A9D0-459D-A7F8-59B8FC49DDB5}">
      <dsp:nvSpPr>
        <dsp:cNvPr id="0" name=""/>
        <dsp:cNvSpPr/>
      </dsp:nvSpPr>
      <dsp:spPr>
        <a:xfrm>
          <a:off x="0" y="0"/>
          <a:ext cx="2151061" cy="2151061"/>
        </a:xfrm>
        <a:prstGeom prst="pie">
          <a:avLst>
            <a:gd name="adj1" fmla="val 5400000"/>
            <a:gd name="adj2" fmla="val 1620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1B505EA1-C787-411E-A50D-D8CD927754EB}">
      <dsp:nvSpPr>
        <dsp:cNvPr id="0" name=""/>
        <dsp:cNvSpPr/>
      </dsp:nvSpPr>
      <dsp:spPr>
        <a:xfrm>
          <a:off x="1075530" y="0"/>
          <a:ext cx="3209865" cy="2151061"/>
        </a:xfrm>
        <a:prstGeom prst="rect">
          <a:avLst/>
        </a:prstGeom>
        <a:solidFill>
          <a:schemeClr val="lt1">
            <a:alpha val="90000"/>
            <a:hueOff val="0"/>
            <a:satOff val="0"/>
            <a:lumOff val="0"/>
            <a:alphaOff val="0"/>
          </a:schemeClr>
        </a:solidFill>
        <a:ln w="6350" cap="flat" cmpd="sng" algn="in">
          <a:solidFill>
            <a:schemeClr val="accent1">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smtClean="0"/>
            <a:t>শ্রেণি	: 	অষ্টম</a:t>
          </a:r>
          <a:endParaRPr lang="en-US" sz="1700" kern="1200"/>
        </a:p>
      </dsp:txBody>
      <dsp:txXfrm>
        <a:off x="1075530" y="0"/>
        <a:ext cx="3209865" cy="457100"/>
      </dsp:txXfrm>
    </dsp:sp>
    <dsp:sp modelId="{8411E7FE-6690-4E04-8878-61DBD2A774A0}">
      <dsp:nvSpPr>
        <dsp:cNvPr id="0" name=""/>
        <dsp:cNvSpPr/>
      </dsp:nvSpPr>
      <dsp:spPr>
        <a:xfrm>
          <a:off x="282326" y="457100"/>
          <a:ext cx="1586407" cy="1586407"/>
        </a:xfrm>
        <a:prstGeom prst="pie">
          <a:avLst>
            <a:gd name="adj1" fmla="val 5400000"/>
            <a:gd name="adj2" fmla="val 1620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13332691-4A11-49DC-9A40-C2BA7A6F6E6F}">
      <dsp:nvSpPr>
        <dsp:cNvPr id="0" name=""/>
        <dsp:cNvSpPr/>
      </dsp:nvSpPr>
      <dsp:spPr>
        <a:xfrm>
          <a:off x="1075530" y="457100"/>
          <a:ext cx="3209865" cy="1586407"/>
        </a:xfrm>
        <a:prstGeom prst="rect">
          <a:avLst/>
        </a:prstGeom>
        <a:solidFill>
          <a:schemeClr val="lt1">
            <a:alpha val="90000"/>
            <a:hueOff val="0"/>
            <a:satOff val="0"/>
            <a:lumOff val="0"/>
            <a:alphaOff val="0"/>
          </a:schemeClr>
        </a:solidFill>
        <a:ln w="6350" cap="flat" cmpd="sng" algn="in">
          <a:solidFill>
            <a:schemeClr val="accent1">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err="1" smtClean="0"/>
            <a:t>বিষয়</a:t>
          </a:r>
          <a:r>
            <a:rPr lang="en-US" sz="1700" kern="1200" dirty="0" smtClean="0"/>
            <a:t>	: 	</a:t>
          </a:r>
          <a:r>
            <a:rPr lang="en-US" sz="1700" kern="1200" dirty="0" err="1" smtClean="0"/>
            <a:t>সাহিত্য</a:t>
          </a:r>
          <a:r>
            <a:rPr lang="en-US" sz="1700" kern="1200" dirty="0" smtClean="0"/>
            <a:t> </a:t>
          </a:r>
          <a:r>
            <a:rPr lang="en-US" sz="1700" kern="1200" dirty="0" err="1" smtClean="0"/>
            <a:t>কণিকা</a:t>
          </a:r>
          <a:endParaRPr lang="en-US" sz="1700" kern="1200" dirty="0"/>
        </a:p>
      </dsp:txBody>
      <dsp:txXfrm>
        <a:off x="1075530" y="457100"/>
        <a:ext cx="3209865" cy="457100"/>
      </dsp:txXfrm>
    </dsp:sp>
    <dsp:sp modelId="{8E562A9F-9DAB-479B-9026-4F3693A0B1A7}">
      <dsp:nvSpPr>
        <dsp:cNvPr id="0" name=""/>
        <dsp:cNvSpPr/>
      </dsp:nvSpPr>
      <dsp:spPr>
        <a:xfrm>
          <a:off x="564653" y="914200"/>
          <a:ext cx="1021753" cy="1021753"/>
        </a:xfrm>
        <a:prstGeom prst="pie">
          <a:avLst>
            <a:gd name="adj1" fmla="val 5400000"/>
            <a:gd name="adj2" fmla="val 1620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C4FF2E3-2215-4569-A554-2CB9B20DB352}">
      <dsp:nvSpPr>
        <dsp:cNvPr id="0" name=""/>
        <dsp:cNvSpPr/>
      </dsp:nvSpPr>
      <dsp:spPr>
        <a:xfrm>
          <a:off x="1075530" y="914200"/>
          <a:ext cx="3209865" cy="1021753"/>
        </a:xfrm>
        <a:prstGeom prst="rect">
          <a:avLst/>
        </a:prstGeom>
        <a:solidFill>
          <a:schemeClr val="lt1">
            <a:alpha val="90000"/>
            <a:hueOff val="0"/>
            <a:satOff val="0"/>
            <a:lumOff val="0"/>
            <a:alphaOff val="0"/>
          </a:schemeClr>
        </a:solidFill>
        <a:ln w="6350" cap="flat" cmpd="sng" algn="in">
          <a:solidFill>
            <a:schemeClr val="accent1">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smtClean="0"/>
            <a:t>সময়	: 	৫০ মিনিট</a:t>
          </a:r>
          <a:endParaRPr lang="en-US" sz="1700" kern="1200"/>
        </a:p>
      </dsp:txBody>
      <dsp:txXfrm>
        <a:off x="1075530" y="914200"/>
        <a:ext cx="3209865" cy="457100"/>
      </dsp:txXfrm>
    </dsp:sp>
    <dsp:sp modelId="{6F703F5D-F5B6-4742-9ACF-2D2A632E080E}">
      <dsp:nvSpPr>
        <dsp:cNvPr id="0" name=""/>
        <dsp:cNvSpPr/>
      </dsp:nvSpPr>
      <dsp:spPr>
        <a:xfrm>
          <a:off x="846980" y="1371301"/>
          <a:ext cx="457100" cy="457100"/>
        </a:xfrm>
        <a:prstGeom prst="pie">
          <a:avLst>
            <a:gd name="adj1" fmla="val 5400000"/>
            <a:gd name="adj2" fmla="val 1620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0027EABD-5B68-49AA-9136-EDED76D28A7A}">
      <dsp:nvSpPr>
        <dsp:cNvPr id="0" name=""/>
        <dsp:cNvSpPr/>
      </dsp:nvSpPr>
      <dsp:spPr>
        <a:xfrm>
          <a:off x="1075530" y="1371301"/>
          <a:ext cx="3209865" cy="457100"/>
        </a:xfrm>
        <a:prstGeom prst="rect">
          <a:avLst/>
        </a:prstGeom>
        <a:solidFill>
          <a:schemeClr val="lt1">
            <a:alpha val="90000"/>
            <a:hueOff val="0"/>
            <a:satOff val="0"/>
            <a:lumOff val="0"/>
            <a:alphaOff val="0"/>
          </a:schemeClr>
        </a:solidFill>
        <a:ln w="6350" cap="flat" cmpd="sng" algn="in">
          <a:solidFill>
            <a:schemeClr val="accent1">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err="1" smtClean="0"/>
            <a:t>তারিখ</a:t>
          </a:r>
          <a:r>
            <a:rPr lang="en-US" sz="1700" kern="1200" dirty="0" smtClean="0"/>
            <a:t>	: 	২০.১০.২০২০</a:t>
          </a:r>
          <a:endParaRPr lang="en-US" sz="1700" kern="1200" dirty="0"/>
        </a:p>
      </dsp:txBody>
      <dsp:txXfrm>
        <a:off x="1075530" y="1371301"/>
        <a:ext cx="3209865" cy="457100"/>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C392E6-179E-4D7C-A531-AB3B4F758972}">
      <dsp:nvSpPr>
        <dsp:cNvPr id="0" name=""/>
        <dsp:cNvSpPr/>
      </dsp:nvSpPr>
      <dsp:spPr>
        <a:xfrm>
          <a:off x="0" y="119078"/>
          <a:ext cx="3312732" cy="151200"/>
        </a:xfrm>
        <a:prstGeom prst="rect">
          <a:avLst/>
        </a:prstGeom>
        <a:solidFill>
          <a:schemeClr val="lt1">
            <a:alpha val="90000"/>
            <a:hueOff val="0"/>
            <a:satOff val="0"/>
            <a:lumOff val="0"/>
            <a:alphaOff val="0"/>
          </a:schemeClr>
        </a:solidFill>
        <a:ln w="6350" cap="flat" cmpd="sng" algn="in">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808166C-4BD9-4F07-9287-93ECBF7D7517}">
      <dsp:nvSpPr>
        <dsp:cNvPr id="0" name=""/>
        <dsp:cNvSpPr/>
      </dsp:nvSpPr>
      <dsp:spPr>
        <a:xfrm>
          <a:off x="165636" y="30518"/>
          <a:ext cx="2318912" cy="177120"/>
        </a:xfrm>
        <a:prstGeom prst="roundRect">
          <a:avLst/>
        </a:prstGeom>
        <a:gradFill rotWithShape="0">
          <a:gsLst>
            <a:gs pos="0">
              <a:schemeClr val="accent1">
                <a:hueOff val="0"/>
                <a:satOff val="0"/>
                <a:lumOff val="0"/>
                <a:alphaOff val="0"/>
                <a:tint val="67000"/>
                <a:satMod val="105000"/>
                <a:lumMod val="110000"/>
              </a:schemeClr>
            </a:gs>
            <a:gs pos="50000">
              <a:schemeClr val="accent1">
                <a:hueOff val="0"/>
                <a:satOff val="0"/>
                <a:lumOff val="0"/>
                <a:alphaOff val="0"/>
                <a:tint val="73000"/>
                <a:satMod val="103000"/>
                <a:lumMod val="105000"/>
              </a:schemeClr>
            </a:gs>
            <a:gs pos="100000">
              <a:schemeClr val="accent1">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49" tIns="0" rIns="87649" bIns="0" numCol="1" spcCol="1270" anchor="ctr" anchorCtr="0">
          <a:noAutofit/>
        </a:bodyPr>
        <a:lstStyle/>
        <a:p>
          <a:pPr lvl="0" algn="l" defTabSz="622300">
            <a:lnSpc>
              <a:spcPct val="90000"/>
            </a:lnSpc>
            <a:spcBef>
              <a:spcPct val="0"/>
            </a:spcBef>
            <a:spcAft>
              <a:spcPct val="35000"/>
            </a:spcAft>
          </a:pPr>
          <a:r>
            <a:rPr lang="en-US" sz="1400" kern="1200" dirty="0" smtClean="0">
              <a:latin typeface="NikoshBAN" panose="02000000000000000000" pitchFamily="2" charset="0"/>
              <a:cs typeface="NikoshBAN" panose="02000000000000000000" pitchFamily="2" charset="0"/>
            </a:rPr>
            <a:t>আব্দুল্লাহ আত তারিক</a:t>
          </a:r>
          <a:endParaRPr lang="en-US" sz="1400" kern="1200" dirty="0">
            <a:latin typeface="NikoshBAN" panose="02000000000000000000" pitchFamily="2" charset="0"/>
            <a:cs typeface="NikoshBAN" panose="02000000000000000000" pitchFamily="2" charset="0"/>
          </a:endParaRPr>
        </a:p>
      </dsp:txBody>
      <dsp:txXfrm>
        <a:off x="174282" y="39164"/>
        <a:ext cx="2301620" cy="159828"/>
      </dsp:txXfrm>
    </dsp:sp>
    <dsp:sp modelId="{91BA67C4-1B5D-4212-94CB-B924B7EB9BD8}">
      <dsp:nvSpPr>
        <dsp:cNvPr id="0" name=""/>
        <dsp:cNvSpPr/>
      </dsp:nvSpPr>
      <dsp:spPr>
        <a:xfrm>
          <a:off x="0" y="391238"/>
          <a:ext cx="3312732" cy="151200"/>
        </a:xfrm>
        <a:prstGeom prst="rect">
          <a:avLst/>
        </a:prstGeom>
        <a:solidFill>
          <a:schemeClr val="lt1">
            <a:alpha val="90000"/>
            <a:hueOff val="0"/>
            <a:satOff val="0"/>
            <a:lumOff val="0"/>
            <a:alphaOff val="0"/>
          </a:schemeClr>
        </a:solidFill>
        <a:ln w="6350" cap="flat" cmpd="sng" algn="in">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8B88A6B-922C-4BAB-B899-0D8D33DD8C50}">
      <dsp:nvSpPr>
        <dsp:cNvPr id="0" name=""/>
        <dsp:cNvSpPr/>
      </dsp:nvSpPr>
      <dsp:spPr>
        <a:xfrm>
          <a:off x="165636" y="302678"/>
          <a:ext cx="2318912" cy="177120"/>
        </a:xfrm>
        <a:prstGeom prst="roundRect">
          <a:avLst/>
        </a:prstGeom>
        <a:gradFill rotWithShape="0">
          <a:gsLst>
            <a:gs pos="0">
              <a:schemeClr val="accent1">
                <a:hueOff val="0"/>
                <a:satOff val="0"/>
                <a:lumOff val="0"/>
                <a:alphaOff val="0"/>
                <a:tint val="67000"/>
                <a:satMod val="105000"/>
                <a:lumMod val="110000"/>
              </a:schemeClr>
            </a:gs>
            <a:gs pos="50000">
              <a:schemeClr val="accent1">
                <a:hueOff val="0"/>
                <a:satOff val="0"/>
                <a:lumOff val="0"/>
                <a:alphaOff val="0"/>
                <a:tint val="73000"/>
                <a:satMod val="103000"/>
                <a:lumMod val="105000"/>
              </a:schemeClr>
            </a:gs>
            <a:gs pos="100000">
              <a:schemeClr val="accent1">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49" tIns="0" rIns="87649" bIns="0" numCol="1" spcCol="1270" anchor="ctr" anchorCtr="0">
          <a:noAutofit/>
        </a:bodyPr>
        <a:lstStyle/>
        <a:p>
          <a:pPr lvl="0" algn="l" defTabSz="622300">
            <a:lnSpc>
              <a:spcPct val="90000"/>
            </a:lnSpc>
            <a:spcBef>
              <a:spcPct val="0"/>
            </a:spcBef>
            <a:spcAft>
              <a:spcPct val="35000"/>
            </a:spcAft>
          </a:pPr>
          <a:r>
            <a:rPr lang="en-US" sz="1400" kern="1200" dirty="0" smtClean="0">
              <a:latin typeface="NikoshBAN" panose="02000000000000000000" pitchFamily="2" charset="0"/>
              <a:cs typeface="NikoshBAN" panose="02000000000000000000" pitchFamily="2" charset="0"/>
            </a:rPr>
            <a:t> সহকারি শিক্ষক (</a:t>
          </a:r>
          <a:r>
            <a:rPr lang="en-US" sz="1400" kern="1200" dirty="0" err="1" smtClean="0">
              <a:latin typeface="NikoshBAN" panose="02000000000000000000" pitchFamily="2" charset="0"/>
              <a:cs typeface="NikoshBAN" panose="02000000000000000000" pitchFamily="2" charset="0"/>
            </a:rPr>
            <a:t>বাংলা</a:t>
          </a:r>
          <a:r>
            <a:rPr lang="en-US" sz="1400" kern="1200" dirty="0" smtClean="0">
              <a:latin typeface="NikoshBAN" panose="02000000000000000000" pitchFamily="2" charset="0"/>
              <a:cs typeface="NikoshBAN" panose="02000000000000000000" pitchFamily="2" charset="0"/>
            </a:rPr>
            <a:t>) </a:t>
          </a:r>
          <a:endParaRPr lang="en-US" sz="1400" kern="1200" dirty="0">
            <a:latin typeface="NikoshBAN" panose="02000000000000000000" pitchFamily="2" charset="0"/>
            <a:cs typeface="NikoshBAN" panose="02000000000000000000" pitchFamily="2" charset="0"/>
          </a:endParaRPr>
        </a:p>
      </dsp:txBody>
      <dsp:txXfrm>
        <a:off x="174282" y="311324"/>
        <a:ext cx="2301620" cy="159828"/>
      </dsp:txXfrm>
    </dsp:sp>
    <dsp:sp modelId="{5029C96B-3607-4828-AD20-AC6709519AAB}">
      <dsp:nvSpPr>
        <dsp:cNvPr id="0" name=""/>
        <dsp:cNvSpPr/>
      </dsp:nvSpPr>
      <dsp:spPr>
        <a:xfrm>
          <a:off x="0" y="663398"/>
          <a:ext cx="3312732" cy="151200"/>
        </a:xfrm>
        <a:prstGeom prst="rect">
          <a:avLst/>
        </a:prstGeom>
        <a:solidFill>
          <a:schemeClr val="lt1">
            <a:alpha val="90000"/>
            <a:hueOff val="0"/>
            <a:satOff val="0"/>
            <a:lumOff val="0"/>
            <a:alphaOff val="0"/>
          </a:schemeClr>
        </a:solidFill>
        <a:ln w="6350" cap="flat" cmpd="sng" algn="in">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ADF41F8-CBD7-40BE-8C96-9BCA7BB81DAD}">
      <dsp:nvSpPr>
        <dsp:cNvPr id="0" name=""/>
        <dsp:cNvSpPr/>
      </dsp:nvSpPr>
      <dsp:spPr>
        <a:xfrm>
          <a:off x="165636" y="574838"/>
          <a:ext cx="2318912" cy="177120"/>
        </a:xfrm>
        <a:prstGeom prst="roundRect">
          <a:avLst/>
        </a:prstGeom>
        <a:gradFill rotWithShape="0">
          <a:gsLst>
            <a:gs pos="0">
              <a:schemeClr val="accent1">
                <a:hueOff val="0"/>
                <a:satOff val="0"/>
                <a:lumOff val="0"/>
                <a:alphaOff val="0"/>
                <a:tint val="67000"/>
                <a:satMod val="105000"/>
                <a:lumMod val="110000"/>
              </a:schemeClr>
            </a:gs>
            <a:gs pos="50000">
              <a:schemeClr val="accent1">
                <a:hueOff val="0"/>
                <a:satOff val="0"/>
                <a:lumOff val="0"/>
                <a:alphaOff val="0"/>
                <a:tint val="73000"/>
                <a:satMod val="103000"/>
                <a:lumMod val="105000"/>
              </a:schemeClr>
            </a:gs>
            <a:gs pos="100000">
              <a:schemeClr val="accent1">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49" tIns="0" rIns="87649" bIns="0" numCol="1" spcCol="1270" anchor="ctr" anchorCtr="0">
          <a:noAutofit/>
        </a:bodyPr>
        <a:lstStyle/>
        <a:p>
          <a:pPr lvl="0" algn="l" defTabSz="622300">
            <a:lnSpc>
              <a:spcPct val="90000"/>
            </a:lnSpc>
            <a:spcBef>
              <a:spcPct val="0"/>
            </a:spcBef>
            <a:spcAft>
              <a:spcPct val="35000"/>
            </a:spcAft>
          </a:pPr>
          <a:r>
            <a:rPr lang="en-US" sz="1400" kern="1200" dirty="0" smtClean="0">
              <a:latin typeface="NikoshBAN" panose="02000000000000000000" pitchFamily="2" charset="0"/>
              <a:cs typeface="NikoshBAN" panose="02000000000000000000" pitchFamily="2" charset="0"/>
            </a:rPr>
            <a:t>শুভেচ্ছা প্রিপারেটরি স্কুল, মাগুরা</a:t>
          </a:r>
          <a:endParaRPr lang="en-US" sz="1400" kern="1200" dirty="0">
            <a:latin typeface="NikoshBAN" panose="02000000000000000000" pitchFamily="2" charset="0"/>
            <a:cs typeface="NikoshBAN" panose="02000000000000000000" pitchFamily="2" charset="0"/>
          </a:endParaRPr>
        </a:p>
      </dsp:txBody>
      <dsp:txXfrm>
        <a:off x="174282" y="583484"/>
        <a:ext cx="2301620" cy="1598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C392E6-179E-4D7C-A531-AB3B4F758972}">
      <dsp:nvSpPr>
        <dsp:cNvPr id="0" name=""/>
        <dsp:cNvSpPr/>
      </dsp:nvSpPr>
      <dsp:spPr>
        <a:xfrm>
          <a:off x="0" y="119078"/>
          <a:ext cx="3312732" cy="151200"/>
        </a:xfrm>
        <a:prstGeom prst="rect">
          <a:avLst/>
        </a:prstGeom>
        <a:solidFill>
          <a:schemeClr val="lt1">
            <a:alpha val="90000"/>
            <a:hueOff val="0"/>
            <a:satOff val="0"/>
            <a:lumOff val="0"/>
            <a:alphaOff val="0"/>
          </a:schemeClr>
        </a:solidFill>
        <a:ln w="6350" cap="flat" cmpd="sng" algn="in">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808166C-4BD9-4F07-9287-93ECBF7D7517}">
      <dsp:nvSpPr>
        <dsp:cNvPr id="0" name=""/>
        <dsp:cNvSpPr/>
      </dsp:nvSpPr>
      <dsp:spPr>
        <a:xfrm>
          <a:off x="165636" y="30518"/>
          <a:ext cx="2318912" cy="177120"/>
        </a:xfrm>
        <a:prstGeom prst="roundRect">
          <a:avLst/>
        </a:prstGeom>
        <a:gradFill rotWithShape="0">
          <a:gsLst>
            <a:gs pos="0">
              <a:schemeClr val="accent1">
                <a:hueOff val="0"/>
                <a:satOff val="0"/>
                <a:lumOff val="0"/>
                <a:alphaOff val="0"/>
                <a:tint val="67000"/>
                <a:satMod val="105000"/>
                <a:lumMod val="110000"/>
              </a:schemeClr>
            </a:gs>
            <a:gs pos="50000">
              <a:schemeClr val="accent1">
                <a:hueOff val="0"/>
                <a:satOff val="0"/>
                <a:lumOff val="0"/>
                <a:alphaOff val="0"/>
                <a:tint val="73000"/>
                <a:satMod val="103000"/>
                <a:lumMod val="105000"/>
              </a:schemeClr>
            </a:gs>
            <a:gs pos="100000">
              <a:schemeClr val="accent1">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49" tIns="0" rIns="87649" bIns="0" numCol="1" spcCol="1270" anchor="ctr" anchorCtr="0">
          <a:noAutofit/>
        </a:bodyPr>
        <a:lstStyle/>
        <a:p>
          <a:pPr lvl="0" algn="l" defTabSz="622300">
            <a:lnSpc>
              <a:spcPct val="90000"/>
            </a:lnSpc>
            <a:spcBef>
              <a:spcPct val="0"/>
            </a:spcBef>
            <a:spcAft>
              <a:spcPct val="35000"/>
            </a:spcAft>
          </a:pPr>
          <a:r>
            <a:rPr lang="en-US" sz="1400" kern="1200" dirty="0" smtClean="0">
              <a:latin typeface="NikoshBAN" panose="02000000000000000000" pitchFamily="2" charset="0"/>
              <a:cs typeface="NikoshBAN" panose="02000000000000000000" pitchFamily="2" charset="0"/>
            </a:rPr>
            <a:t>আব্দুল্লাহ আত তারিক</a:t>
          </a:r>
          <a:endParaRPr lang="en-US" sz="1400" kern="1200" dirty="0">
            <a:latin typeface="NikoshBAN" panose="02000000000000000000" pitchFamily="2" charset="0"/>
            <a:cs typeface="NikoshBAN" panose="02000000000000000000" pitchFamily="2" charset="0"/>
          </a:endParaRPr>
        </a:p>
      </dsp:txBody>
      <dsp:txXfrm>
        <a:off x="174282" y="39164"/>
        <a:ext cx="2301620" cy="159828"/>
      </dsp:txXfrm>
    </dsp:sp>
    <dsp:sp modelId="{91BA67C4-1B5D-4212-94CB-B924B7EB9BD8}">
      <dsp:nvSpPr>
        <dsp:cNvPr id="0" name=""/>
        <dsp:cNvSpPr/>
      </dsp:nvSpPr>
      <dsp:spPr>
        <a:xfrm>
          <a:off x="0" y="391238"/>
          <a:ext cx="3312732" cy="151200"/>
        </a:xfrm>
        <a:prstGeom prst="rect">
          <a:avLst/>
        </a:prstGeom>
        <a:solidFill>
          <a:schemeClr val="lt1">
            <a:alpha val="90000"/>
            <a:hueOff val="0"/>
            <a:satOff val="0"/>
            <a:lumOff val="0"/>
            <a:alphaOff val="0"/>
          </a:schemeClr>
        </a:solidFill>
        <a:ln w="6350" cap="flat" cmpd="sng" algn="in">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8B88A6B-922C-4BAB-B899-0D8D33DD8C50}">
      <dsp:nvSpPr>
        <dsp:cNvPr id="0" name=""/>
        <dsp:cNvSpPr/>
      </dsp:nvSpPr>
      <dsp:spPr>
        <a:xfrm>
          <a:off x="165636" y="302678"/>
          <a:ext cx="2318912" cy="177120"/>
        </a:xfrm>
        <a:prstGeom prst="roundRect">
          <a:avLst/>
        </a:prstGeom>
        <a:gradFill rotWithShape="0">
          <a:gsLst>
            <a:gs pos="0">
              <a:schemeClr val="accent1">
                <a:hueOff val="0"/>
                <a:satOff val="0"/>
                <a:lumOff val="0"/>
                <a:alphaOff val="0"/>
                <a:tint val="67000"/>
                <a:satMod val="105000"/>
                <a:lumMod val="110000"/>
              </a:schemeClr>
            </a:gs>
            <a:gs pos="50000">
              <a:schemeClr val="accent1">
                <a:hueOff val="0"/>
                <a:satOff val="0"/>
                <a:lumOff val="0"/>
                <a:alphaOff val="0"/>
                <a:tint val="73000"/>
                <a:satMod val="103000"/>
                <a:lumMod val="105000"/>
              </a:schemeClr>
            </a:gs>
            <a:gs pos="100000">
              <a:schemeClr val="accent1">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49" tIns="0" rIns="87649" bIns="0" numCol="1" spcCol="1270" anchor="ctr" anchorCtr="0">
          <a:noAutofit/>
        </a:bodyPr>
        <a:lstStyle/>
        <a:p>
          <a:pPr lvl="0" algn="l" defTabSz="622300">
            <a:lnSpc>
              <a:spcPct val="90000"/>
            </a:lnSpc>
            <a:spcBef>
              <a:spcPct val="0"/>
            </a:spcBef>
            <a:spcAft>
              <a:spcPct val="35000"/>
            </a:spcAft>
          </a:pPr>
          <a:r>
            <a:rPr lang="en-US" sz="1400" kern="1200" dirty="0" smtClean="0">
              <a:latin typeface="NikoshBAN" panose="02000000000000000000" pitchFamily="2" charset="0"/>
              <a:cs typeface="NikoshBAN" panose="02000000000000000000" pitchFamily="2" charset="0"/>
            </a:rPr>
            <a:t> সহকারি শিক্ষক (</a:t>
          </a:r>
          <a:r>
            <a:rPr lang="en-US" sz="1400" kern="1200" dirty="0" err="1" smtClean="0">
              <a:latin typeface="NikoshBAN" panose="02000000000000000000" pitchFamily="2" charset="0"/>
              <a:cs typeface="NikoshBAN" panose="02000000000000000000" pitchFamily="2" charset="0"/>
            </a:rPr>
            <a:t>বাংলা</a:t>
          </a:r>
          <a:r>
            <a:rPr lang="en-US" sz="1400" kern="1200" dirty="0" smtClean="0">
              <a:latin typeface="NikoshBAN" panose="02000000000000000000" pitchFamily="2" charset="0"/>
              <a:cs typeface="NikoshBAN" panose="02000000000000000000" pitchFamily="2" charset="0"/>
            </a:rPr>
            <a:t>) </a:t>
          </a:r>
          <a:endParaRPr lang="en-US" sz="1400" kern="1200" dirty="0">
            <a:latin typeface="NikoshBAN" panose="02000000000000000000" pitchFamily="2" charset="0"/>
            <a:cs typeface="NikoshBAN" panose="02000000000000000000" pitchFamily="2" charset="0"/>
          </a:endParaRPr>
        </a:p>
      </dsp:txBody>
      <dsp:txXfrm>
        <a:off x="174282" y="311324"/>
        <a:ext cx="2301620" cy="159828"/>
      </dsp:txXfrm>
    </dsp:sp>
    <dsp:sp modelId="{5029C96B-3607-4828-AD20-AC6709519AAB}">
      <dsp:nvSpPr>
        <dsp:cNvPr id="0" name=""/>
        <dsp:cNvSpPr/>
      </dsp:nvSpPr>
      <dsp:spPr>
        <a:xfrm>
          <a:off x="0" y="663398"/>
          <a:ext cx="3312732" cy="151200"/>
        </a:xfrm>
        <a:prstGeom prst="rect">
          <a:avLst/>
        </a:prstGeom>
        <a:solidFill>
          <a:schemeClr val="lt1">
            <a:alpha val="90000"/>
            <a:hueOff val="0"/>
            <a:satOff val="0"/>
            <a:lumOff val="0"/>
            <a:alphaOff val="0"/>
          </a:schemeClr>
        </a:solidFill>
        <a:ln w="6350" cap="flat" cmpd="sng" algn="in">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ADF41F8-CBD7-40BE-8C96-9BCA7BB81DAD}">
      <dsp:nvSpPr>
        <dsp:cNvPr id="0" name=""/>
        <dsp:cNvSpPr/>
      </dsp:nvSpPr>
      <dsp:spPr>
        <a:xfrm>
          <a:off x="165636" y="574838"/>
          <a:ext cx="2318912" cy="177120"/>
        </a:xfrm>
        <a:prstGeom prst="roundRect">
          <a:avLst/>
        </a:prstGeom>
        <a:gradFill rotWithShape="0">
          <a:gsLst>
            <a:gs pos="0">
              <a:schemeClr val="accent1">
                <a:hueOff val="0"/>
                <a:satOff val="0"/>
                <a:lumOff val="0"/>
                <a:alphaOff val="0"/>
                <a:tint val="67000"/>
                <a:satMod val="105000"/>
                <a:lumMod val="110000"/>
              </a:schemeClr>
            </a:gs>
            <a:gs pos="50000">
              <a:schemeClr val="accent1">
                <a:hueOff val="0"/>
                <a:satOff val="0"/>
                <a:lumOff val="0"/>
                <a:alphaOff val="0"/>
                <a:tint val="73000"/>
                <a:satMod val="103000"/>
                <a:lumMod val="105000"/>
              </a:schemeClr>
            </a:gs>
            <a:gs pos="100000">
              <a:schemeClr val="accent1">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49" tIns="0" rIns="87649" bIns="0" numCol="1" spcCol="1270" anchor="ctr" anchorCtr="0">
          <a:noAutofit/>
        </a:bodyPr>
        <a:lstStyle/>
        <a:p>
          <a:pPr lvl="0" algn="l" defTabSz="622300">
            <a:lnSpc>
              <a:spcPct val="90000"/>
            </a:lnSpc>
            <a:spcBef>
              <a:spcPct val="0"/>
            </a:spcBef>
            <a:spcAft>
              <a:spcPct val="35000"/>
            </a:spcAft>
          </a:pPr>
          <a:r>
            <a:rPr lang="en-US" sz="1400" kern="1200" dirty="0" smtClean="0">
              <a:latin typeface="NikoshBAN" panose="02000000000000000000" pitchFamily="2" charset="0"/>
              <a:cs typeface="NikoshBAN" panose="02000000000000000000" pitchFamily="2" charset="0"/>
            </a:rPr>
            <a:t>শুভেচ্ছা প্রিপারেটরি স্কুল, মাগুরা</a:t>
          </a:r>
          <a:endParaRPr lang="en-US" sz="1400" kern="1200" dirty="0">
            <a:latin typeface="NikoshBAN" panose="02000000000000000000" pitchFamily="2" charset="0"/>
            <a:cs typeface="NikoshBAN" panose="02000000000000000000" pitchFamily="2" charset="0"/>
          </a:endParaRPr>
        </a:p>
      </dsp:txBody>
      <dsp:txXfrm>
        <a:off x="174282" y="583484"/>
        <a:ext cx="2301620" cy="1598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C392E6-179E-4D7C-A531-AB3B4F758972}">
      <dsp:nvSpPr>
        <dsp:cNvPr id="0" name=""/>
        <dsp:cNvSpPr/>
      </dsp:nvSpPr>
      <dsp:spPr>
        <a:xfrm>
          <a:off x="0" y="119078"/>
          <a:ext cx="3312732" cy="151200"/>
        </a:xfrm>
        <a:prstGeom prst="rect">
          <a:avLst/>
        </a:prstGeom>
        <a:solidFill>
          <a:schemeClr val="lt1">
            <a:alpha val="90000"/>
            <a:hueOff val="0"/>
            <a:satOff val="0"/>
            <a:lumOff val="0"/>
            <a:alphaOff val="0"/>
          </a:schemeClr>
        </a:solidFill>
        <a:ln w="6350" cap="flat" cmpd="sng" algn="in">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808166C-4BD9-4F07-9287-93ECBF7D7517}">
      <dsp:nvSpPr>
        <dsp:cNvPr id="0" name=""/>
        <dsp:cNvSpPr/>
      </dsp:nvSpPr>
      <dsp:spPr>
        <a:xfrm>
          <a:off x="165636" y="30518"/>
          <a:ext cx="2318912" cy="177120"/>
        </a:xfrm>
        <a:prstGeom prst="roundRect">
          <a:avLst/>
        </a:prstGeom>
        <a:gradFill rotWithShape="0">
          <a:gsLst>
            <a:gs pos="0">
              <a:schemeClr val="accent1">
                <a:hueOff val="0"/>
                <a:satOff val="0"/>
                <a:lumOff val="0"/>
                <a:alphaOff val="0"/>
                <a:tint val="67000"/>
                <a:satMod val="105000"/>
                <a:lumMod val="110000"/>
              </a:schemeClr>
            </a:gs>
            <a:gs pos="50000">
              <a:schemeClr val="accent1">
                <a:hueOff val="0"/>
                <a:satOff val="0"/>
                <a:lumOff val="0"/>
                <a:alphaOff val="0"/>
                <a:tint val="73000"/>
                <a:satMod val="103000"/>
                <a:lumMod val="105000"/>
              </a:schemeClr>
            </a:gs>
            <a:gs pos="100000">
              <a:schemeClr val="accent1">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49" tIns="0" rIns="87649" bIns="0" numCol="1" spcCol="1270" anchor="ctr" anchorCtr="0">
          <a:noAutofit/>
        </a:bodyPr>
        <a:lstStyle/>
        <a:p>
          <a:pPr lvl="0" algn="l" defTabSz="622300">
            <a:lnSpc>
              <a:spcPct val="90000"/>
            </a:lnSpc>
            <a:spcBef>
              <a:spcPct val="0"/>
            </a:spcBef>
            <a:spcAft>
              <a:spcPct val="35000"/>
            </a:spcAft>
          </a:pPr>
          <a:r>
            <a:rPr lang="en-US" sz="1400" kern="1200" dirty="0" smtClean="0">
              <a:latin typeface="NikoshBAN" panose="02000000000000000000" pitchFamily="2" charset="0"/>
              <a:cs typeface="NikoshBAN" panose="02000000000000000000" pitchFamily="2" charset="0"/>
            </a:rPr>
            <a:t>আব্দুল্লাহ আত তারিক</a:t>
          </a:r>
          <a:endParaRPr lang="en-US" sz="1400" kern="1200" dirty="0">
            <a:latin typeface="NikoshBAN" panose="02000000000000000000" pitchFamily="2" charset="0"/>
            <a:cs typeface="NikoshBAN" panose="02000000000000000000" pitchFamily="2" charset="0"/>
          </a:endParaRPr>
        </a:p>
      </dsp:txBody>
      <dsp:txXfrm>
        <a:off x="174282" y="39164"/>
        <a:ext cx="2301620" cy="159828"/>
      </dsp:txXfrm>
    </dsp:sp>
    <dsp:sp modelId="{91BA67C4-1B5D-4212-94CB-B924B7EB9BD8}">
      <dsp:nvSpPr>
        <dsp:cNvPr id="0" name=""/>
        <dsp:cNvSpPr/>
      </dsp:nvSpPr>
      <dsp:spPr>
        <a:xfrm>
          <a:off x="0" y="391238"/>
          <a:ext cx="3312732" cy="151200"/>
        </a:xfrm>
        <a:prstGeom prst="rect">
          <a:avLst/>
        </a:prstGeom>
        <a:solidFill>
          <a:schemeClr val="lt1">
            <a:alpha val="90000"/>
            <a:hueOff val="0"/>
            <a:satOff val="0"/>
            <a:lumOff val="0"/>
            <a:alphaOff val="0"/>
          </a:schemeClr>
        </a:solidFill>
        <a:ln w="6350" cap="flat" cmpd="sng" algn="in">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8B88A6B-922C-4BAB-B899-0D8D33DD8C50}">
      <dsp:nvSpPr>
        <dsp:cNvPr id="0" name=""/>
        <dsp:cNvSpPr/>
      </dsp:nvSpPr>
      <dsp:spPr>
        <a:xfrm>
          <a:off x="165636" y="302678"/>
          <a:ext cx="2318912" cy="177120"/>
        </a:xfrm>
        <a:prstGeom prst="roundRect">
          <a:avLst/>
        </a:prstGeom>
        <a:gradFill rotWithShape="0">
          <a:gsLst>
            <a:gs pos="0">
              <a:schemeClr val="accent1">
                <a:hueOff val="0"/>
                <a:satOff val="0"/>
                <a:lumOff val="0"/>
                <a:alphaOff val="0"/>
                <a:tint val="67000"/>
                <a:satMod val="105000"/>
                <a:lumMod val="110000"/>
              </a:schemeClr>
            </a:gs>
            <a:gs pos="50000">
              <a:schemeClr val="accent1">
                <a:hueOff val="0"/>
                <a:satOff val="0"/>
                <a:lumOff val="0"/>
                <a:alphaOff val="0"/>
                <a:tint val="73000"/>
                <a:satMod val="103000"/>
                <a:lumMod val="105000"/>
              </a:schemeClr>
            </a:gs>
            <a:gs pos="100000">
              <a:schemeClr val="accent1">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49" tIns="0" rIns="87649" bIns="0" numCol="1" spcCol="1270" anchor="ctr" anchorCtr="0">
          <a:noAutofit/>
        </a:bodyPr>
        <a:lstStyle/>
        <a:p>
          <a:pPr lvl="0" algn="l" defTabSz="622300">
            <a:lnSpc>
              <a:spcPct val="90000"/>
            </a:lnSpc>
            <a:spcBef>
              <a:spcPct val="0"/>
            </a:spcBef>
            <a:spcAft>
              <a:spcPct val="35000"/>
            </a:spcAft>
          </a:pPr>
          <a:r>
            <a:rPr lang="en-US" sz="1400" kern="1200" dirty="0" smtClean="0">
              <a:latin typeface="NikoshBAN" panose="02000000000000000000" pitchFamily="2" charset="0"/>
              <a:cs typeface="NikoshBAN" panose="02000000000000000000" pitchFamily="2" charset="0"/>
            </a:rPr>
            <a:t> সহকারি শিক্ষক (</a:t>
          </a:r>
          <a:r>
            <a:rPr lang="en-US" sz="1400" kern="1200" dirty="0" err="1" smtClean="0">
              <a:latin typeface="NikoshBAN" panose="02000000000000000000" pitchFamily="2" charset="0"/>
              <a:cs typeface="NikoshBAN" panose="02000000000000000000" pitchFamily="2" charset="0"/>
            </a:rPr>
            <a:t>বাংলা</a:t>
          </a:r>
          <a:r>
            <a:rPr lang="en-US" sz="1400" kern="1200" dirty="0" smtClean="0">
              <a:latin typeface="NikoshBAN" panose="02000000000000000000" pitchFamily="2" charset="0"/>
              <a:cs typeface="NikoshBAN" panose="02000000000000000000" pitchFamily="2" charset="0"/>
            </a:rPr>
            <a:t>) </a:t>
          </a:r>
          <a:endParaRPr lang="en-US" sz="1400" kern="1200" dirty="0">
            <a:latin typeface="NikoshBAN" panose="02000000000000000000" pitchFamily="2" charset="0"/>
            <a:cs typeface="NikoshBAN" panose="02000000000000000000" pitchFamily="2" charset="0"/>
          </a:endParaRPr>
        </a:p>
      </dsp:txBody>
      <dsp:txXfrm>
        <a:off x="174282" y="311324"/>
        <a:ext cx="2301620" cy="159828"/>
      </dsp:txXfrm>
    </dsp:sp>
    <dsp:sp modelId="{5029C96B-3607-4828-AD20-AC6709519AAB}">
      <dsp:nvSpPr>
        <dsp:cNvPr id="0" name=""/>
        <dsp:cNvSpPr/>
      </dsp:nvSpPr>
      <dsp:spPr>
        <a:xfrm>
          <a:off x="0" y="663398"/>
          <a:ext cx="3312732" cy="151200"/>
        </a:xfrm>
        <a:prstGeom prst="rect">
          <a:avLst/>
        </a:prstGeom>
        <a:solidFill>
          <a:schemeClr val="lt1">
            <a:alpha val="90000"/>
            <a:hueOff val="0"/>
            <a:satOff val="0"/>
            <a:lumOff val="0"/>
            <a:alphaOff val="0"/>
          </a:schemeClr>
        </a:solidFill>
        <a:ln w="6350" cap="flat" cmpd="sng" algn="in">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ADF41F8-CBD7-40BE-8C96-9BCA7BB81DAD}">
      <dsp:nvSpPr>
        <dsp:cNvPr id="0" name=""/>
        <dsp:cNvSpPr/>
      </dsp:nvSpPr>
      <dsp:spPr>
        <a:xfrm>
          <a:off x="165636" y="574838"/>
          <a:ext cx="2318912" cy="177120"/>
        </a:xfrm>
        <a:prstGeom prst="roundRect">
          <a:avLst/>
        </a:prstGeom>
        <a:gradFill rotWithShape="0">
          <a:gsLst>
            <a:gs pos="0">
              <a:schemeClr val="accent1">
                <a:hueOff val="0"/>
                <a:satOff val="0"/>
                <a:lumOff val="0"/>
                <a:alphaOff val="0"/>
                <a:tint val="67000"/>
                <a:satMod val="105000"/>
                <a:lumMod val="110000"/>
              </a:schemeClr>
            </a:gs>
            <a:gs pos="50000">
              <a:schemeClr val="accent1">
                <a:hueOff val="0"/>
                <a:satOff val="0"/>
                <a:lumOff val="0"/>
                <a:alphaOff val="0"/>
                <a:tint val="73000"/>
                <a:satMod val="103000"/>
                <a:lumMod val="105000"/>
              </a:schemeClr>
            </a:gs>
            <a:gs pos="100000">
              <a:schemeClr val="accent1">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49" tIns="0" rIns="87649" bIns="0" numCol="1" spcCol="1270" anchor="ctr" anchorCtr="0">
          <a:noAutofit/>
        </a:bodyPr>
        <a:lstStyle/>
        <a:p>
          <a:pPr lvl="0" algn="l" defTabSz="622300">
            <a:lnSpc>
              <a:spcPct val="90000"/>
            </a:lnSpc>
            <a:spcBef>
              <a:spcPct val="0"/>
            </a:spcBef>
            <a:spcAft>
              <a:spcPct val="35000"/>
            </a:spcAft>
          </a:pPr>
          <a:r>
            <a:rPr lang="en-US" sz="1400" kern="1200" dirty="0" smtClean="0">
              <a:latin typeface="NikoshBAN" panose="02000000000000000000" pitchFamily="2" charset="0"/>
              <a:cs typeface="NikoshBAN" panose="02000000000000000000" pitchFamily="2" charset="0"/>
            </a:rPr>
            <a:t>শুভেচ্ছা প্রিপারেটরি স্কুল, মাগুরা</a:t>
          </a:r>
          <a:endParaRPr lang="en-US" sz="1400" kern="1200" dirty="0">
            <a:latin typeface="NikoshBAN" panose="02000000000000000000" pitchFamily="2" charset="0"/>
            <a:cs typeface="NikoshBAN" panose="02000000000000000000" pitchFamily="2" charset="0"/>
          </a:endParaRPr>
        </a:p>
      </dsp:txBody>
      <dsp:txXfrm>
        <a:off x="174282" y="583484"/>
        <a:ext cx="2301620" cy="15982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C392E6-179E-4D7C-A531-AB3B4F758972}">
      <dsp:nvSpPr>
        <dsp:cNvPr id="0" name=""/>
        <dsp:cNvSpPr/>
      </dsp:nvSpPr>
      <dsp:spPr>
        <a:xfrm>
          <a:off x="0" y="119078"/>
          <a:ext cx="3312732" cy="151200"/>
        </a:xfrm>
        <a:prstGeom prst="rect">
          <a:avLst/>
        </a:prstGeom>
        <a:solidFill>
          <a:schemeClr val="lt1">
            <a:alpha val="90000"/>
            <a:hueOff val="0"/>
            <a:satOff val="0"/>
            <a:lumOff val="0"/>
            <a:alphaOff val="0"/>
          </a:schemeClr>
        </a:solidFill>
        <a:ln w="6350" cap="flat" cmpd="sng" algn="in">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808166C-4BD9-4F07-9287-93ECBF7D7517}">
      <dsp:nvSpPr>
        <dsp:cNvPr id="0" name=""/>
        <dsp:cNvSpPr/>
      </dsp:nvSpPr>
      <dsp:spPr>
        <a:xfrm>
          <a:off x="165636" y="30518"/>
          <a:ext cx="2318912" cy="177120"/>
        </a:xfrm>
        <a:prstGeom prst="roundRect">
          <a:avLst/>
        </a:prstGeom>
        <a:gradFill rotWithShape="0">
          <a:gsLst>
            <a:gs pos="0">
              <a:schemeClr val="accent1">
                <a:hueOff val="0"/>
                <a:satOff val="0"/>
                <a:lumOff val="0"/>
                <a:alphaOff val="0"/>
                <a:tint val="67000"/>
                <a:satMod val="105000"/>
                <a:lumMod val="110000"/>
              </a:schemeClr>
            </a:gs>
            <a:gs pos="50000">
              <a:schemeClr val="accent1">
                <a:hueOff val="0"/>
                <a:satOff val="0"/>
                <a:lumOff val="0"/>
                <a:alphaOff val="0"/>
                <a:tint val="73000"/>
                <a:satMod val="103000"/>
                <a:lumMod val="105000"/>
              </a:schemeClr>
            </a:gs>
            <a:gs pos="100000">
              <a:schemeClr val="accent1">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49" tIns="0" rIns="87649" bIns="0" numCol="1" spcCol="1270" anchor="ctr" anchorCtr="0">
          <a:noAutofit/>
        </a:bodyPr>
        <a:lstStyle/>
        <a:p>
          <a:pPr lvl="0" algn="l" defTabSz="622300">
            <a:lnSpc>
              <a:spcPct val="90000"/>
            </a:lnSpc>
            <a:spcBef>
              <a:spcPct val="0"/>
            </a:spcBef>
            <a:spcAft>
              <a:spcPct val="35000"/>
            </a:spcAft>
          </a:pPr>
          <a:r>
            <a:rPr lang="en-US" sz="1400" kern="1200" dirty="0" smtClean="0">
              <a:latin typeface="NikoshBAN" panose="02000000000000000000" pitchFamily="2" charset="0"/>
              <a:cs typeface="NikoshBAN" panose="02000000000000000000" pitchFamily="2" charset="0"/>
            </a:rPr>
            <a:t>আব্দুল্লাহ আত তারিক</a:t>
          </a:r>
          <a:endParaRPr lang="en-US" sz="1400" kern="1200" dirty="0">
            <a:latin typeface="NikoshBAN" panose="02000000000000000000" pitchFamily="2" charset="0"/>
            <a:cs typeface="NikoshBAN" panose="02000000000000000000" pitchFamily="2" charset="0"/>
          </a:endParaRPr>
        </a:p>
      </dsp:txBody>
      <dsp:txXfrm>
        <a:off x="174282" y="39164"/>
        <a:ext cx="2301620" cy="159828"/>
      </dsp:txXfrm>
    </dsp:sp>
    <dsp:sp modelId="{91BA67C4-1B5D-4212-94CB-B924B7EB9BD8}">
      <dsp:nvSpPr>
        <dsp:cNvPr id="0" name=""/>
        <dsp:cNvSpPr/>
      </dsp:nvSpPr>
      <dsp:spPr>
        <a:xfrm>
          <a:off x="0" y="391238"/>
          <a:ext cx="3312732" cy="151200"/>
        </a:xfrm>
        <a:prstGeom prst="rect">
          <a:avLst/>
        </a:prstGeom>
        <a:solidFill>
          <a:schemeClr val="lt1">
            <a:alpha val="90000"/>
            <a:hueOff val="0"/>
            <a:satOff val="0"/>
            <a:lumOff val="0"/>
            <a:alphaOff val="0"/>
          </a:schemeClr>
        </a:solidFill>
        <a:ln w="6350" cap="flat" cmpd="sng" algn="in">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8B88A6B-922C-4BAB-B899-0D8D33DD8C50}">
      <dsp:nvSpPr>
        <dsp:cNvPr id="0" name=""/>
        <dsp:cNvSpPr/>
      </dsp:nvSpPr>
      <dsp:spPr>
        <a:xfrm>
          <a:off x="165636" y="302678"/>
          <a:ext cx="2318912" cy="177120"/>
        </a:xfrm>
        <a:prstGeom prst="roundRect">
          <a:avLst/>
        </a:prstGeom>
        <a:gradFill rotWithShape="0">
          <a:gsLst>
            <a:gs pos="0">
              <a:schemeClr val="accent1">
                <a:hueOff val="0"/>
                <a:satOff val="0"/>
                <a:lumOff val="0"/>
                <a:alphaOff val="0"/>
                <a:tint val="67000"/>
                <a:satMod val="105000"/>
                <a:lumMod val="110000"/>
              </a:schemeClr>
            </a:gs>
            <a:gs pos="50000">
              <a:schemeClr val="accent1">
                <a:hueOff val="0"/>
                <a:satOff val="0"/>
                <a:lumOff val="0"/>
                <a:alphaOff val="0"/>
                <a:tint val="73000"/>
                <a:satMod val="103000"/>
                <a:lumMod val="105000"/>
              </a:schemeClr>
            </a:gs>
            <a:gs pos="100000">
              <a:schemeClr val="accent1">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49" tIns="0" rIns="87649" bIns="0" numCol="1" spcCol="1270" anchor="ctr" anchorCtr="0">
          <a:noAutofit/>
        </a:bodyPr>
        <a:lstStyle/>
        <a:p>
          <a:pPr lvl="0" algn="l" defTabSz="622300">
            <a:lnSpc>
              <a:spcPct val="90000"/>
            </a:lnSpc>
            <a:spcBef>
              <a:spcPct val="0"/>
            </a:spcBef>
            <a:spcAft>
              <a:spcPct val="35000"/>
            </a:spcAft>
          </a:pPr>
          <a:r>
            <a:rPr lang="en-US" sz="1400" kern="1200" dirty="0" smtClean="0">
              <a:latin typeface="NikoshBAN" panose="02000000000000000000" pitchFamily="2" charset="0"/>
              <a:cs typeface="NikoshBAN" panose="02000000000000000000" pitchFamily="2" charset="0"/>
            </a:rPr>
            <a:t> সহকারি শিক্ষক (</a:t>
          </a:r>
          <a:r>
            <a:rPr lang="en-US" sz="1400" kern="1200" dirty="0" err="1" smtClean="0">
              <a:latin typeface="NikoshBAN" panose="02000000000000000000" pitchFamily="2" charset="0"/>
              <a:cs typeface="NikoshBAN" panose="02000000000000000000" pitchFamily="2" charset="0"/>
            </a:rPr>
            <a:t>বাংলা</a:t>
          </a:r>
          <a:r>
            <a:rPr lang="en-US" sz="1400" kern="1200" dirty="0" smtClean="0">
              <a:latin typeface="NikoshBAN" panose="02000000000000000000" pitchFamily="2" charset="0"/>
              <a:cs typeface="NikoshBAN" panose="02000000000000000000" pitchFamily="2" charset="0"/>
            </a:rPr>
            <a:t>) </a:t>
          </a:r>
          <a:endParaRPr lang="en-US" sz="1400" kern="1200" dirty="0">
            <a:latin typeface="NikoshBAN" panose="02000000000000000000" pitchFamily="2" charset="0"/>
            <a:cs typeface="NikoshBAN" panose="02000000000000000000" pitchFamily="2" charset="0"/>
          </a:endParaRPr>
        </a:p>
      </dsp:txBody>
      <dsp:txXfrm>
        <a:off x="174282" y="311324"/>
        <a:ext cx="2301620" cy="159828"/>
      </dsp:txXfrm>
    </dsp:sp>
    <dsp:sp modelId="{5029C96B-3607-4828-AD20-AC6709519AAB}">
      <dsp:nvSpPr>
        <dsp:cNvPr id="0" name=""/>
        <dsp:cNvSpPr/>
      </dsp:nvSpPr>
      <dsp:spPr>
        <a:xfrm>
          <a:off x="0" y="663398"/>
          <a:ext cx="3312732" cy="151200"/>
        </a:xfrm>
        <a:prstGeom prst="rect">
          <a:avLst/>
        </a:prstGeom>
        <a:solidFill>
          <a:schemeClr val="lt1">
            <a:alpha val="90000"/>
            <a:hueOff val="0"/>
            <a:satOff val="0"/>
            <a:lumOff val="0"/>
            <a:alphaOff val="0"/>
          </a:schemeClr>
        </a:solidFill>
        <a:ln w="6350" cap="flat" cmpd="sng" algn="in">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ADF41F8-CBD7-40BE-8C96-9BCA7BB81DAD}">
      <dsp:nvSpPr>
        <dsp:cNvPr id="0" name=""/>
        <dsp:cNvSpPr/>
      </dsp:nvSpPr>
      <dsp:spPr>
        <a:xfrm>
          <a:off x="165636" y="574838"/>
          <a:ext cx="2318912" cy="177120"/>
        </a:xfrm>
        <a:prstGeom prst="roundRect">
          <a:avLst/>
        </a:prstGeom>
        <a:gradFill rotWithShape="0">
          <a:gsLst>
            <a:gs pos="0">
              <a:schemeClr val="accent1">
                <a:hueOff val="0"/>
                <a:satOff val="0"/>
                <a:lumOff val="0"/>
                <a:alphaOff val="0"/>
                <a:tint val="67000"/>
                <a:satMod val="105000"/>
                <a:lumMod val="110000"/>
              </a:schemeClr>
            </a:gs>
            <a:gs pos="50000">
              <a:schemeClr val="accent1">
                <a:hueOff val="0"/>
                <a:satOff val="0"/>
                <a:lumOff val="0"/>
                <a:alphaOff val="0"/>
                <a:tint val="73000"/>
                <a:satMod val="103000"/>
                <a:lumMod val="105000"/>
              </a:schemeClr>
            </a:gs>
            <a:gs pos="100000">
              <a:schemeClr val="accent1">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49" tIns="0" rIns="87649" bIns="0" numCol="1" spcCol="1270" anchor="ctr" anchorCtr="0">
          <a:noAutofit/>
        </a:bodyPr>
        <a:lstStyle/>
        <a:p>
          <a:pPr lvl="0" algn="l" defTabSz="622300">
            <a:lnSpc>
              <a:spcPct val="90000"/>
            </a:lnSpc>
            <a:spcBef>
              <a:spcPct val="0"/>
            </a:spcBef>
            <a:spcAft>
              <a:spcPct val="35000"/>
            </a:spcAft>
          </a:pPr>
          <a:r>
            <a:rPr lang="en-US" sz="1400" kern="1200" dirty="0" smtClean="0">
              <a:latin typeface="NikoshBAN" panose="02000000000000000000" pitchFamily="2" charset="0"/>
              <a:cs typeface="NikoshBAN" panose="02000000000000000000" pitchFamily="2" charset="0"/>
            </a:rPr>
            <a:t>শুভেচ্ছা প্রিপারেটরি স্কুল, মাগুরা</a:t>
          </a:r>
          <a:endParaRPr lang="en-US" sz="1400" kern="1200" dirty="0">
            <a:latin typeface="NikoshBAN" panose="02000000000000000000" pitchFamily="2" charset="0"/>
            <a:cs typeface="NikoshBAN" panose="02000000000000000000" pitchFamily="2" charset="0"/>
          </a:endParaRPr>
        </a:p>
      </dsp:txBody>
      <dsp:txXfrm>
        <a:off x="174282" y="583484"/>
        <a:ext cx="2301620" cy="15982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C392E6-179E-4D7C-A531-AB3B4F758972}">
      <dsp:nvSpPr>
        <dsp:cNvPr id="0" name=""/>
        <dsp:cNvSpPr/>
      </dsp:nvSpPr>
      <dsp:spPr>
        <a:xfrm>
          <a:off x="0" y="119078"/>
          <a:ext cx="3312732" cy="151200"/>
        </a:xfrm>
        <a:prstGeom prst="rect">
          <a:avLst/>
        </a:prstGeom>
        <a:solidFill>
          <a:schemeClr val="lt1">
            <a:alpha val="90000"/>
            <a:hueOff val="0"/>
            <a:satOff val="0"/>
            <a:lumOff val="0"/>
            <a:alphaOff val="0"/>
          </a:schemeClr>
        </a:solidFill>
        <a:ln w="6350" cap="flat" cmpd="sng" algn="in">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808166C-4BD9-4F07-9287-93ECBF7D7517}">
      <dsp:nvSpPr>
        <dsp:cNvPr id="0" name=""/>
        <dsp:cNvSpPr/>
      </dsp:nvSpPr>
      <dsp:spPr>
        <a:xfrm>
          <a:off x="165636" y="30518"/>
          <a:ext cx="2318912" cy="177120"/>
        </a:xfrm>
        <a:prstGeom prst="roundRect">
          <a:avLst/>
        </a:prstGeom>
        <a:gradFill rotWithShape="0">
          <a:gsLst>
            <a:gs pos="0">
              <a:schemeClr val="accent1">
                <a:hueOff val="0"/>
                <a:satOff val="0"/>
                <a:lumOff val="0"/>
                <a:alphaOff val="0"/>
                <a:tint val="67000"/>
                <a:satMod val="105000"/>
                <a:lumMod val="110000"/>
              </a:schemeClr>
            </a:gs>
            <a:gs pos="50000">
              <a:schemeClr val="accent1">
                <a:hueOff val="0"/>
                <a:satOff val="0"/>
                <a:lumOff val="0"/>
                <a:alphaOff val="0"/>
                <a:tint val="73000"/>
                <a:satMod val="103000"/>
                <a:lumMod val="105000"/>
              </a:schemeClr>
            </a:gs>
            <a:gs pos="100000">
              <a:schemeClr val="accent1">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49" tIns="0" rIns="87649" bIns="0" numCol="1" spcCol="1270" anchor="ctr" anchorCtr="0">
          <a:noAutofit/>
        </a:bodyPr>
        <a:lstStyle/>
        <a:p>
          <a:pPr lvl="0" algn="l" defTabSz="622300">
            <a:lnSpc>
              <a:spcPct val="90000"/>
            </a:lnSpc>
            <a:spcBef>
              <a:spcPct val="0"/>
            </a:spcBef>
            <a:spcAft>
              <a:spcPct val="35000"/>
            </a:spcAft>
          </a:pPr>
          <a:r>
            <a:rPr lang="en-US" sz="1400" kern="1200" dirty="0" smtClean="0">
              <a:latin typeface="NikoshBAN" panose="02000000000000000000" pitchFamily="2" charset="0"/>
              <a:cs typeface="NikoshBAN" panose="02000000000000000000" pitchFamily="2" charset="0"/>
            </a:rPr>
            <a:t>আব্দুল্লাহ আত তারিক</a:t>
          </a:r>
          <a:endParaRPr lang="en-US" sz="1400" kern="1200" dirty="0">
            <a:latin typeface="NikoshBAN" panose="02000000000000000000" pitchFamily="2" charset="0"/>
            <a:cs typeface="NikoshBAN" panose="02000000000000000000" pitchFamily="2" charset="0"/>
          </a:endParaRPr>
        </a:p>
      </dsp:txBody>
      <dsp:txXfrm>
        <a:off x="174282" y="39164"/>
        <a:ext cx="2301620" cy="159828"/>
      </dsp:txXfrm>
    </dsp:sp>
    <dsp:sp modelId="{91BA67C4-1B5D-4212-94CB-B924B7EB9BD8}">
      <dsp:nvSpPr>
        <dsp:cNvPr id="0" name=""/>
        <dsp:cNvSpPr/>
      </dsp:nvSpPr>
      <dsp:spPr>
        <a:xfrm>
          <a:off x="0" y="391238"/>
          <a:ext cx="3312732" cy="151200"/>
        </a:xfrm>
        <a:prstGeom prst="rect">
          <a:avLst/>
        </a:prstGeom>
        <a:solidFill>
          <a:schemeClr val="lt1">
            <a:alpha val="90000"/>
            <a:hueOff val="0"/>
            <a:satOff val="0"/>
            <a:lumOff val="0"/>
            <a:alphaOff val="0"/>
          </a:schemeClr>
        </a:solidFill>
        <a:ln w="6350" cap="flat" cmpd="sng" algn="in">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8B88A6B-922C-4BAB-B899-0D8D33DD8C50}">
      <dsp:nvSpPr>
        <dsp:cNvPr id="0" name=""/>
        <dsp:cNvSpPr/>
      </dsp:nvSpPr>
      <dsp:spPr>
        <a:xfrm>
          <a:off x="165636" y="302678"/>
          <a:ext cx="2318912" cy="177120"/>
        </a:xfrm>
        <a:prstGeom prst="roundRect">
          <a:avLst/>
        </a:prstGeom>
        <a:gradFill rotWithShape="0">
          <a:gsLst>
            <a:gs pos="0">
              <a:schemeClr val="accent1">
                <a:hueOff val="0"/>
                <a:satOff val="0"/>
                <a:lumOff val="0"/>
                <a:alphaOff val="0"/>
                <a:tint val="67000"/>
                <a:satMod val="105000"/>
                <a:lumMod val="110000"/>
              </a:schemeClr>
            </a:gs>
            <a:gs pos="50000">
              <a:schemeClr val="accent1">
                <a:hueOff val="0"/>
                <a:satOff val="0"/>
                <a:lumOff val="0"/>
                <a:alphaOff val="0"/>
                <a:tint val="73000"/>
                <a:satMod val="103000"/>
                <a:lumMod val="105000"/>
              </a:schemeClr>
            </a:gs>
            <a:gs pos="100000">
              <a:schemeClr val="accent1">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49" tIns="0" rIns="87649" bIns="0" numCol="1" spcCol="1270" anchor="ctr" anchorCtr="0">
          <a:noAutofit/>
        </a:bodyPr>
        <a:lstStyle/>
        <a:p>
          <a:pPr lvl="0" algn="l" defTabSz="622300">
            <a:lnSpc>
              <a:spcPct val="90000"/>
            </a:lnSpc>
            <a:spcBef>
              <a:spcPct val="0"/>
            </a:spcBef>
            <a:spcAft>
              <a:spcPct val="35000"/>
            </a:spcAft>
          </a:pPr>
          <a:r>
            <a:rPr lang="en-US" sz="1400" kern="1200" dirty="0" smtClean="0">
              <a:latin typeface="NikoshBAN" panose="02000000000000000000" pitchFamily="2" charset="0"/>
              <a:cs typeface="NikoshBAN" panose="02000000000000000000" pitchFamily="2" charset="0"/>
            </a:rPr>
            <a:t> সহকারি শিক্ষক (</a:t>
          </a:r>
          <a:r>
            <a:rPr lang="en-US" sz="1400" kern="1200" dirty="0" err="1" smtClean="0">
              <a:latin typeface="NikoshBAN" panose="02000000000000000000" pitchFamily="2" charset="0"/>
              <a:cs typeface="NikoshBAN" panose="02000000000000000000" pitchFamily="2" charset="0"/>
            </a:rPr>
            <a:t>বাংলা</a:t>
          </a:r>
          <a:r>
            <a:rPr lang="en-US" sz="1400" kern="1200" dirty="0" smtClean="0">
              <a:latin typeface="NikoshBAN" panose="02000000000000000000" pitchFamily="2" charset="0"/>
              <a:cs typeface="NikoshBAN" panose="02000000000000000000" pitchFamily="2" charset="0"/>
            </a:rPr>
            <a:t>) </a:t>
          </a:r>
          <a:endParaRPr lang="en-US" sz="1400" kern="1200" dirty="0">
            <a:latin typeface="NikoshBAN" panose="02000000000000000000" pitchFamily="2" charset="0"/>
            <a:cs typeface="NikoshBAN" panose="02000000000000000000" pitchFamily="2" charset="0"/>
          </a:endParaRPr>
        </a:p>
      </dsp:txBody>
      <dsp:txXfrm>
        <a:off x="174282" y="311324"/>
        <a:ext cx="2301620" cy="159828"/>
      </dsp:txXfrm>
    </dsp:sp>
    <dsp:sp modelId="{5029C96B-3607-4828-AD20-AC6709519AAB}">
      <dsp:nvSpPr>
        <dsp:cNvPr id="0" name=""/>
        <dsp:cNvSpPr/>
      </dsp:nvSpPr>
      <dsp:spPr>
        <a:xfrm>
          <a:off x="0" y="663398"/>
          <a:ext cx="3312732" cy="151200"/>
        </a:xfrm>
        <a:prstGeom prst="rect">
          <a:avLst/>
        </a:prstGeom>
        <a:solidFill>
          <a:schemeClr val="lt1">
            <a:alpha val="90000"/>
            <a:hueOff val="0"/>
            <a:satOff val="0"/>
            <a:lumOff val="0"/>
            <a:alphaOff val="0"/>
          </a:schemeClr>
        </a:solidFill>
        <a:ln w="6350" cap="flat" cmpd="sng" algn="in">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ADF41F8-CBD7-40BE-8C96-9BCA7BB81DAD}">
      <dsp:nvSpPr>
        <dsp:cNvPr id="0" name=""/>
        <dsp:cNvSpPr/>
      </dsp:nvSpPr>
      <dsp:spPr>
        <a:xfrm>
          <a:off x="165636" y="574838"/>
          <a:ext cx="2318912" cy="177120"/>
        </a:xfrm>
        <a:prstGeom prst="roundRect">
          <a:avLst/>
        </a:prstGeom>
        <a:gradFill rotWithShape="0">
          <a:gsLst>
            <a:gs pos="0">
              <a:schemeClr val="accent1">
                <a:hueOff val="0"/>
                <a:satOff val="0"/>
                <a:lumOff val="0"/>
                <a:alphaOff val="0"/>
                <a:tint val="67000"/>
                <a:satMod val="105000"/>
                <a:lumMod val="110000"/>
              </a:schemeClr>
            </a:gs>
            <a:gs pos="50000">
              <a:schemeClr val="accent1">
                <a:hueOff val="0"/>
                <a:satOff val="0"/>
                <a:lumOff val="0"/>
                <a:alphaOff val="0"/>
                <a:tint val="73000"/>
                <a:satMod val="103000"/>
                <a:lumMod val="105000"/>
              </a:schemeClr>
            </a:gs>
            <a:gs pos="100000">
              <a:schemeClr val="accent1">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49" tIns="0" rIns="87649" bIns="0" numCol="1" spcCol="1270" anchor="ctr" anchorCtr="0">
          <a:noAutofit/>
        </a:bodyPr>
        <a:lstStyle/>
        <a:p>
          <a:pPr lvl="0" algn="l" defTabSz="622300">
            <a:lnSpc>
              <a:spcPct val="90000"/>
            </a:lnSpc>
            <a:spcBef>
              <a:spcPct val="0"/>
            </a:spcBef>
            <a:spcAft>
              <a:spcPct val="35000"/>
            </a:spcAft>
          </a:pPr>
          <a:r>
            <a:rPr lang="en-US" sz="1400" kern="1200" dirty="0" smtClean="0">
              <a:latin typeface="NikoshBAN" panose="02000000000000000000" pitchFamily="2" charset="0"/>
              <a:cs typeface="NikoshBAN" panose="02000000000000000000" pitchFamily="2" charset="0"/>
            </a:rPr>
            <a:t>শুভেচ্ছা প্রিপারেটরি স্কুল, মাগুরা</a:t>
          </a:r>
          <a:endParaRPr lang="en-US" sz="1400" kern="1200" dirty="0">
            <a:latin typeface="NikoshBAN" panose="02000000000000000000" pitchFamily="2" charset="0"/>
            <a:cs typeface="NikoshBAN" panose="02000000000000000000" pitchFamily="2" charset="0"/>
          </a:endParaRPr>
        </a:p>
      </dsp:txBody>
      <dsp:txXfrm>
        <a:off x="174282" y="583484"/>
        <a:ext cx="2301620" cy="15982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68EF93-7A1A-422D-8859-DE58382F0A33}">
      <dsp:nvSpPr>
        <dsp:cNvPr id="0" name=""/>
        <dsp:cNvSpPr/>
      </dsp:nvSpPr>
      <dsp:spPr>
        <a:xfrm>
          <a:off x="0" y="0"/>
          <a:ext cx="10251582" cy="0"/>
        </a:xfrm>
        <a:prstGeom prst="line">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w="6350" cap="flat" cmpd="sng" algn="in">
          <a:solidFill>
            <a:schemeClr val="accent1">
              <a:hueOff val="0"/>
              <a:satOff val="0"/>
              <a:lumOff val="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BD49A31-0AF1-4A9F-95AA-AFE925FD2210}">
      <dsp:nvSpPr>
        <dsp:cNvPr id="0" name=""/>
        <dsp:cNvSpPr/>
      </dsp:nvSpPr>
      <dsp:spPr>
        <a:xfrm>
          <a:off x="0" y="0"/>
          <a:ext cx="10251582" cy="669413"/>
        </a:xfrm>
        <a:prstGeom prst="rect">
          <a:avLst/>
        </a:prstGeom>
        <a:noFill/>
        <a:ln w="76200">
          <a:solidFill>
            <a:srgbClr val="92D050"/>
          </a:solid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rtl="0">
            <a:lnSpc>
              <a:spcPct val="90000"/>
            </a:lnSpc>
            <a:spcBef>
              <a:spcPct val="0"/>
            </a:spcBef>
            <a:spcAft>
              <a:spcPct val="35000"/>
            </a:spcAft>
          </a:pPr>
          <a:r>
            <a:rPr lang="en-US" sz="3600" b="1" kern="1200" dirty="0" smtClean="0">
              <a:latin typeface="NikoshBAN" panose="02000000000000000000" pitchFamily="2" charset="0"/>
              <a:cs typeface="NikoshBAN" panose="02000000000000000000" pitchFamily="2" charset="0"/>
            </a:rPr>
            <a:t>1.</a:t>
          </a:r>
          <a:r>
            <a:rPr lang="bn-IN" sz="3600" b="1" kern="1200" dirty="0" smtClean="0">
              <a:latin typeface="NikoshBAN" panose="02000000000000000000" pitchFamily="2" charset="0"/>
              <a:cs typeface="NikoshBAN" panose="02000000000000000000" pitchFamily="2" charset="0"/>
            </a:rPr>
            <a:t> কবি </a:t>
          </a:r>
          <a:r>
            <a:rPr lang="en-US" sz="3600" b="1" kern="1200" dirty="0" err="1" smtClean="0">
              <a:latin typeface="NikoshBAN" panose="02000000000000000000" pitchFamily="2" charset="0"/>
              <a:cs typeface="NikoshBAN" panose="02000000000000000000" pitchFamily="2" charset="0"/>
            </a:rPr>
            <a:t>পরিচিতি</a:t>
          </a:r>
          <a:r>
            <a:rPr lang="en-US" sz="3600" b="1" kern="1200" dirty="0" smtClean="0">
              <a:latin typeface="NikoshBAN" panose="02000000000000000000" pitchFamily="2" charset="0"/>
              <a:cs typeface="NikoshBAN" panose="02000000000000000000" pitchFamily="2" charset="0"/>
            </a:rPr>
            <a:t> </a:t>
          </a:r>
          <a:r>
            <a:rPr lang="en-US" sz="3600" b="1" kern="1200" dirty="0" err="1" smtClean="0">
              <a:latin typeface="NikoshBAN" panose="02000000000000000000" pitchFamily="2" charset="0"/>
              <a:cs typeface="NikoshBAN" panose="02000000000000000000" pitchFamily="2" charset="0"/>
            </a:rPr>
            <a:t>বলতে</a:t>
          </a:r>
          <a:r>
            <a:rPr lang="en-US" sz="3600" b="1" kern="1200" dirty="0" smtClean="0">
              <a:latin typeface="NikoshBAN" panose="02000000000000000000" pitchFamily="2" charset="0"/>
              <a:cs typeface="NikoshBAN" panose="02000000000000000000" pitchFamily="2" charset="0"/>
            </a:rPr>
            <a:t> </a:t>
          </a:r>
          <a:r>
            <a:rPr lang="bn-IN" sz="3600" b="1" kern="1200" dirty="0" smtClean="0">
              <a:latin typeface="NikoshBAN" panose="02000000000000000000" pitchFamily="2" charset="0"/>
              <a:cs typeface="NikoshBAN" panose="02000000000000000000" pitchFamily="2" charset="0"/>
            </a:rPr>
            <a:t>পারবে</a:t>
          </a:r>
          <a:r>
            <a:rPr lang="bn-BD" sz="2800" b="1" kern="1200" dirty="0" smtClean="0"/>
            <a:t>;</a:t>
          </a:r>
          <a:r>
            <a:rPr lang="bn-IN" sz="2800" b="1" kern="1200" dirty="0" smtClean="0"/>
            <a:t> </a:t>
          </a:r>
          <a:endParaRPr lang="en-US" sz="2800" kern="1200" dirty="0"/>
        </a:p>
      </dsp:txBody>
      <dsp:txXfrm>
        <a:off x="0" y="0"/>
        <a:ext cx="10251582" cy="669413"/>
      </dsp:txXfrm>
    </dsp:sp>
    <dsp:sp modelId="{C49D6458-3BD6-41AE-B94B-6B75348C23C9}">
      <dsp:nvSpPr>
        <dsp:cNvPr id="0" name=""/>
        <dsp:cNvSpPr/>
      </dsp:nvSpPr>
      <dsp:spPr>
        <a:xfrm>
          <a:off x="0" y="669413"/>
          <a:ext cx="10251582" cy="0"/>
        </a:xfrm>
        <a:prstGeom prst="line">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w="6350" cap="flat" cmpd="sng" algn="in">
          <a:solidFill>
            <a:schemeClr val="accent1">
              <a:hueOff val="0"/>
              <a:satOff val="0"/>
              <a:lumOff val="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F01309EC-4BE9-4DD2-81EC-9EE0197D5DEA}">
      <dsp:nvSpPr>
        <dsp:cNvPr id="0" name=""/>
        <dsp:cNvSpPr/>
      </dsp:nvSpPr>
      <dsp:spPr>
        <a:xfrm>
          <a:off x="0" y="669413"/>
          <a:ext cx="10251582" cy="669413"/>
        </a:xfrm>
        <a:prstGeom prst="rect">
          <a:avLst/>
        </a:prstGeom>
        <a:noFill/>
        <a:ln w="76200">
          <a:solidFill>
            <a:srgbClr val="92D050"/>
          </a:solid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rtl="0">
            <a:lnSpc>
              <a:spcPct val="90000"/>
            </a:lnSpc>
            <a:spcBef>
              <a:spcPct val="0"/>
            </a:spcBef>
            <a:spcAft>
              <a:spcPct val="35000"/>
            </a:spcAft>
          </a:pPr>
          <a:r>
            <a:rPr lang="en-US" sz="3600" b="1" kern="1200" dirty="0" smtClean="0">
              <a:latin typeface="NikoshBAN" panose="02000000000000000000" pitchFamily="2" charset="0"/>
              <a:cs typeface="NikoshBAN" panose="02000000000000000000" pitchFamily="2" charset="0"/>
            </a:rPr>
            <a:t>2.</a:t>
          </a:r>
          <a:r>
            <a:rPr lang="bn-IN" sz="3600" b="1" kern="1200" dirty="0" smtClean="0">
              <a:latin typeface="NikoshBAN" panose="02000000000000000000" pitchFamily="2" charset="0"/>
              <a:cs typeface="NikoshBAN" panose="02000000000000000000" pitchFamily="2" charset="0"/>
            </a:rPr>
            <a:t> </a:t>
          </a:r>
          <a:r>
            <a:rPr lang="en-US" sz="3600" b="1" kern="1200" dirty="0" err="1" smtClean="0">
              <a:latin typeface="NikoshBAN" panose="02000000000000000000" pitchFamily="2" charset="0"/>
              <a:cs typeface="NikoshBAN" panose="02000000000000000000" pitchFamily="2" charset="0"/>
            </a:rPr>
            <a:t>নতুন</a:t>
          </a:r>
          <a:r>
            <a:rPr lang="en-US" sz="3600" b="1" kern="1200" dirty="0" smtClean="0">
              <a:latin typeface="NikoshBAN" panose="02000000000000000000" pitchFamily="2" charset="0"/>
              <a:cs typeface="NikoshBAN" panose="02000000000000000000" pitchFamily="2" charset="0"/>
            </a:rPr>
            <a:t> </a:t>
          </a:r>
          <a:r>
            <a:rPr lang="bn-IN" sz="3600" b="1" kern="1200" dirty="0" smtClean="0">
              <a:latin typeface="NikoshBAN" panose="02000000000000000000" pitchFamily="2" charset="0"/>
              <a:cs typeface="NikoshBAN" panose="02000000000000000000" pitchFamily="2" charset="0"/>
            </a:rPr>
            <a:t>শব্দ</a:t>
          </a:r>
          <a:r>
            <a:rPr lang="en-US" sz="3600" b="1" kern="1200" dirty="0" err="1" smtClean="0">
              <a:latin typeface="NikoshBAN" panose="02000000000000000000" pitchFamily="2" charset="0"/>
              <a:cs typeface="NikoshBAN" panose="02000000000000000000" pitchFamily="2" charset="0"/>
            </a:rPr>
            <a:t>গুলো</a:t>
          </a:r>
          <a:r>
            <a:rPr lang="en-US" sz="3600" b="1" kern="1200" dirty="0" smtClean="0">
              <a:latin typeface="NikoshBAN" panose="02000000000000000000" pitchFamily="2" charset="0"/>
              <a:cs typeface="NikoshBAN" panose="02000000000000000000" pitchFamily="2" charset="0"/>
            </a:rPr>
            <a:t> </a:t>
          </a:r>
          <a:r>
            <a:rPr lang="en-US" sz="3600" b="1" kern="1200" dirty="0" err="1" smtClean="0">
              <a:latin typeface="NikoshBAN" panose="02000000000000000000" pitchFamily="2" charset="0"/>
              <a:cs typeface="NikoshBAN" panose="02000000000000000000" pitchFamily="2" charset="0"/>
            </a:rPr>
            <a:t>প্রয়োগ</a:t>
          </a:r>
          <a:r>
            <a:rPr lang="en-US" sz="3600" b="1" kern="1200" dirty="0" smtClean="0">
              <a:latin typeface="NikoshBAN" panose="02000000000000000000" pitchFamily="2" charset="0"/>
              <a:cs typeface="NikoshBAN" panose="02000000000000000000" pitchFamily="2" charset="0"/>
            </a:rPr>
            <a:t> </a:t>
          </a:r>
          <a:r>
            <a:rPr lang="en-US" sz="3600" b="1" kern="1200" dirty="0" err="1" smtClean="0">
              <a:latin typeface="NikoshBAN" panose="02000000000000000000" pitchFamily="2" charset="0"/>
              <a:cs typeface="NikoshBAN" panose="02000000000000000000" pitchFamily="2" charset="0"/>
            </a:rPr>
            <a:t>করে</a:t>
          </a:r>
          <a:r>
            <a:rPr lang="en-US" sz="3600" b="1" kern="1200" dirty="0" smtClean="0">
              <a:latin typeface="NikoshBAN" panose="02000000000000000000" pitchFamily="2" charset="0"/>
              <a:cs typeface="NikoshBAN" panose="02000000000000000000" pitchFamily="2" charset="0"/>
            </a:rPr>
            <a:t> </a:t>
          </a:r>
          <a:r>
            <a:rPr lang="bn-BD" sz="3600" b="1" kern="1200" dirty="0" smtClean="0">
              <a:latin typeface="NikoshBAN" panose="02000000000000000000" pitchFamily="2" charset="0"/>
              <a:cs typeface="NikoshBAN" panose="02000000000000000000" pitchFamily="2" charset="0"/>
            </a:rPr>
            <a:t>বাক্য গঠন করতে</a:t>
          </a:r>
          <a:r>
            <a:rPr lang="en-US" sz="3600" b="1" kern="1200" dirty="0" smtClean="0">
              <a:latin typeface="NikoshBAN" panose="02000000000000000000" pitchFamily="2" charset="0"/>
              <a:cs typeface="NikoshBAN" panose="02000000000000000000" pitchFamily="2" charset="0"/>
            </a:rPr>
            <a:t> </a:t>
          </a:r>
          <a:r>
            <a:rPr lang="bn-IN" sz="3600" b="1" kern="1200" dirty="0" smtClean="0">
              <a:latin typeface="NikoshBAN" panose="02000000000000000000" pitchFamily="2" charset="0"/>
              <a:cs typeface="NikoshBAN" panose="02000000000000000000" pitchFamily="2" charset="0"/>
            </a:rPr>
            <a:t>পারবে</a:t>
          </a:r>
          <a:r>
            <a:rPr lang="bn-BD" sz="2800" b="1" kern="1200" dirty="0" smtClean="0"/>
            <a:t>; </a:t>
          </a:r>
          <a:endParaRPr lang="en-US" sz="2800" kern="1200" dirty="0"/>
        </a:p>
      </dsp:txBody>
      <dsp:txXfrm>
        <a:off x="0" y="669413"/>
        <a:ext cx="10251582" cy="669413"/>
      </dsp:txXfrm>
    </dsp:sp>
    <dsp:sp modelId="{E915F293-1971-4E1F-8386-1875EA03326C}">
      <dsp:nvSpPr>
        <dsp:cNvPr id="0" name=""/>
        <dsp:cNvSpPr/>
      </dsp:nvSpPr>
      <dsp:spPr>
        <a:xfrm>
          <a:off x="0" y="1338827"/>
          <a:ext cx="10251582" cy="0"/>
        </a:xfrm>
        <a:prstGeom prst="line">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w="6350" cap="flat" cmpd="sng" algn="in">
          <a:solidFill>
            <a:schemeClr val="accent1">
              <a:hueOff val="0"/>
              <a:satOff val="0"/>
              <a:lumOff val="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E7F9F8F6-895C-4743-AC04-A89FA1620124}">
      <dsp:nvSpPr>
        <dsp:cNvPr id="0" name=""/>
        <dsp:cNvSpPr/>
      </dsp:nvSpPr>
      <dsp:spPr>
        <a:xfrm>
          <a:off x="0" y="1338827"/>
          <a:ext cx="10251582" cy="669413"/>
        </a:xfrm>
        <a:prstGeom prst="rect">
          <a:avLst/>
        </a:prstGeom>
        <a:noFill/>
        <a:ln w="76200">
          <a:solidFill>
            <a:srgbClr val="92D050"/>
          </a:solid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rtl="0">
            <a:lnSpc>
              <a:spcPct val="90000"/>
            </a:lnSpc>
            <a:spcBef>
              <a:spcPct val="0"/>
            </a:spcBef>
            <a:spcAft>
              <a:spcPct val="35000"/>
            </a:spcAft>
          </a:pPr>
          <a:r>
            <a:rPr lang="en-US" sz="3600" b="1" kern="1200" dirty="0" smtClean="0">
              <a:latin typeface="NikoshBAN" panose="02000000000000000000" pitchFamily="2" charset="0"/>
              <a:cs typeface="NikoshBAN" panose="02000000000000000000" pitchFamily="2" charset="0"/>
            </a:rPr>
            <a:t>3.</a:t>
          </a:r>
          <a:r>
            <a:rPr lang="bn-IN" sz="3600" b="1" kern="1200" dirty="0" smtClean="0">
              <a:latin typeface="NikoshBAN" panose="02000000000000000000" pitchFamily="2" charset="0"/>
              <a:cs typeface="NikoshBAN" panose="02000000000000000000" pitchFamily="2" charset="0"/>
            </a:rPr>
            <a:t> </a:t>
          </a:r>
          <a:r>
            <a:rPr lang="en-US" sz="3600" b="1" kern="1200" dirty="0" err="1" smtClean="0">
              <a:latin typeface="NikoshBAN" panose="02000000000000000000" pitchFamily="2" charset="0"/>
              <a:cs typeface="NikoshBAN" panose="02000000000000000000" pitchFamily="2" charset="0"/>
            </a:rPr>
            <a:t>নারীর</a:t>
          </a:r>
          <a:r>
            <a:rPr lang="en-US" sz="3600" b="1" kern="1200" dirty="0" smtClean="0">
              <a:latin typeface="NikoshBAN" panose="02000000000000000000" pitchFamily="2" charset="0"/>
              <a:cs typeface="NikoshBAN" panose="02000000000000000000" pitchFamily="2" charset="0"/>
            </a:rPr>
            <a:t> </a:t>
          </a:r>
          <a:r>
            <a:rPr lang="en-US" sz="3600" b="1" kern="1200" dirty="0" err="1" smtClean="0">
              <a:latin typeface="NikoshBAN" panose="02000000000000000000" pitchFamily="2" charset="0"/>
              <a:cs typeface="NikoshBAN" panose="02000000000000000000" pitchFamily="2" charset="0"/>
            </a:rPr>
            <a:t>প্রতি</a:t>
          </a:r>
          <a:r>
            <a:rPr lang="en-US" sz="3600" b="1" kern="1200" dirty="0" smtClean="0">
              <a:latin typeface="NikoshBAN" panose="02000000000000000000" pitchFamily="2" charset="0"/>
              <a:cs typeface="NikoshBAN" panose="02000000000000000000" pitchFamily="2" charset="0"/>
            </a:rPr>
            <a:t> </a:t>
          </a:r>
          <a:r>
            <a:rPr lang="en-US" sz="3600" b="1" kern="1200" dirty="0" err="1" smtClean="0">
              <a:latin typeface="NikoshBAN" panose="02000000000000000000" pitchFamily="2" charset="0"/>
              <a:cs typeface="NikoshBAN" panose="02000000000000000000" pitchFamily="2" charset="0"/>
            </a:rPr>
            <a:t>শ্রদ্ধাশীল</a:t>
          </a:r>
          <a:r>
            <a:rPr lang="en-US" sz="3600" b="1" kern="1200" dirty="0" smtClean="0">
              <a:latin typeface="NikoshBAN" panose="02000000000000000000" pitchFamily="2" charset="0"/>
              <a:cs typeface="NikoshBAN" panose="02000000000000000000" pitchFamily="2" charset="0"/>
            </a:rPr>
            <a:t> </a:t>
          </a:r>
          <a:r>
            <a:rPr lang="en-US" sz="3600" b="1" kern="1200" dirty="0" err="1" smtClean="0">
              <a:latin typeface="NikoshBAN" panose="02000000000000000000" pitchFamily="2" charset="0"/>
              <a:cs typeface="NikoshBAN" panose="02000000000000000000" pitchFamily="2" charset="0"/>
            </a:rPr>
            <a:t>হতে</a:t>
          </a:r>
          <a:r>
            <a:rPr lang="en-US" sz="3600" b="1" kern="1200" dirty="0" smtClean="0">
              <a:latin typeface="NikoshBAN" panose="02000000000000000000" pitchFamily="2" charset="0"/>
              <a:cs typeface="NikoshBAN" panose="02000000000000000000" pitchFamily="2" charset="0"/>
            </a:rPr>
            <a:t> </a:t>
          </a:r>
          <a:r>
            <a:rPr lang="en-US" sz="3600" b="1" kern="1200" dirty="0" err="1" smtClean="0">
              <a:latin typeface="NikoshBAN" panose="02000000000000000000" pitchFamily="2" charset="0"/>
              <a:cs typeface="NikoshBAN" panose="02000000000000000000" pitchFamily="2" charset="0"/>
            </a:rPr>
            <a:t>শিখবে</a:t>
          </a:r>
          <a:r>
            <a:rPr lang="en-US" sz="3600" b="1" kern="1200" dirty="0" smtClean="0">
              <a:latin typeface="NikoshBAN" panose="02000000000000000000" pitchFamily="2" charset="0"/>
              <a:cs typeface="NikoshBAN" panose="02000000000000000000" pitchFamily="2" charset="0"/>
            </a:rPr>
            <a:t>;</a:t>
          </a:r>
          <a:endParaRPr lang="en-US" sz="3600" kern="1200" dirty="0">
            <a:latin typeface="NikoshBAN" panose="02000000000000000000" pitchFamily="2" charset="0"/>
            <a:cs typeface="NikoshBAN" panose="02000000000000000000" pitchFamily="2" charset="0"/>
          </a:endParaRPr>
        </a:p>
      </dsp:txBody>
      <dsp:txXfrm>
        <a:off x="0" y="1338827"/>
        <a:ext cx="10251582" cy="669413"/>
      </dsp:txXfrm>
    </dsp:sp>
    <dsp:sp modelId="{55A527BF-18AF-4B2C-9B5E-3836956E16C3}">
      <dsp:nvSpPr>
        <dsp:cNvPr id="0" name=""/>
        <dsp:cNvSpPr/>
      </dsp:nvSpPr>
      <dsp:spPr>
        <a:xfrm>
          <a:off x="0" y="2008241"/>
          <a:ext cx="10251582" cy="0"/>
        </a:xfrm>
        <a:prstGeom prst="line">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w="6350" cap="flat" cmpd="sng" algn="in">
          <a:solidFill>
            <a:schemeClr val="accent1">
              <a:hueOff val="0"/>
              <a:satOff val="0"/>
              <a:lumOff val="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1BC8245C-4D0D-4B6A-BBCD-BD588446AFEC}">
      <dsp:nvSpPr>
        <dsp:cNvPr id="0" name=""/>
        <dsp:cNvSpPr/>
      </dsp:nvSpPr>
      <dsp:spPr>
        <a:xfrm>
          <a:off x="0" y="2008241"/>
          <a:ext cx="10251582" cy="669413"/>
        </a:xfrm>
        <a:prstGeom prst="rect">
          <a:avLst/>
        </a:prstGeom>
        <a:noFill/>
        <a:ln w="76200">
          <a:solidFill>
            <a:srgbClr val="92D050"/>
          </a:solid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rtl="0">
            <a:lnSpc>
              <a:spcPct val="90000"/>
            </a:lnSpc>
            <a:spcBef>
              <a:spcPct val="0"/>
            </a:spcBef>
            <a:spcAft>
              <a:spcPct val="35000"/>
            </a:spcAft>
          </a:pPr>
          <a:r>
            <a:rPr lang="en-US" sz="3600" b="1" kern="1200" dirty="0" smtClean="0">
              <a:latin typeface="NikoshBAN" panose="02000000000000000000" pitchFamily="2" charset="0"/>
              <a:cs typeface="NikoshBAN" panose="02000000000000000000" pitchFamily="2" charset="0"/>
            </a:rPr>
            <a:t>4.</a:t>
          </a:r>
          <a:r>
            <a:rPr lang="bn-IN" sz="3600" b="1" kern="1200" dirty="0" smtClean="0">
              <a:latin typeface="NikoshBAN" panose="02000000000000000000" pitchFamily="2" charset="0"/>
              <a:cs typeface="NikoshBAN" panose="02000000000000000000" pitchFamily="2" charset="0"/>
            </a:rPr>
            <a:t> </a:t>
          </a:r>
          <a:r>
            <a:rPr lang="en-US" sz="3600" b="1" kern="1200" dirty="0" err="1" smtClean="0">
              <a:latin typeface="NikoshBAN" panose="02000000000000000000" pitchFamily="2" charset="0"/>
              <a:cs typeface="NikoshBAN" panose="02000000000000000000" pitchFamily="2" charset="0"/>
            </a:rPr>
            <a:t>নারীর</a:t>
          </a:r>
          <a:r>
            <a:rPr lang="bn-BD" sz="3600" b="1" kern="1200" dirty="0" smtClean="0">
              <a:latin typeface="NikoshBAN" panose="02000000000000000000" pitchFamily="2" charset="0"/>
              <a:cs typeface="NikoshBAN" panose="02000000000000000000" pitchFamily="2" charset="0"/>
            </a:rPr>
            <a:t> </a:t>
          </a:r>
          <a:r>
            <a:rPr lang="en-US" sz="3600" b="1" kern="1200" dirty="0" err="1" smtClean="0">
              <a:latin typeface="NikoshBAN" panose="02000000000000000000" pitchFamily="2" charset="0"/>
              <a:cs typeface="NikoshBAN" panose="02000000000000000000" pitchFamily="2" charset="0"/>
            </a:rPr>
            <a:t>অধিকারের</a:t>
          </a:r>
          <a:r>
            <a:rPr lang="en-US" sz="3600" b="1" kern="1200" dirty="0" smtClean="0">
              <a:latin typeface="NikoshBAN" panose="02000000000000000000" pitchFamily="2" charset="0"/>
              <a:cs typeface="NikoshBAN" panose="02000000000000000000" pitchFamily="2" charset="0"/>
            </a:rPr>
            <a:t> </a:t>
          </a:r>
          <a:r>
            <a:rPr lang="en-US" sz="3600" b="1" kern="1200" dirty="0" err="1" smtClean="0">
              <a:latin typeface="NikoshBAN" panose="02000000000000000000" pitchFamily="2" charset="0"/>
              <a:cs typeface="NikoshBAN" panose="02000000000000000000" pitchFamily="2" charset="0"/>
            </a:rPr>
            <a:t>প্রতি</a:t>
          </a:r>
          <a:r>
            <a:rPr lang="en-US" sz="3600" b="1" kern="1200" dirty="0" smtClean="0">
              <a:latin typeface="NikoshBAN" panose="02000000000000000000" pitchFamily="2" charset="0"/>
              <a:cs typeface="NikoshBAN" panose="02000000000000000000" pitchFamily="2" charset="0"/>
            </a:rPr>
            <a:t> </a:t>
          </a:r>
          <a:r>
            <a:rPr lang="en-US" sz="3600" b="1" kern="1200" dirty="0" err="1" smtClean="0">
              <a:latin typeface="NikoshBAN" panose="02000000000000000000" pitchFamily="2" charset="0"/>
              <a:cs typeface="NikoshBAN" panose="02000000000000000000" pitchFamily="2" charset="0"/>
            </a:rPr>
            <a:t>সচেতন</a:t>
          </a:r>
          <a:r>
            <a:rPr lang="en-US" sz="3600" b="1" kern="1200" dirty="0" smtClean="0">
              <a:latin typeface="NikoshBAN" panose="02000000000000000000" pitchFamily="2" charset="0"/>
              <a:cs typeface="NikoshBAN" panose="02000000000000000000" pitchFamily="2" charset="0"/>
            </a:rPr>
            <a:t> </a:t>
          </a:r>
          <a:r>
            <a:rPr lang="en-US" sz="3600" b="1" kern="1200" dirty="0" err="1" smtClean="0">
              <a:latin typeface="NikoshBAN" panose="02000000000000000000" pitchFamily="2" charset="0"/>
              <a:cs typeface="NikoshBAN" panose="02000000000000000000" pitchFamily="2" charset="0"/>
            </a:rPr>
            <a:t>হতে</a:t>
          </a:r>
          <a:r>
            <a:rPr lang="en-US" sz="3600" b="1" kern="1200" dirty="0" smtClean="0">
              <a:latin typeface="NikoshBAN" panose="02000000000000000000" pitchFamily="2" charset="0"/>
              <a:cs typeface="NikoshBAN" panose="02000000000000000000" pitchFamily="2" charset="0"/>
            </a:rPr>
            <a:t> </a:t>
          </a:r>
          <a:r>
            <a:rPr lang="en-US" sz="3600" b="1" kern="1200" dirty="0" err="1" smtClean="0">
              <a:latin typeface="NikoshBAN" panose="02000000000000000000" pitchFamily="2" charset="0"/>
              <a:cs typeface="NikoshBAN" panose="02000000000000000000" pitchFamily="2" charset="0"/>
            </a:rPr>
            <a:t>পারবে</a:t>
          </a:r>
          <a:r>
            <a:rPr lang="bn-BD" sz="3600" b="1" kern="1200" dirty="0" smtClean="0">
              <a:latin typeface="NikoshBAN" panose="02000000000000000000" pitchFamily="2" charset="0"/>
              <a:cs typeface="NikoshBAN" panose="02000000000000000000" pitchFamily="2" charset="0"/>
            </a:rPr>
            <a:t> </a:t>
          </a:r>
          <a:r>
            <a:rPr lang="en-US" sz="3600" b="1" kern="1200" dirty="0" smtClean="0">
              <a:latin typeface="NikoshBAN" panose="02000000000000000000" pitchFamily="2" charset="0"/>
              <a:cs typeface="NikoshBAN" panose="02000000000000000000" pitchFamily="2" charset="0"/>
            </a:rPr>
            <a:t>।</a:t>
          </a:r>
          <a:r>
            <a:rPr lang="bn-BD" sz="3600" b="1" kern="1200" dirty="0" smtClean="0">
              <a:latin typeface="NikoshBAN" panose="02000000000000000000" pitchFamily="2" charset="0"/>
              <a:cs typeface="NikoshBAN" panose="02000000000000000000" pitchFamily="2" charset="0"/>
            </a:rPr>
            <a:t>     </a:t>
          </a:r>
          <a:endParaRPr lang="en-US" sz="3600" kern="1200" dirty="0">
            <a:latin typeface="NikoshBAN" panose="02000000000000000000" pitchFamily="2" charset="0"/>
            <a:cs typeface="NikoshBAN" panose="02000000000000000000" pitchFamily="2" charset="0"/>
          </a:endParaRPr>
        </a:p>
      </dsp:txBody>
      <dsp:txXfrm>
        <a:off x="0" y="2008241"/>
        <a:ext cx="10251582" cy="66941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C392E6-179E-4D7C-A531-AB3B4F758972}">
      <dsp:nvSpPr>
        <dsp:cNvPr id="0" name=""/>
        <dsp:cNvSpPr/>
      </dsp:nvSpPr>
      <dsp:spPr>
        <a:xfrm>
          <a:off x="0" y="119078"/>
          <a:ext cx="3312732" cy="151200"/>
        </a:xfrm>
        <a:prstGeom prst="rect">
          <a:avLst/>
        </a:prstGeom>
        <a:solidFill>
          <a:schemeClr val="lt1">
            <a:alpha val="90000"/>
            <a:hueOff val="0"/>
            <a:satOff val="0"/>
            <a:lumOff val="0"/>
            <a:alphaOff val="0"/>
          </a:schemeClr>
        </a:solidFill>
        <a:ln w="6350" cap="flat" cmpd="sng" algn="in">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808166C-4BD9-4F07-9287-93ECBF7D7517}">
      <dsp:nvSpPr>
        <dsp:cNvPr id="0" name=""/>
        <dsp:cNvSpPr/>
      </dsp:nvSpPr>
      <dsp:spPr>
        <a:xfrm>
          <a:off x="165636" y="30518"/>
          <a:ext cx="2318912" cy="177120"/>
        </a:xfrm>
        <a:prstGeom prst="roundRect">
          <a:avLst/>
        </a:prstGeom>
        <a:gradFill rotWithShape="0">
          <a:gsLst>
            <a:gs pos="0">
              <a:schemeClr val="accent1">
                <a:hueOff val="0"/>
                <a:satOff val="0"/>
                <a:lumOff val="0"/>
                <a:alphaOff val="0"/>
                <a:tint val="67000"/>
                <a:satMod val="105000"/>
                <a:lumMod val="110000"/>
              </a:schemeClr>
            </a:gs>
            <a:gs pos="50000">
              <a:schemeClr val="accent1">
                <a:hueOff val="0"/>
                <a:satOff val="0"/>
                <a:lumOff val="0"/>
                <a:alphaOff val="0"/>
                <a:tint val="73000"/>
                <a:satMod val="103000"/>
                <a:lumMod val="105000"/>
              </a:schemeClr>
            </a:gs>
            <a:gs pos="100000">
              <a:schemeClr val="accent1">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49" tIns="0" rIns="87649" bIns="0" numCol="1" spcCol="1270" anchor="ctr" anchorCtr="0">
          <a:noAutofit/>
        </a:bodyPr>
        <a:lstStyle/>
        <a:p>
          <a:pPr lvl="0" algn="l" defTabSz="622300">
            <a:lnSpc>
              <a:spcPct val="90000"/>
            </a:lnSpc>
            <a:spcBef>
              <a:spcPct val="0"/>
            </a:spcBef>
            <a:spcAft>
              <a:spcPct val="35000"/>
            </a:spcAft>
          </a:pPr>
          <a:r>
            <a:rPr lang="en-US" sz="1400" kern="1200" dirty="0" smtClean="0">
              <a:latin typeface="NikoshBAN" panose="02000000000000000000" pitchFamily="2" charset="0"/>
              <a:cs typeface="NikoshBAN" panose="02000000000000000000" pitchFamily="2" charset="0"/>
            </a:rPr>
            <a:t>আব্দুল্লাহ আত তারিক</a:t>
          </a:r>
          <a:endParaRPr lang="en-US" sz="1400" kern="1200" dirty="0">
            <a:latin typeface="NikoshBAN" panose="02000000000000000000" pitchFamily="2" charset="0"/>
            <a:cs typeface="NikoshBAN" panose="02000000000000000000" pitchFamily="2" charset="0"/>
          </a:endParaRPr>
        </a:p>
      </dsp:txBody>
      <dsp:txXfrm>
        <a:off x="174282" y="39164"/>
        <a:ext cx="2301620" cy="159828"/>
      </dsp:txXfrm>
    </dsp:sp>
    <dsp:sp modelId="{91BA67C4-1B5D-4212-94CB-B924B7EB9BD8}">
      <dsp:nvSpPr>
        <dsp:cNvPr id="0" name=""/>
        <dsp:cNvSpPr/>
      </dsp:nvSpPr>
      <dsp:spPr>
        <a:xfrm>
          <a:off x="0" y="391238"/>
          <a:ext cx="3312732" cy="151200"/>
        </a:xfrm>
        <a:prstGeom prst="rect">
          <a:avLst/>
        </a:prstGeom>
        <a:solidFill>
          <a:schemeClr val="lt1">
            <a:alpha val="90000"/>
            <a:hueOff val="0"/>
            <a:satOff val="0"/>
            <a:lumOff val="0"/>
            <a:alphaOff val="0"/>
          </a:schemeClr>
        </a:solidFill>
        <a:ln w="6350" cap="flat" cmpd="sng" algn="in">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8B88A6B-922C-4BAB-B899-0D8D33DD8C50}">
      <dsp:nvSpPr>
        <dsp:cNvPr id="0" name=""/>
        <dsp:cNvSpPr/>
      </dsp:nvSpPr>
      <dsp:spPr>
        <a:xfrm>
          <a:off x="165636" y="302678"/>
          <a:ext cx="2318912" cy="177120"/>
        </a:xfrm>
        <a:prstGeom prst="roundRect">
          <a:avLst/>
        </a:prstGeom>
        <a:gradFill rotWithShape="0">
          <a:gsLst>
            <a:gs pos="0">
              <a:schemeClr val="accent1">
                <a:hueOff val="0"/>
                <a:satOff val="0"/>
                <a:lumOff val="0"/>
                <a:alphaOff val="0"/>
                <a:tint val="67000"/>
                <a:satMod val="105000"/>
                <a:lumMod val="110000"/>
              </a:schemeClr>
            </a:gs>
            <a:gs pos="50000">
              <a:schemeClr val="accent1">
                <a:hueOff val="0"/>
                <a:satOff val="0"/>
                <a:lumOff val="0"/>
                <a:alphaOff val="0"/>
                <a:tint val="73000"/>
                <a:satMod val="103000"/>
                <a:lumMod val="105000"/>
              </a:schemeClr>
            </a:gs>
            <a:gs pos="100000">
              <a:schemeClr val="accent1">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49" tIns="0" rIns="87649" bIns="0" numCol="1" spcCol="1270" anchor="ctr" anchorCtr="0">
          <a:noAutofit/>
        </a:bodyPr>
        <a:lstStyle/>
        <a:p>
          <a:pPr lvl="0" algn="l" defTabSz="622300">
            <a:lnSpc>
              <a:spcPct val="90000"/>
            </a:lnSpc>
            <a:spcBef>
              <a:spcPct val="0"/>
            </a:spcBef>
            <a:spcAft>
              <a:spcPct val="35000"/>
            </a:spcAft>
          </a:pPr>
          <a:r>
            <a:rPr lang="en-US" sz="1400" kern="1200" dirty="0" smtClean="0">
              <a:latin typeface="NikoshBAN" panose="02000000000000000000" pitchFamily="2" charset="0"/>
              <a:cs typeface="NikoshBAN" panose="02000000000000000000" pitchFamily="2" charset="0"/>
            </a:rPr>
            <a:t> সহকারি শিক্ষক (</a:t>
          </a:r>
          <a:r>
            <a:rPr lang="en-US" sz="1400" kern="1200" dirty="0" err="1" smtClean="0">
              <a:latin typeface="NikoshBAN" panose="02000000000000000000" pitchFamily="2" charset="0"/>
              <a:cs typeface="NikoshBAN" panose="02000000000000000000" pitchFamily="2" charset="0"/>
            </a:rPr>
            <a:t>বাংলা</a:t>
          </a:r>
          <a:r>
            <a:rPr lang="en-US" sz="1400" kern="1200" dirty="0" smtClean="0">
              <a:latin typeface="NikoshBAN" panose="02000000000000000000" pitchFamily="2" charset="0"/>
              <a:cs typeface="NikoshBAN" panose="02000000000000000000" pitchFamily="2" charset="0"/>
            </a:rPr>
            <a:t>) </a:t>
          </a:r>
          <a:endParaRPr lang="en-US" sz="1400" kern="1200" dirty="0">
            <a:latin typeface="NikoshBAN" panose="02000000000000000000" pitchFamily="2" charset="0"/>
            <a:cs typeface="NikoshBAN" panose="02000000000000000000" pitchFamily="2" charset="0"/>
          </a:endParaRPr>
        </a:p>
      </dsp:txBody>
      <dsp:txXfrm>
        <a:off x="174282" y="311324"/>
        <a:ext cx="2301620" cy="159828"/>
      </dsp:txXfrm>
    </dsp:sp>
    <dsp:sp modelId="{5029C96B-3607-4828-AD20-AC6709519AAB}">
      <dsp:nvSpPr>
        <dsp:cNvPr id="0" name=""/>
        <dsp:cNvSpPr/>
      </dsp:nvSpPr>
      <dsp:spPr>
        <a:xfrm>
          <a:off x="0" y="663398"/>
          <a:ext cx="3312732" cy="151200"/>
        </a:xfrm>
        <a:prstGeom prst="rect">
          <a:avLst/>
        </a:prstGeom>
        <a:solidFill>
          <a:schemeClr val="lt1">
            <a:alpha val="90000"/>
            <a:hueOff val="0"/>
            <a:satOff val="0"/>
            <a:lumOff val="0"/>
            <a:alphaOff val="0"/>
          </a:schemeClr>
        </a:solidFill>
        <a:ln w="6350" cap="flat" cmpd="sng" algn="in">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ADF41F8-CBD7-40BE-8C96-9BCA7BB81DAD}">
      <dsp:nvSpPr>
        <dsp:cNvPr id="0" name=""/>
        <dsp:cNvSpPr/>
      </dsp:nvSpPr>
      <dsp:spPr>
        <a:xfrm>
          <a:off x="165636" y="574838"/>
          <a:ext cx="2318912" cy="177120"/>
        </a:xfrm>
        <a:prstGeom prst="roundRect">
          <a:avLst/>
        </a:prstGeom>
        <a:gradFill rotWithShape="0">
          <a:gsLst>
            <a:gs pos="0">
              <a:schemeClr val="accent1">
                <a:hueOff val="0"/>
                <a:satOff val="0"/>
                <a:lumOff val="0"/>
                <a:alphaOff val="0"/>
                <a:tint val="67000"/>
                <a:satMod val="105000"/>
                <a:lumMod val="110000"/>
              </a:schemeClr>
            </a:gs>
            <a:gs pos="50000">
              <a:schemeClr val="accent1">
                <a:hueOff val="0"/>
                <a:satOff val="0"/>
                <a:lumOff val="0"/>
                <a:alphaOff val="0"/>
                <a:tint val="73000"/>
                <a:satMod val="103000"/>
                <a:lumMod val="105000"/>
              </a:schemeClr>
            </a:gs>
            <a:gs pos="100000">
              <a:schemeClr val="accent1">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49" tIns="0" rIns="87649" bIns="0" numCol="1" spcCol="1270" anchor="ctr" anchorCtr="0">
          <a:noAutofit/>
        </a:bodyPr>
        <a:lstStyle/>
        <a:p>
          <a:pPr lvl="0" algn="l" defTabSz="622300">
            <a:lnSpc>
              <a:spcPct val="90000"/>
            </a:lnSpc>
            <a:spcBef>
              <a:spcPct val="0"/>
            </a:spcBef>
            <a:spcAft>
              <a:spcPct val="35000"/>
            </a:spcAft>
          </a:pPr>
          <a:r>
            <a:rPr lang="en-US" sz="1400" kern="1200" dirty="0" smtClean="0">
              <a:latin typeface="NikoshBAN" panose="02000000000000000000" pitchFamily="2" charset="0"/>
              <a:cs typeface="NikoshBAN" panose="02000000000000000000" pitchFamily="2" charset="0"/>
            </a:rPr>
            <a:t>শুভেচ্ছা প্রিপারেটরি স্কুল, মাগুরা</a:t>
          </a:r>
          <a:endParaRPr lang="en-US" sz="1400" kern="1200" dirty="0">
            <a:latin typeface="NikoshBAN" panose="02000000000000000000" pitchFamily="2" charset="0"/>
            <a:cs typeface="NikoshBAN" panose="02000000000000000000" pitchFamily="2" charset="0"/>
          </a:endParaRPr>
        </a:p>
      </dsp:txBody>
      <dsp:txXfrm>
        <a:off x="174282" y="583484"/>
        <a:ext cx="2301620" cy="15982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61D865-116B-48A6-A5B4-F16D87B00BFA}" type="datetimeFigureOut">
              <a:rPr lang="en-US" smtClean="0"/>
              <a:t>10/20/2020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12BDED-A738-4747-A260-873F22B51AB0}" type="slidenum">
              <a:rPr lang="en-US" smtClean="0"/>
              <a:t>‹#›</a:t>
            </a:fld>
            <a:endParaRPr lang="en-US"/>
          </a:p>
        </p:txBody>
      </p:sp>
    </p:spTree>
    <p:extLst>
      <p:ext uri="{BB962C8B-B14F-4D97-AF65-F5344CB8AC3E}">
        <p14:creationId xmlns:p14="http://schemas.microsoft.com/office/powerpoint/2010/main" val="3566069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F490FED-172F-444E-9FE0-9AC8D5724511}"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969495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F490FED-172F-444E-9FE0-9AC8D5724511}"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3613101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10/20/2020</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10/20/2020</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10/20/2020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10/20/2020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10/20/2020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10/20/2020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10/20/2020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10/20/2020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10/20/2020</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xml"/><Relationship Id="rId7" Type="http://schemas.openxmlformats.org/officeDocument/2006/relationships/image" Target="../media/image1.jp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3.png"/><Relationship Id="rId4" Type="http://schemas.openxmlformats.org/officeDocument/2006/relationships/diagramQuickStyle" Target="../diagrams/quickStyle1.xml"/><Relationship Id="rId9"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7.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12.xml"/><Relationship Id="rId13" Type="http://schemas.openxmlformats.org/officeDocument/2006/relationships/diagramLayout" Target="../diagrams/layout13.xml"/><Relationship Id="rId18" Type="http://schemas.openxmlformats.org/officeDocument/2006/relationships/diagramLayout" Target="../diagrams/layout14.xml"/><Relationship Id="rId26" Type="http://schemas.microsoft.com/office/2007/relationships/diagramDrawing" Target="../diagrams/drawing15.xml"/><Relationship Id="rId3" Type="http://schemas.openxmlformats.org/officeDocument/2006/relationships/diagramLayout" Target="../diagrams/layout11.xml"/><Relationship Id="rId21" Type="http://schemas.microsoft.com/office/2007/relationships/diagramDrawing" Target="../diagrams/drawing14.xml"/><Relationship Id="rId34" Type="http://schemas.openxmlformats.org/officeDocument/2006/relationships/diagramQuickStyle" Target="../diagrams/quickStyle17.xml"/><Relationship Id="rId7" Type="http://schemas.openxmlformats.org/officeDocument/2006/relationships/diagramData" Target="../diagrams/data12.xml"/><Relationship Id="rId12" Type="http://schemas.openxmlformats.org/officeDocument/2006/relationships/diagramData" Target="../diagrams/data13.xml"/><Relationship Id="rId17" Type="http://schemas.openxmlformats.org/officeDocument/2006/relationships/diagramData" Target="../diagrams/data14.xml"/><Relationship Id="rId25" Type="http://schemas.openxmlformats.org/officeDocument/2006/relationships/diagramColors" Target="../diagrams/colors15.xml"/><Relationship Id="rId33" Type="http://schemas.openxmlformats.org/officeDocument/2006/relationships/diagramLayout" Target="../diagrams/layout17.xml"/><Relationship Id="rId2" Type="http://schemas.openxmlformats.org/officeDocument/2006/relationships/diagramData" Target="../diagrams/data11.xml"/><Relationship Id="rId16" Type="http://schemas.microsoft.com/office/2007/relationships/diagramDrawing" Target="../diagrams/drawing13.xml"/><Relationship Id="rId20" Type="http://schemas.openxmlformats.org/officeDocument/2006/relationships/diagramColors" Target="../diagrams/colors14.xml"/><Relationship Id="rId29" Type="http://schemas.openxmlformats.org/officeDocument/2006/relationships/diagramQuickStyle" Target="../diagrams/quickStyle16.xml"/><Relationship Id="rId1" Type="http://schemas.openxmlformats.org/officeDocument/2006/relationships/slideLayout" Target="../slideLayouts/slideLayout2.xml"/><Relationship Id="rId6" Type="http://schemas.microsoft.com/office/2007/relationships/diagramDrawing" Target="../diagrams/drawing11.xml"/><Relationship Id="rId11" Type="http://schemas.microsoft.com/office/2007/relationships/diagramDrawing" Target="../diagrams/drawing12.xml"/><Relationship Id="rId24" Type="http://schemas.openxmlformats.org/officeDocument/2006/relationships/diagramQuickStyle" Target="../diagrams/quickStyle15.xml"/><Relationship Id="rId32" Type="http://schemas.openxmlformats.org/officeDocument/2006/relationships/diagramData" Target="../diagrams/data17.xml"/><Relationship Id="rId5" Type="http://schemas.openxmlformats.org/officeDocument/2006/relationships/diagramColors" Target="../diagrams/colors11.xml"/><Relationship Id="rId15" Type="http://schemas.openxmlformats.org/officeDocument/2006/relationships/diagramColors" Target="../diagrams/colors13.xml"/><Relationship Id="rId23" Type="http://schemas.openxmlformats.org/officeDocument/2006/relationships/diagramLayout" Target="../diagrams/layout15.xml"/><Relationship Id="rId28" Type="http://schemas.openxmlformats.org/officeDocument/2006/relationships/diagramLayout" Target="../diagrams/layout16.xml"/><Relationship Id="rId36" Type="http://schemas.microsoft.com/office/2007/relationships/diagramDrawing" Target="../diagrams/drawing17.xml"/><Relationship Id="rId10" Type="http://schemas.openxmlformats.org/officeDocument/2006/relationships/diagramColors" Target="../diagrams/colors12.xml"/><Relationship Id="rId19" Type="http://schemas.openxmlformats.org/officeDocument/2006/relationships/diagramQuickStyle" Target="../diagrams/quickStyle14.xml"/><Relationship Id="rId31" Type="http://schemas.microsoft.com/office/2007/relationships/diagramDrawing" Target="../diagrams/drawing16.xml"/><Relationship Id="rId4" Type="http://schemas.openxmlformats.org/officeDocument/2006/relationships/diagramQuickStyle" Target="../diagrams/quickStyle11.xml"/><Relationship Id="rId9" Type="http://schemas.openxmlformats.org/officeDocument/2006/relationships/diagramQuickStyle" Target="../diagrams/quickStyle12.xml"/><Relationship Id="rId14" Type="http://schemas.openxmlformats.org/officeDocument/2006/relationships/diagramQuickStyle" Target="../diagrams/quickStyle13.xml"/><Relationship Id="rId22" Type="http://schemas.openxmlformats.org/officeDocument/2006/relationships/diagramData" Target="../diagrams/data15.xml"/><Relationship Id="rId27" Type="http://schemas.openxmlformats.org/officeDocument/2006/relationships/diagramData" Target="../diagrams/data16.xml"/><Relationship Id="rId30" Type="http://schemas.openxmlformats.org/officeDocument/2006/relationships/diagramColors" Target="../diagrams/colors16.xml"/><Relationship Id="rId35" Type="http://schemas.openxmlformats.org/officeDocument/2006/relationships/diagramColors" Target="../diagrams/colors1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30.jpg"/><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7.xml"/><Relationship Id="rId4" Type="http://schemas.openxmlformats.org/officeDocument/2006/relationships/image" Target="../media/image33.jpg"/></Relationships>
</file>

<file path=ppt/slides/_rels/slide1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7.xml"/><Relationship Id="rId4" Type="http://schemas.openxmlformats.org/officeDocument/2006/relationships/image" Target="../media/image36.jpg"/></Relationships>
</file>

<file path=ppt/slides/_rels/slide16.xml.rels><?xml version="1.0" encoding="UTF-8" standalone="yes"?>
<Relationships xmlns="http://schemas.openxmlformats.org/package/2006/relationships"><Relationship Id="rId8" Type="http://schemas.openxmlformats.org/officeDocument/2006/relationships/image" Target="../media/image38.jpg"/><Relationship Id="rId3" Type="http://schemas.openxmlformats.org/officeDocument/2006/relationships/diagramLayout" Target="../diagrams/layout19.xml"/><Relationship Id="rId7" Type="http://schemas.openxmlformats.org/officeDocument/2006/relationships/image" Target="../media/image37.jpg"/><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11" Type="http://schemas.microsoft.com/office/2007/relationships/hdphoto" Target="../media/hdphoto2.wdp"/><Relationship Id="rId5" Type="http://schemas.openxmlformats.org/officeDocument/2006/relationships/diagramColors" Target="../diagrams/colors19.xml"/><Relationship Id="rId10" Type="http://schemas.openxmlformats.org/officeDocument/2006/relationships/image" Target="../media/image40.png"/><Relationship Id="rId4" Type="http://schemas.openxmlformats.org/officeDocument/2006/relationships/diagramQuickStyle" Target="../diagrams/quickStyle19.xml"/><Relationship Id="rId9" Type="http://schemas.openxmlformats.org/officeDocument/2006/relationships/image" Target="../media/image39.jpg"/></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21.xml"/><Relationship Id="rId3" Type="http://schemas.openxmlformats.org/officeDocument/2006/relationships/diagramLayout" Target="../diagrams/layout20.xml"/><Relationship Id="rId7" Type="http://schemas.openxmlformats.org/officeDocument/2006/relationships/diagramData" Target="../diagrams/data21.xml"/><Relationship Id="rId12" Type="http://schemas.openxmlformats.org/officeDocument/2006/relationships/image" Target="../media/image41.jpg"/><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11" Type="http://schemas.microsoft.com/office/2007/relationships/diagramDrawing" Target="../diagrams/drawing21.xml"/><Relationship Id="rId5" Type="http://schemas.openxmlformats.org/officeDocument/2006/relationships/diagramColors" Target="../diagrams/colors20.xml"/><Relationship Id="rId10" Type="http://schemas.openxmlformats.org/officeDocument/2006/relationships/diagramColors" Target="../diagrams/colors21.xml"/><Relationship Id="rId4" Type="http://schemas.openxmlformats.org/officeDocument/2006/relationships/diagramQuickStyle" Target="../diagrams/quickStyle20.xml"/><Relationship Id="rId9" Type="http://schemas.openxmlformats.org/officeDocument/2006/relationships/diagramQuickStyle" Target="../diagrams/quickStyle21.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23.xml"/><Relationship Id="rId3" Type="http://schemas.openxmlformats.org/officeDocument/2006/relationships/diagramLayout" Target="../diagrams/layout22.xml"/><Relationship Id="rId7" Type="http://schemas.openxmlformats.org/officeDocument/2006/relationships/diagramData" Target="../diagrams/data23.xml"/><Relationship Id="rId12" Type="http://schemas.openxmlformats.org/officeDocument/2006/relationships/image" Target="../media/image42.jpg"/><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11" Type="http://schemas.microsoft.com/office/2007/relationships/diagramDrawing" Target="../diagrams/drawing23.xml"/><Relationship Id="rId5" Type="http://schemas.openxmlformats.org/officeDocument/2006/relationships/diagramColors" Target="../diagrams/colors22.xml"/><Relationship Id="rId10" Type="http://schemas.openxmlformats.org/officeDocument/2006/relationships/diagramColors" Target="../diagrams/colors23.xml"/><Relationship Id="rId4" Type="http://schemas.openxmlformats.org/officeDocument/2006/relationships/diagramQuickStyle" Target="../diagrams/quickStyle22.xml"/><Relationship Id="rId9" Type="http://schemas.openxmlformats.org/officeDocument/2006/relationships/diagramQuickStyle" Target="../diagrams/quickStyle23.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25.xml"/><Relationship Id="rId13" Type="http://schemas.openxmlformats.org/officeDocument/2006/relationships/image" Target="../media/image44.jpg"/><Relationship Id="rId3" Type="http://schemas.openxmlformats.org/officeDocument/2006/relationships/diagramLayout" Target="../diagrams/layout24.xml"/><Relationship Id="rId7" Type="http://schemas.openxmlformats.org/officeDocument/2006/relationships/diagramData" Target="../diagrams/data25.xml"/><Relationship Id="rId12" Type="http://schemas.openxmlformats.org/officeDocument/2006/relationships/image" Target="../media/image43.jpg"/><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11" Type="http://schemas.microsoft.com/office/2007/relationships/diagramDrawing" Target="../diagrams/drawing25.xml"/><Relationship Id="rId5" Type="http://schemas.openxmlformats.org/officeDocument/2006/relationships/diagramColors" Target="../diagrams/colors24.xml"/><Relationship Id="rId10" Type="http://schemas.openxmlformats.org/officeDocument/2006/relationships/diagramColors" Target="../diagrams/colors25.xml"/><Relationship Id="rId4" Type="http://schemas.openxmlformats.org/officeDocument/2006/relationships/diagramQuickStyle" Target="../diagrams/quickStyle24.xml"/><Relationship Id="rId9" Type="http://schemas.openxmlformats.org/officeDocument/2006/relationships/diagramQuickStyle" Target="../diagrams/quickStyle25.xml"/></Relationships>
</file>

<file path=ppt/slides/_rels/slide2.xml.rels><?xml version="1.0" encoding="UTF-8" standalone="yes"?>
<Relationships xmlns="http://schemas.openxmlformats.org/package/2006/relationships"><Relationship Id="rId8" Type="http://schemas.openxmlformats.org/officeDocument/2006/relationships/image" Target="../media/image5.jpg"/><Relationship Id="rId13" Type="http://schemas.microsoft.com/office/2007/relationships/diagramDrawing" Target="../diagrams/drawing3.xml"/><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diagramColors" Target="../diagrams/colors3.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QuickStyle" Target="../diagrams/quickStyle3.xml"/><Relationship Id="rId5" Type="http://schemas.openxmlformats.org/officeDocument/2006/relationships/diagramQuickStyle" Target="../diagrams/quickStyle2.xml"/><Relationship Id="rId10" Type="http://schemas.openxmlformats.org/officeDocument/2006/relationships/diagramLayout" Target="../diagrams/layout3.xml"/><Relationship Id="rId4" Type="http://schemas.openxmlformats.org/officeDocument/2006/relationships/diagramLayout" Target="../diagrams/layout2.xml"/><Relationship Id="rId9" Type="http://schemas.openxmlformats.org/officeDocument/2006/relationships/diagramData" Target="../diagrams/data3.xml"/><Relationship Id="rId1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27.xml"/><Relationship Id="rId3" Type="http://schemas.openxmlformats.org/officeDocument/2006/relationships/diagramData" Target="../diagrams/data26.xml"/><Relationship Id="rId7" Type="http://schemas.microsoft.com/office/2007/relationships/diagramDrawing" Target="../diagrams/drawing26.xml"/><Relationship Id="rId12" Type="http://schemas.microsoft.com/office/2007/relationships/diagramDrawing" Target="../diagrams/drawing27.xml"/><Relationship Id="rId2" Type="http://schemas.openxmlformats.org/officeDocument/2006/relationships/image" Target="../media/image45.jpg"/><Relationship Id="rId1" Type="http://schemas.openxmlformats.org/officeDocument/2006/relationships/slideLayout" Target="../slideLayouts/slideLayout2.xml"/><Relationship Id="rId6" Type="http://schemas.openxmlformats.org/officeDocument/2006/relationships/diagramColors" Target="../diagrams/colors26.xml"/><Relationship Id="rId11" Type="http://schemas.openxmlformats.org/officeDocument/2006/relationships/diagramColors" Target="../diagrams/colors27.xml"/><Relationship Id="rId5" Type="http://schemas.openxmlformats.org/officeDocument/2006/relationships/diagramQuickStyle" Target="../diagrams/quickStyle26.xml"/><Relationship Id="rId10" Type="http://schemas.openxmlformats.org/officeDocument/2006/relationships/diagramQuickStyle" Target="../diagrams/quickStyle27.xml"/><Relationship Id="rId4" Type="http://schemas.openxmlformats.org/officeDocument/2006/relationships/diagramLayout" Target="../diagrams/layout26.xml"/><Relationship Id="rId9" Type="http://schemas.openxmlformats.org/officeDocument/2006/relationships/diagramLayout" Target="../diagrams/layout27.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29.xml"/><Relationship Id="rId3" Type="http://schemas.openxmlformats.org/officeDocument/2006/relationships/diagramLayout" Target="../diagrams/layout28.xml"/><Relationship Id="rId7" Type="http://schemas.openxmlformats.org/officeDocument/2006/relationships/diagramData" Target="../diagrams/data29.xml"/><Relationship Id="rId12" Type="http://schemas.openxmlformats.org/officeDocument/2006/relationships/image" Target="../media/image46.png"/><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11" Type="http://schemas.microsoft.com/office/2007/relationships/diagramDrawing" Target="../diagrams/drawing29.xml"/><Relationship Id="rId5" Type="http://schemas.openxmlformats.org/officeDocument/2006/relationships/diagramColors" Target="../diagrams/colors28.xml"/><Relationship Id="rId10" Type="http://schemas.openxmlformats.org/officeDocument/2006/relationships/diagramColors" Target="../diagrams/colors29.xml"/><Relationship Id="rId4" Type="http://schemas.openxmlformats.org/officeDocument/2006/relationships/diagramQuickStyle" Target="../diagrams/quickStyle28.xml"/><Relationship Id="rId9" Type="http://schemas.openxmlformats.org/officeDocument/2006/relationships/diagramQuickStyle" Target="../diagrams/quickStyle29.xml"/></Relationships>
</file>

<file path=ppt/slides/_rels/slide2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diagramLayout" Target="../diagrams/layout30.xml"/><Relationship Id="rId7" Type="http://schemas.openxmlformats.org/officeDocument/2006/relationships/image" Target="../media/image49.jpg"/><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slideLayout" Target="../slideLayouts/slideLayout2.xml"/><Relationship Id="rId7" Type="http://schemas.openxmlformats.org/officeDocument/2006/relationships/diagramColors" Target="../diagrams/colors4.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7.jpg"/></Relationships>
</file>

<file path=ppt/slides/_rels/slide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diagramLayout" Target="../diagrams/layout5.xml"/><Relationship Id="rId7" Type="http://schemas.openxmlformats.org/officeDocument/2006/relationships/image" Target="../media/image8.jp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10" Type="http://schemas.openxmlformats.org/officeDocument/2006/relationships/image" Target="../media/image11.jpg"/><Relationship Id="rId4" Type="http://schemas.openxmlformats.org/officeDocument/2006/relationships/diagramQuickStyle" Target="../diagrams/quickStyle5.xml"/><Relationship Id="rId9"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2.jp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3.jp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14.jpg"/><Relationship Id="rId1" Type="http://schemas.openxmlformats.org/officeDocument/2006/relationships/slideLayout" Target="../slideLayouts/slideLayout7.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 Id="rId6" Type="http://schemas.openxmlformats.org/officeDocument/2006/relationships/image" Target="../media/image24.gif"/><Relationship Id="rId5" Type="http://schemas.openxmlformats.org/officeDocument/2006/relationships/image" Target="../media/image23.jpg"/><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291756512"/>
              </p:ext>
            </p:extLst>
          </p:nvPr>
        </p:nvGraphicFramePr>
        <p:xfrm>
          <a:off x="8149466" y="6012883"/>
          <a:ext cx="3248337" cy="8451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86150" y="2209800"/>
            <a:ext cx="5219700" cy="2438400"/>
          </a:xfrm>
          <a:prstGeom prst="rect">
            <a:avLst/>
          </a:prstGeom>
        </p:spPr>
      </p:pic>
      <p:pic>
        <p:nvPicPr>
          <p:cNvPr id="5" name="Picture 4"/>
          <p:cNvPicPr>
            <a:picLocks noChangeAspect="1"/>
          </p:cNvPicPr>
          <p:nvPr/>
        </p:nvPicPr>
        <p:blipFill>
          <a:blip r:embed="rId8">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116168" y="1080954"/>
            <a:ext cx="2082021" cy="1128846"/>
          </a:xfrm>
          <a:prstGeom prst="rect">
            <a:avLst/>
          </a:prstGeom>
        </p:spPr>
      </p:pic>
      <p:pic>
        <p:nvPicPr>
          <p:cNvPr id="4" name="Picture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64067" y="548563"/>
            <a:ext cx="1583712" cy="1661237"/>
          </a:xfrm>
          <a:prstGeom prst="rect">
            <a:avLst/>
          </a:prstGeom>
        </p:spPr>
      </p:pic>
    </p:spTree>
    <p:extLst>
      <p:ext uri="{BB962C8B-B14F-4D97-AF65-F5344CB8AC3E}">
        <p14:creationId xmlns:p14="http://schemas.microsoft.com/office/powerpoint/2010/main" val="2535151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6850320" y="927159"/>
            <a:ext cx="2057400" cy="2071688"/>
          </a:xfrm>
          <a:prstGeom prst="cloud">
            <a:avLst/>
          </a:prstGeom>
          <a:solidFill>
            <a:schemeClr val="bg1">
              <a:lumMod val="95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0070C0"/>
                </a:solidFill>
                <a:latin typeface="NikoshBAN" panose="02000000000000000000" pitchFamily="2" charset="0"/>
                <a:cs typeface="NikoshBAN" panose="02000000000000000000" pitchFamily="2" charset="0"/>
              </a:rPr>
              <a:t>প্রবন্ধগ্রন্থ</a:t>
            </a:r>
            <a:endParaRPr lang="en-US" sz="3600" dirty="0">
              <a:solidFill>
                <a:srgbClr val="0070C0"/>
              </a:solidFill>
              <a:latin typeface="NikoshBAN" panose="02000000000000000000" pitchFamily="2" charset="0"/>
              <a:cs typeface="NikoshBAN" panose="02000000000000000000" pitchFamily="2" charset="0"/>
            </a:endParaRPr>
          </a:p>
        </p:txBody>
      </p:sp>
      <p:sp>
        <p:nvSpPr>
          <p:cNvPr id="11" name="Cloud 10"/>
          <p:cNvSpPr/>
          <p:nvPr/>
        </p:nvSpPr>
        <p:spPr>
          <a:xfrm>
            <a:off x="1949656" y="3872553"/>
            <a:ext cx="2057400" cy="2071688"/>
          </a:xfrm>
          <a:prstGeom prst="cloud">
            <a:avLst/>
          </a:prstGeom>
          <a:solidFill>
            <a:schemeClr val="bg1">
              <a:lumMod val="95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0070C0"/>
                </a:solidFill>
                <a:latin typeface="NikoshBAN" panose="02000000000000000000" pitchFamily="2" charset="0"/>
                <a:cs typeface="NikoshBAN" panose="02000000000000000000" pitchFamily="2" charset="0"/>
              </a:rPr>
              <a:t>নাটক</a:t>
            </a:r>
            <a:endParaRPr lang="en-US" sz="3600" dirty="0">
              <a:solidFill>
                <a:srgbClr val="0070C0"/>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2276" y="718001"/>
            <a:ext cx="2119679" cy="2507065"/>
          </a:xfrm>
          <a:prstGeom prst="rect">
            <a:avLst/>
          </a:prstGeom>
          <a:ln>
            <a:solidFill>
              <a:srgbClr val="92D050"/>
            </a:solidFill>
          </a:ln>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6085" y="700941"/>
            <a:ext cx="2119679" cy="2524125"/>
          </a:xfrm>
          <a:prstGeom prst="rect">
            <a:avLst/>
          </a:prstGeom>
          <a:ln>
            <a:solidFill>
              <a:srgbClr val="92D050"/>
            </a:solid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6086" y="3482847"/>
            <a:ext cx="2119679" cy="2621756"/>
          </a:xfrm>
          <a:prstGeom prst="rect">
            <a:avLst/>
          </a:prstGeom>
          <a:ln>
            <a:solidFill>
              <a:srgbClr val="92D050"/>
            </a:solidFill>
          </a:ln>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02276" y="3482847"/>
            <a:ext cx="2119679" cy="2644110"/>
          </a:xfrm>
          <a:prstGeom prst="rect">
            <a:avLst/>
          </a:prstGeom>
          <a:ln>
            <a:solidFill>
              <a:srgbClr val="92D050"/>
            </a:solidFill>
          </a:ln>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19180" y="3482847"/>
            <a:ext cx="2119679" cy="2642121"/>
          </a:xfrm>
          <a:prstGeom prst="rect">
            <a:avLst/>
          </a:prstGeom>
          <a:ln>
            <a:solidFill>
              <a:srgbClr val="92D050"/>
            </a:solidFill>
          </a:ln>
        </p:spPr>
      </p:pic>
    </p:spTree>
    <p:extLst>
      <p:ext uri="{BB962C8B-B14F-4D97-AF65-F5344CB8AC3E}">
        <p14:creationId xmlns:p14="http://schemas.microsoft.com/office/powerpoint/2010/main" val="6753992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8)">
                                      <p:cBhvr>
                                        <p:cTn id="7" dur="10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2000" fill="hold"/>
                                        <p:tgtEl>
                                          <p:spTgt spid="2"/>
                                        </p:tgtEl>
                                        <p:attrNameLst>
                                          <p:attrName>ppt_w</p:attrName>
                                        </p:attrNameLst>
                                      </p:cBhvr>
                                      <p:tavLst>
                                        <p:tav tm="0">
                                          <p:val>
                                            <p:strVal val="#ppt_w*0.70"/>
                                          </p:val>
                                        </p:tav>
                                        <p:tav tm="100000">
                                          <p:val>
                                            <p:strVal val="#ppt_w"/>
                                          </p:val>
                                        </p:tav>
                                      </p:tavLst>
                                    </p:anim>
                                    <p:anim calcmode="lin" valueType="num">
                                      <p:cBhvr>
                                        <p:cTn id="16" dur="2000" fill="hold"/>
                                        <p:tgtEl>
                                          <p:spTgt spid="2"/>
                                        </p:tgtEl>
                                        <p:attrNameLst>
                                          <p:attrName>ppt_h</p:attrName>
                                        </p:attrNameLst>
                                      </p:cBhvr>
                                      <p:tavLst>
                                        <p:tav tm="0">
                                          <p:val>
                                            <p:strVal val="#ppt_h"/>
                                          </p:val>
                                        </p:tav>
                                        <p:tav tm="100000">
                                          <p:val>
                                            <p:strVal val="#ppt_h"/>
                                          </p:val>
                                        </p:tav>
                                      </p:tavLst>
                                    </p:anim>
                                    <p:animEffect transition="in" filter="fade">
                                      <p:cBhvr>
                                        <p:cTn id="17" dur="2000"/>
                                        <p:tgtEl>
                                          <p:spTgt spid="2"/>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childTnLst>
                                </p:cTn>
                              </p:par>
                            </p:childTnLst>
                          </p:cTn>
                        </p:par>
                        <p:par>
                          <p:cTn id="22" fill="hold">
                            <p:stCondLst>
                              <p:cond delay="3000"/>
                            </p:stCondLst>
                            <p:childTnLst>
                              <p:par>
                                <p:cTn id="23" presetID="45"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ppt_w</p:attrName>
                                        </p:attrNameLst>
                                      </p:cBhvr>
                                      <p:tavLst>
                                        <p:tav tm="0" fmla="#ppt_w*sin(2.5*pi*$)">
                                          <p:val>
                                            <p:fltVal val="0"/>
                                          </p:val>
                                        </p:tav>
                                        <p:tav tm="100000">
                                          <p:val>
                                            <p:fltVal val="1"/>
                                          </p:val>
                                        </p:tav>
                                      </p:tavLst>
                                    </p:anim>
                                    <p:anim calcmode="lin" valueType="num">
                                      <p:cBhvr>
                                        <p:cTn id="27" dur="1000" fill="hold"/>
                                        <p:tgtEl>
                                          <p:spTgt spid="7"/>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53" presetClass="entr" presetSubtype="16"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fltVal val="0"/>
                                          </p:val>
                                        </p:tav>
                                        <p:tav tm="100000">
                                          <p:val>
                                            <p:strVal val="#ppt_w"/>
                                          </p:val>
                                        </p:tav>
                                      </p:tavLst>
                                    </p:anim>
                                    <p:anim calcmode="lin" valueType="num">
                                      <p:cBhvr>
                                        <p:cTn id="32" dur="1000" fill="hold"/>
                                        <p:tgtEl>
                                          <p:spTgt spid="6"/>
                                        </p:tgtEl>
                                        <p:attrNameLst>
                                          <p:attrName>ppt_h</p:attrName>
                                        </p:attrNameLst>
                                      </p:cBhvr>
                                      <p:tavLst>
                                        <p:tav tm="0">
                                          <p:val>
                                            <p:fltVal val="0"/>
                                          </p:val>
                                        </p:tav>
                                        <p:tav tm="100000">
                                          <p:val>
                                            <p:strVal val="#ppt_h"/>
                                          </p:val>
                                        </p:tav>
                                      </p:tavLst>
                                    </p:anim>
                                    <p:animEffect transition="in" filter="fade">
                                      <p:cBhvr>
                                        <p:cTn id="33" dur="10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2000" fill="hold"/>
                                        <p:tgtEl>
                                          <p:spTgt spid="11"/>
                                        </p:tgtEl>
                                        <p:attrNameLst>
                                          <p:attrName>ppt_w</p:attrName>
                                        </p:attrNameLst>
                                      </p:cBhvr>
                                      <p:tavLst>
                                        <p:tav tm="0">
                                          <p:val>
                                            <p:fltVal val="0"/>
                                          </p:val>
                                        </p:tav>
                                        <p:tav tm="100000">
                                          <p:val>
                                            <p:strVal val="#ppt_w"/>
                                          </p:val>
                                        </p:tav>
                                      </p:tavLst>
                                    </p:anim>
                                    <p:anim calcmode="lin" valueType="num">
                                      <p:cBhvr>
                                        <p:cTn id="39" dur="20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967809924"/>
              </p:ext>
            </p:extLst>
          </p:nvPr>
        </p:nvGraphicFramePr>
        <p:xfrm>
          <a:off x="8879268" y="6016836"/>
          <a:ext cx="3312732" cy="8451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2"/>
          <p:cNvSpPr>
            <a:spLocks noGrp="1"/>
          </p:cNvSpPr>
          <p:nvPr>
            <p:ph idx="1"/>
          </p:nvPr>
        </p:nvSpPr>
        <p:spPr>
          <a:xfrm>
            <a:off x="1371599" y="1410236"/>
            <a:ext cx="9601200" cy="4385257"/>
          </a:xfrm>
          <a:ln w="57150">
            <a:solidFill>
              <a:srgbClr val="00B0F0"/>
            </a:solidFill>
            <a:prstDash val="lgDashDotDot"/>
          </a:ln>
        </p:spPr>
        <p:txBody>
          <a:bodyPr>
            <a:normAutofit fontScale="92500" lnSpcReduction="10000"/>
          </a:bodyPr>
          <a:lstStyle/>
          <a:p>
            <a:pPr marL="0" indent="0">
              <a:buNone/>
            </a:pPr>
            <a:endParaRPr lang="bn-IN" dirty="0" smtClean="0">
              <a:latin typeface="NikoshBAN" pitchFamily="2" charset="0"/>
              <a:cs typeface="NikoshBAN" pitchFamily="2" charset="0"/>
            </a:endParaRPr>
          </a:p>
          <a:p>
            <a:pPr marL="0" indent="0">
              <a:buNone/>
            </a:pPr>
            <a:r>
              <a:rPr lang="bn-IN" sz="2800" dirty="0" smtClean="0">
                <a:solidFill>
                  <a:schemeClr val="tx1"/>
                </a:solidFill>
                <a:latin typeface="NikoshBAN" pitchFamily="2" charset="0"/>
                <a:cs typeface="NikoshBAN" pitchFamily="2" charset="0"/>
              </a:rPr>
              <a:t>১। </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কাজী</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নজরুল</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ইসলাম</a:t>
            </a:r>
            <a:r>
              <a:rPr lang="en-US" sz="2800" dirty="0" smtClean="0">
                <a:solidFill>
                  <a:schemeClr val="tx1"/>
                </a:solidFill>
                <a:latin typeface="NikoshBAN" pitchFamily="2" charset="0"/>
                <a:cs typeface="NikoshBAN" pitchFamily="2" charset="0"/>
              </a:rPr>
              <a:t> </a:t>
            </a:r>
            <a:r>
              <a:rPr lang="bn-IN" sz="2800" dirty="0" smtClean="0">
                <a:solidFill>
                  <a:schemeClr val="tx1"/>
                </a:solidFill>
                <a:latin typeface="NikoshBAN" pitchFamily="2" charset="0"/>
                <a:cs typeface="NikoshBAN" pitchFamily="2" charset="0"/>
              </a:rPr>
              <a:t>কোথায় জন্মগ্রহণ করেন ?</a:t>
            </a:r>
            <a:endParaRPr lang="en-US" sz="2800" dirty="0" smtClean="0">
              <a:solidFill>
                <a:schemeClr val="tx1"/>
              </a:solidFill>
              <a:latin typeface="NikoshBAN" pitchFamily="2" charset="0"/>
              <a:cs typeface="NikoshBAN" pitchFamily="2" charset="0"/>
            </a:endParaRPr>
          </a:p>
          <a:p>
            <a:pPr marL="0" indent="0">
              <a:buNone/>
            </a:pPr>
            <a:r>
              <a:rPr lang="en-US" sz="2800" dirty="0" err="1" smtClean="0">
                <a:solidFill>
                  <a:schemeClr val="accent6">
                    <a:lumMod val="50000"/>
                  </a:schemeClr>
                </a:solidFill>
                <a:latin typeface="NikoshBAN" pitchFamily="2" charset="0"/>
                <a:cs typeface="NikoshBAN" pitchFamily="2" charset="0"/>
              </a:rPr>
              <a:t>উত্তর</a:t>
            </a:r>
            <a:r>
              <a:rPr lang="en-US" sz="2800" dirty="0" smtClean="0">
                <a:solidFill>
                  <a:schemeClr val="accent6">
                    <a:lumMod val="50000"/>
                  </a:schemeClr>
                </a:solidFill>
                <a:latin typeface="NikoshBAN" pitchFamily="2" charset="0"/>
                <a:cs typeface="NikoshBAN" pitchFamily="2" charset="0"/>
              </a:rPr>
              <a:t> :	</a:t>
            </a:r>
            <a:r>
              <a:rPr lang="en-US" sz="2800" dirty="0">
                <a:solidFill>
                  <a:schemeClr val="accent6">
                    <a:lumMod val="50000"/>
                  </a:schemeClr>
                </a:solidFill>
                <a:latin typeface="NikoshBAN" pitchFamily="2" charset="0"/>
                <a:cs typeface="NikoshBAN" pitchFamily="2" charset="0"/>
              </a:rPr>
              <a:t> </a:t>
            </a:r>
            <a:r>
              <a:rPr lang="en-US" sz="2800" dirty="0" err="1">
                <a:solidFill>
                  <a:schemeClr val="accent6">
                    <a:lumMod val="50000"/>
                  </a:schemeClr>
                </a:solidFill>
                <a:latin typeface="NikoshBAN" pitchFamily="2" charset="0"/>
                <a:cs typeface="NikoshBAN" pitchFamily="2" charset="0"/>
              </a:rPr>
              <a:t>বর্ধমান</a:t>
            </a:r>
            <a:r>
              <a:rPr lang="en-US" sz="2800" dirty="0">
                <a:solidFill>
                  <a:schemeClr val="accent6">
                    <a:lumMod val="50000"/>
                  </a:schemeClr>
                </a:solidFill>
                <a:latin typeface="NikoshBAN" pitchFamily="2" charset="0"/>
                <a:cs typeface="NikoshBAN" pitchFamily="2" charset="0"/>
              </a:rPr>
              <a:t> </a:t>
            </a:r>
            <a:r>
              <a:rPr lang="en-US" sz="2800" dirty="0" err="1">
                <a:solidFill>
                  <a:schemeClr val="accent6">
                    <a:lumMod val="50000"/>
                  </a:schemeClr>
                </a:solidFill>
                <a:latin typeface="NikoshBAN" pitchFamily="2" charset="0"/>
                <a:cs typeface="NikoshBAN" pitchFamily="2" charset="0"/>
              </a:rPr>
              <a:t>জেলার</a:t>
            </a:r>
            <a:r>
              <a:rPr lang="en-US" sz="2800" dirty="0">
                <a:solidFill>
                  <a:schemeClr val="accent6">
                    <a:lumMod val="50000"/>
                  </a:schemeClr>
                </a:solidFill>
                <a:latin typeface="NikoshBAN" pitchFamily="2" charset="0"/>
                <a:cs typeface="NikoshBAN" pitchFamily="2" charset="0"/>
              </a:rPr>
              <a:t> </a:t>
            </a:r>
            <a:r>
              <a:rPr lang="en-US" sz="2800" dirty="0" err="1">
                <a:solidFill>
                  <a:schemeClr val="accent6">
                    <a:lumMod val="50000"/>
                  </a:schemeClr>
                </a:solidFill>
                <a:latin typeface="NikoshBAN" pitchFamily="2" charset="0"/>
                <a:cs typeface="NikoshBAN" pitchFamily="2" charset="0"/>
              </a:rPr>
              <a:t>আসানসোল</a:t>
            </a:r>
            <a:r>
              <a:rPr lang="en-US" sz="2800" dirty="0">
                <a:solidFill>
                  <a:schemeClr val="accent6">
                    <a:lumMod val="50000"/>
                  </a:schemeClr>
                </a:solidFill>
                <a:latin typeface="NikoshBAN" pitchFamily="2" charset="0"/>
                <a:cs typeface="NikoshBAN" pitchFamily="2" charset="0"/>
              </a:rPr>
              <a:t> </a:t>
            </a:r>
            <a:r>
              <a:rPr lang="en-US" sz="2800" dirty="0" err="1">
                <a:solidFill>
                  <a:schemeClr val="accent6">
                    <a:lumMod val="50000"/>
                  </a:schemeClr>
                </a:solidFill>
                <a:latin typeface="NikoshBAN" pitchFamily="2" charset="0"/>
                <a:cs typeface="NikoshBAN" pitchFamily="2" charset="0"/>
              </a:rPr>
              <a:t>মহাকুমার</a:t>
            </a:r>
            <a:r>
              <a:rPr lang="en-US" sz="2800" dirty="0">
                <a:solidFill>
                  <a:schemeClr val="accent6">
                    <a:lumMod val="50000"/>
                  </a:schemeClr>
                </a:solidFill>
                <a:latin typeface="NikoshBAN" pitchFamily="2" charset="0"/>
                <a:cs typeface="NikoshBAN" pitchFamily="2" charset="0"/>
              </a:rPr>
              <a:t> </a:t>
            </a:r>
            <a:r>
              <a:rPr lang="en-US" sz="2800" dirty="0" err="1">
                <a:solidFill>
                  <a:schemeClr val="accent6">
                    <a:lumMod val="50000"/>
                  </a:schemeClr>
                </a:solidFill>
                <a:latin typeface="NikoshBAN" pitchFamily="2" charset="0"/>
                <a:cs typeface="NikoshBAN" pitchFamily="2" charset="0"/>
              </a:rPr>
              <a:t>চুরুলিয়া</a:t>
            </a:r>
            <a:r>
              <a:rPr lang="en-US" sz="2800" dirty="0">
                <a:solidFill>
                  <a:schemeClr val="accent6">
                    <a:lumMod val="50000"/>
                  </a:schemeClr>
                </a:solidFill>
                <a:latin typeface="NikoshBAN" pitchFamily="2" charset="0"/>
                <a:cs typeface="NikoshBAN" pitchFamily="2" charset="0"/>
              </a:rPr>
              <a:t> </a:t>
            </a:r>
            <a:r>
              <a:rPr lang="en-US" sz="2800" dirty="0" err="1">
                <a:solidFill>
                  <a:schemeClr val="accent6">
                    <a:lumMod val="50000"/>
                  </a:schemeClr>
                </a:solidFill>
                <a:latin typeface="NikoshBAN" pitchFamily="2" charset="0"/>
                <a:cs typeface="NikoshBAN" pitchFamily="2" charset="0"/>
              </a:rPr>
              <a:t>গ্রামে</a:t>
            </a:r>
            <a:r>
              <a:rPr lang="en-US" sz="2800" dirty="0">
                <a:solidFill>
                  <a:schemeClr val="accent6">
                    <a:lumMod val="50000"/>
                  </a:schemeClr>
                </a:solidFill>
                <a:latin typeface="NikoshBAN" pitchFamily="2" charset="0"/>
                <a:cs typeface="NikoshBAN" pitchFamily="2" charset="0"/>
              </a:rPr>
              <a:t> </a:t>
            </a:r>
            <a:endParaRPr lang="bn-IN" sz="2800" dirty="0" smtClean="0">
              <a:solidFill>
                <a:schemeClr val="accent6">
                  <a:lumMod val="50000"/>
                </a:schemeClr>
              </a:solidFill>
              <a:latin typeface="NikoshBAN" pitchFamily="2" charset="0"/>
              <a:cs typeface="NikoshBAN" pitchFamily="2" charset="0"/>
            </a:endParaRPr>
          </a:p>
          <a:p>
            <a:pPr marL="0" indent="0">
              <a:buNone/>
            </a:pPr>
            <a:r>
              <a:rPr lang="bn-IN" sz="2800" dirty="0" smtClean="0">
                <a:solidFill>
                  <a:schemeClr val="tx1"/>
                </a:solidFill>
                <a:latin typeface="NikoshBAN" pitchFamily="2" charset="0"/>
                <a:cs typeface="NikoshBAN" pitchFamily="2" charset="0"/>
              </a:rPr>
              <a:t>২। </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কাজী</a:t>
            </a:r>
            <a:r>
              <a:rPr lang="en-US" sz="2800" dirty="0" smtClean="0">
                <a:solidFill>
                  <a:schemeClr val="tx1"/>
                </a:solidFill>
                <a:latin typeface="NikoshBAN" pitchFamily="2" charset="0"/>
                <a:cs typeface="NikoshBAN" pitchFamily="2" charset="0"/>
              </a:rPr>
              <a:t> </a:t>
            </a:r>
            <a:r>
              <a:rPr lang="en-US" sz="2800" dirty="0" err="1">
                <a:solidFill>
                  <a:schemeClr val="tx1"/>
                </a:solidFill>
                <a:latin typeface="NikoshBAN" pitchFamily="2" charset="0"/>
                <a:cs typeface="NikoshBAN" pitchFamily="2" charset="0"/>
              </a:rPr>
              <a:t>নজরুল</a:t>
            </a:r>
            <a:r>
              <a:rPr lang="en-US" sz="2800" dirty="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ইসলামকে</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বাংলাদেশের</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নাগরিকত্ব</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দেওয়া</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হয়</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কত</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সালে</a:t>
            </a:r>
            <a:r>
              <a:rPr lang="bn-IN" sz="2800" dirty="0" smtClean="0">
                <a:solidFill>
                  <a:schemeClr val="tx1"/>
                </a:solidFill>
                <a:latin typeface="NikoshBAN" pitchFamily="2" charset="0"/>
                <a:cs typeface="NikoshBAN" pitchFamily="2" charset="0"/>
              </a:rPr>
              <a:t>?</a:t>
            </a:r>
            <a:endParaRPr lang="en-US" sz="2800" dirty="0" smtClean="0">
              <a:solidFill>
                <a:schemeClr val="tx1"/>
              </a:solidFill>
              <a:latin typeface="NikoshBAN" pitchFamily="2" charset="0"/>
              <a:cs typeface="NikoshBAN" pitchFamily="2" charset="0"/>
            </a:endParaRPr>
          </a:p>
          <a:p>
            <a:pPr marL="0" indent="0">
              <a:buNone/>
            </a:pPr>
            <a:r>
              <a:rPr lang="en-US" sz="2800" dirty="0" err="1">
                <a:solidFill>
                  <a:schemeClr val="accent6">
                    <a:lumMod val="50000"/>
                  </a:schemeClr>
                </a:solidFill>
                <a:latin typeface="NikoshBAN" pitchFamily="2" charset="0"/>
                <a:cs typeface="NikoshBAN" pitchFamily="2" charset="0"/>
              </a:rPr>
              <a:t>উত্তর</a:t>
            </a:r>
            <a:r>
              <a:rPr lang="en-US" sz="2800" dirty="0">
                <a:solidFill>
                  <a:schemeClr val="accent6">
                    <a:lumMod val="50000"/>
                  </a:schemeClr>
                </a:solidFill>
                <a:latin typeface="NikoshBAN" pitchFamily="2" charset="0"/>
                <a:cs typeface="NikoshBAN" pitchFamily="2" charset="0"/>
              </a:rPr>
              <a:t> </a:t>
            </a:r>
            <a:r>
              <a:rPr lang="en-US" sz="2800" dirty="0" smtClean="0">
                <a:solidFill>
                  <a:schemeClr val="accent6">
                    <a:lumMod val="50000"/>
                  </a:schemeClr>
                </a:solidFill>
                <a:latin typeface="NikoshBAN" pitchFamily="2" charset="0"/>
                <a:cs typeface="NikoshBAN" pitchFamily="2" charset="0"/>
              </a:rPr>
              <a:t>:	১৯৭৬</a:t>
            </a:r>
            <a:endParaRPr lang="bn-IN" sz="2800" dirty="0" smtClean="0">
              <a:solidFill>
                <a:schemeClr val="accent6">
                  <a:lumMod val="50000"/>
                </a:schemeClr>
              </a:solidFill>
              <a:latin typeface="NikoshBAN" pitchFamily="2" charset="0"/>
              <a:cs typeface="NikoshBAN" pitchFamily="2" charset="0"/>
            </a:endParaRPr>
          </a:p>
          <a:p>
            <a:pPr marL="0" indent="0">
              <a:buNone/>
            </a:pPr>
            <a:r>
              <a:rPr lang="bn-IN" sz="2800" dirty="0" smtClean="0">
                <a:solidFill>
                  <a:schemeClr val="tx1"/>
                </a:solidFill>
                <a:latin typeface="NikoshBAN" pitchFamily="2" charset="0"/>
                <a:cs typeface="NikoshBAN" pitchFamily="2" charset="0"/>
              </a:rPr>
              <a:t>৩।  </a:t>
            </a:r>
            <a:r>
              <a:rPr lang="en-US" sz="2800" dirty="0" smtClean="0">
                <a:solidFill>
                  <a:schemeClr val="tx1"/>
                </a:solidFill>
                <a:latin typeface="NikoshBAN" pitchFamily="2" charset="0"/>
                <a:cs typeface="NikoshBAN" pitchFamily="2" charset="0"/>
              </a:rPr>
              <a:t>	</a:t>
            </a:r>
            <a:r>
              <a:rPr lang="bn-IN" sz="2800" dirty="0" smtClean="0">
                <a:solidFill>
                  <a:schemeClr val="tx1"/>
                </a:solidFill>
                <a:latin typeface="NikoshBAN" pitchFamily="2" charset="0"/>
                <a:cs typeface="NikoshBAN" pitchFamily="2" charset="0"/>
              </a:rPr>
              <a:t>‘</a:t>
            </a:r>
            <a:r>
              <a:rPr lang="en-US" sz="2800" dirty="0" err="1" smtClean="0">
                <a:solidFill>
                  <a:schemeClr val="tx1"/>
                </a:solidFill>
                <a:latin typeface="NikoshBAN" pitchFamily="2" charset="0"/>
                <a:cs typeface="NikoshBAN" pitchFamily="2" charset="0"/>
              </a:rPr>
              <a:t>কুহেলিকা</a:t>
            </a:r>
            <a:r>
              <a:rPr lang="bn-IN" sz="2800" dirty="0" smtClean="0">
                <a:solidFill>
                  <a:schemeClr val="tx1"/>
                </a:solidFill>
                <a:latin typeface="NikoshBAN" pitchFamily="2" charset="0"/>
                <a:cs typeface="NikoshBAN" pitchFamily="2" charset="0"/>
              </a:rPr>
              <a:t>’ – কী জাতীয় রচনা ?</a:t>
            </a:r>
            <a:endParaRPr lang="en-US" sz="2800" dirty="0" smtClean="0">
              <a:solidFill>
                <a:schemeClr val="tx1"/>
              </a:solidFill>
              <a:latin typeface="NikoshBAN" pitchFamily="2" charset="0"/>
              <a:cs typeface="NikoshBAN" pitchFamily="2" charset="0"/>
            </a:endParaRPr>
          </a:p>
          <a:p>
            <a:pPr marL="0" indent="0">
              <a:buNone/>
            </a:pPr>
            <a:r>
              <a:rPr lang="en-US" sz="2800" dirty="0" err="1">
                <a:solidFill>
                  <a:schemeClr val="accent6">
                    <a:lumMod val="50000"/>
                  </a:schemeClr>
                </a:solidFill>
                <a:latin typeface="NikoshBAN" pitchFamily="2" charset="0"/>
                <a:cs typeface="NikoshBAN" pitchFamily="2" charset="0"/>
              </a:rPr>
              <a:t>উত্তর</a:t>
            </a:r>
            <a:r>
              <a:rPr lang="en-US" sz="2800" dirty="0">
                <a:solidFill>
                  <a:schemeClr val="accent6">
                    <a:lumMod val="50000"/>
                  </a:schemeClr>
                </a:solidFill>
                <a:latin typeface="NikoshBAN" pitchFamily="2" charset="0"/>
                <a:cs typeface="NikoshBAN" pitchFamily="2" charset="0"/>
              </a:rPr>
              <a:t> </a:t>
            </a:r>
            <a:r>
              <a:rPr lang="en-US" sz="2800" dirty="0" smtClean="0">
                <a:solidFill>
                  <a:schemeClr val="accent6">
                    <a:lumMod val="50000"/>
                  </a:schemeClr>
                </a:solidFill>
                <a:latin typeface="NikoshBAN" pitchFamily="2" charset="0"/>
                <a:cs typeface="NikoshBAN" pitchFamily="2" charset="0"/>
              </a:rPr>
              <a:t>:	</a:t>
            </a:r>
            <a:r>
              <a:rPr lang="en-US" sz="2800" dirty="0">
                <a:solidFill>
                  <a:schemeClr val="accent6">
                    <a:lumMod val="50000"/>
                  </a:schemeClr>
                </a:solidFill>
                <a:latin typeface="NikoshBAN" pitchFamily="2" charset="0"/>
                <a:cs typeface="NikoshBAN" pitchFamily="2" charset="0"/>
              </a:rPr>
              <a:t> </a:t>
            </a:r>
            <a:r>
              <a:rPr lang="en-US" sz="2800" dirty="0" err="1">
                <a:solidFill>
                  <a:schemeClr val="accent6">
                    <a:lumMod val="50000"/>
                  </a:schemeClr>
                </a:solidFill>
                <a:latin typeface="NikoshBAN" pitchFamily="2" charset="0"/>
                <a:cs typeface="NikoshBAN" pitchFamily="2" charset="0"/>
              </a:rPr>
              <a:t>উপন্যাস</a:t>
            </a:r>
            <a:endParaRPr lang="bn-IN" sz="2800" dirty="0" smtClean="0">
              <a:solidFill>
                <a:schemeClr val="accent6">
                  <a:lumMod val="50000"/>
                </a:schemeClr>
              </a:solidFill>
              <a:latin typeface="NikoshBAN" pitchFamily="2" charset="0"/>
              <a:cs typeface="NikoshBAN" pitchFamily="2" charset="0"/>
            </a:endParaRPr>
          </a:p>
          <a:p>
            <a:pPr marL="0" indent="0">
              <a:buNone/>
            </a:pPr>
            <a:r>
              <a:rPr lang="bn-IN" sz="2800" dirty="0" smtClean="0">
                <a:solidFill>
                  <a:schemeClr val="tx1"/>
                </a:solidFill>
                <a:latin typeface="NikoshBAN" pitchFamily="2" charset="0"/>
                <a:cs typeface="NikoshBAN" pitchFamily="2" charset="0"/>
              </a:rPr>
              <a:t>৪। </a:t>
            </a:r>
            <a:r>
              <a:rPr lang="en-US" sz="2800" dirty="0" smtClean="0">
                <a:solidFill>
                  <a:schemeClr val="tx1"/>
                </a:solidFill>
                <a:latin typeface="NikoshBAN" pitchFamily="2" charset="0"/>
                <a:cs typeface="NikoshBAN" pitchFamily="2" charset="0"/>
              </a:rPr>
              <a:t>	</a:t>
            </a:r>
            <a:r>
              <a:rPr lang="bn-IN" sz="2800" dirty="0" smtClean="0">
                <a:solidFill>
                  <a:schemeClr val="tx1"/>
                </a:solidFill>
                <a:latin typeface="NikoshBAN" pitchFamily="2" charset="0"/>
                <a:cs typeface="NikoshBAN" pitchFamily="2" charset="0"/>
              </a:rPr>
              <a:t>‘</a:t>
            </a:r>
            <a:r>
              <a:rPr lang="en-US" sz="2800" dirty="0" err="1" smtClean="0">
                <a:solidFill>
                  <a:schemeClr val="tx1"/>
                </a:solidFill>
                <a:latin typeface="NikoshBAN" pitchFamily="2" charset="0"/>
                <a:cs typeface="NikoshBAN" pitchFamily="2" charset="0"/>
              </a:rPr>
              <a:t>আলেয়া</a:t>
            </a:r>
            <a:r>
              <a:rPr lang="bn-IN" sz="2800" dirty="0" smtClean="0">
                <a:solidFill>
                  <a:schemeClr val="tx1"/>
                </a:solidFill>
                <a:latin typeface="NikoshBAN" pitchFamily="2" charset="0"/>
                <a:cs typeface="NikoshBAN" pitchFamily="2" charset="0"/>
              </a:rPr>
              <a:t>’ – কী জাতীয় রচনা ?</a:t>
            </a:r>
            <a:endParaRPr lang="en-US" sz="2800" dirty="0" smtClean="0">
              <a:solidFill>
                <a:schemeClr val="tx1"/>
              </a:solidFill>
              <a:latin typeface="NikoshBAN" pitchFamily="2" charset="0"/>
              <a:cs typeface="NikoshBAN" pitchFamily="2" charset="0"/>
            </a:endParaRPr>
          </a:p>
          <a:p>
            <a:pPr marL="0" indent="0">
              <a:buNone/>
            </a:pPr>
            <a:r>
              <a:rPr lang="en-US" sz="2800" dirty="0" err="1">
                <a:solidFill>
                  <a:schemeClr val="accent6">
                    <a:lumMod val="50000"/>
                  </a:schemeClr>
                </a:solidFill>
                <a:latin typeface="NikoshBAN" pitchFamily="2" charset="0"/>
                <a:cs typeface="NikoshBAN" pitchFamily="2" charset="0"/>
              </a:rPr>
              <a:t>উত্তর</a:t>
            </a:r>
            <a:r>
              <a:rPr lang="en-US" sz="2800" dirty="0">
                <a:solidFill>
                  <a:schemeClr val="accent6">
                    <a:lumMod val="50000"/>
                  </a:schemeClr>
                </a:solidFill>
                <a:latin typeface="NikoshBAN" pitchFamily="2" charset="0"/>
                <a:cs typeface="NikoshBAN" pitchFamily="2" charset="0"/>
              </a:rPr>
              <a:t> </a:t>
            </a:r>
            <a:r>
              <a:rPr lang="en-US" sz="2800" dirty="0" smtClean="0">
                <a:solidFill>
                  <a:schemeClr val="accent6">
                    <a:lumMod val="50000"/>
                  </a:schemeClr>
                </a:solidFill>
                <a:latin typeface="NikoshBAN" pitchFamily="2" charset="0"/>
                <a:cs typeface="NikoshBAN" pitchFamily="2" charset="0"/>
              </a:rPr>
              <a:t>:	</a:t>
            </a:r>
            <a:r>
              <a:rPr lang="bn-IN" sz="2800" dirty="0">
                <a:solidFill>
                  <a:schemeClr val="accent6">
                    <a:lumMod val="50000"/>
                  </a:schemeClr>
                </a:solidFill>
                <a:latin typeface="NikoshBAN" pitchFamily="2" charset="0"/>
                <a:cs typeface="NikoshBAN" pitchFamily="2" charset="0"/>
              </a:rPr>
              <a:t>নাটক </a:t>
            </a:r>
          </a:p>
          <a:p>
            <a:pPr marL="0" indent="0">
              <a:buNone/>
            </a:pPr>
            <a:endParaRPr lang="bn-IN" sz="2800" dirty="0">
              <a:solidFill>
                <a:schemeClr val="tx1"/>
              </a:solidFill>
              <a:latin typeface="NikoshBAN" pitchFamily="2" charset="0"/>
              <a:cs typeface="NikoshBAN" pitchFamily="2" charset="0"/>
            </a:endParaRPr>
          </a:p>
          <a:p>
            <a:pPr marL="0" indent="0">
              <a:buNone/>
            </a:pPr>
            <a:endParaRPr lang="en-US" sz="2800" dirty="0" smtClean="0">
              <a:solidFill>
                <a:schemeClr val="tx1"/>
              </a:solidFill>
              <a:latin typeface="NikoshBAN" pitchFamily="2" charset="0"/>
              <a:cs typeface="NikoshBAN" pitchFamily="2" charset="0"/>
            </a:endParaRPr>
          </a:p>
          <a:p>
            <a:pPr marL="0" indent="0">
              <a:buNone/>
            </a:pPr>
            <a:endParaRPr lang="en-US" sz="2800" dirty="0">
              <a:solidFill>
                <a:schemeClr val="tx1"/>
              </a:solidFill>
              <a:latin typeface="NikoshBAN" pitchFamily="2" charset="0"/>
              <a:cs typeface="NikoshBAN" pitchFamily="2" charset="0"/>
            </a:endParaRPr>
          </a:p>
        </p:txBody>
      </p:sp>
      <p:sp>
        <p:nvSpPr>
          <p:cNvPr id="7" name="Frame 6"/>
          <p:cNvSpPr/>
          <p:nvPr/>
        </p:nvSpPr>
        <p:spPr>
          <a:xfrm>
            <a:off x="3847563" y="454797"/>
            <a:ext cx="4649273" cy="734096"/>
          </a:xfrm>
          <a:prstGeom prst="frame">
            <a:avLst/>
          </a:prstGeom>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tx1"/>
                </a:solidFill>
                <a:latin typeface="NikoshBAN" panose="02000000000000000000" pitchFamily="2" charset="0"/>
                <a:cs typeface="NikoshBAN" panose="02000000000000000000" pitchFamily="2" charset="0"/>
              </a:rPr>
              <a:t>একক</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কাজ</a:t>
            </a:r>
            <a:endParaRPr lang="en-US" sz="36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49383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anim calcmode="lin" valueType="num">
                                      <p:cBhvr additive="base">
                                        <p:cTn id="43"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8" end="8"/>
                                            </p:txEl>
                                          </p:spTgt>
                                        </p:tgtEl>
                                        <p:attrNameLst>
                                          <p:attrName>style.visibility</p:attrName>
                                        </p:attrNameLst>
                                      </p:cBhvr>
                                      <p:to>
                                        <p:strVal val="visible"/>
                                      </p:to>
                                    </p:set>
                                    <p:anim calcmode="lin" valueType="num">
                                      <p:cBhvr additive="base">
                                        <p:cTn id="49"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inus 5"/>
          <p:cNvSpPr/>
          <p:nvPr/>
        </p:nvSpPr>
        <p:spPr>
          <a:xfrm rot="5400000">
            <a:off x="2427042" y="3415352"/>
            <a:ext cx="7826992" cy="668740"/>
          </a:xfrm>
          <a:prstGeom prst="mathMinus">
            <a:avLst/>
          </a:prstGeom>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Diagram 6"/>
          <p:cNvGraphicFramePr/>
          <p:nvPr>
            <p:extLst>
              <p:ext uri="{D42A27DB-BD31-4B8C-83A1-F6EECF244321}">
                <p14:modId xmlns:p14="http://schemas.microsoft.com/office/powerpoint/2010/main" val="3029487797"/>
              </p:ext>
            </p:extLst>
          </p:nvPr>
        </p:nvGraphicFramePr>
        <p:xfrm>
          <a:off x="723331" y="215363"/>
          <a:ext cx="5282837" cy="14776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extLst>
              <p:ext uri="{D42A27DB-BD31-4B8C-83A1-F6EECF244321}">
                <p14:modId xmlns:p14="http://schemas.microsoft.com/office/powerpoint/2010/main" val="3097915879"/>
              </p:ext>
            </p:extLst>
          </p:nvPr>
        </p:nvGraphicFramePr>
        <p:xfrm>
          <a:off x="723331" y="2139172"/>
          <a:ext cx="5282837" cy="147762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p:cNvGraphicFramePr/>
          <p:nvPr>
            <p:extLst>
              <p:ext uri="{D42A27DB-BD31-4B8C-83A1-F6EECF244321}">
                <p14:modId xmlns:p14="http://schemas.microsoft.com/office/powerpoint/2010/main" val="1171082351"/>
              </p:ext>
            </p:extLst>
          </p:nvPr>
        </p:nvGraphicFramePr>
        <p:xfrm>
          <a:off x="723331" y="3506085"/>
          <a:ext cx="5282837" cy="147762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0" name="Diagram 9"/>
          <p:cNvGraphicFramePr/>
          <p:nvPr>
            <p:extLst>
              <p:ext uri="{D42A27DB-BD31-4B8C-83A1-F6EECF244321}">
                <p14:modId xmlns:p14="http://schemas.microsoft.com/office/powerpoint/2010/main" val="3834327579"/>
              </p:ext>
            </p:extLst>
          </p:nvPr>
        </p:nvGraphicFramePr>
        <p:xfrm>
          <a:off x="723331" y="4884509"/>
          <a:ext cx="5282837" cy="1477623"/>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1" name="Diagram 10"/>
          <p:cNvGraphicFramePr/>
          <p:nvPr>
            <p:extLst>
              <p:ext uri="{D42A27DB-BD31-4B8C-83A1-F6EECF244321}">
                <p14:modId xmlns:p14="http://schemas.microsoft.com/office/powerpoint/2010/main" val="519778482"/>
              </p:ext>
            </p:extLst>
          </p:nvPr>
        </p:nvGraphicFramePr>
        <p:xfrm>
          <a:off x="6553199" y="2396257"/>
          <a:ext cx="5282837" cy="1477623"/>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aphicFrame>
        <p:nvGraphicFramePr>
          <p:cNvPr id="14" name="Diagram 13"/>
          <p:cNvGraphicFramePr/>
          <p:nvPr>
            <p:extLst>
              <p:ext uri="{D42A27DB-BD31-4B8C-83A1-F6EECF244321}">
                <p14:modId xmlns:p14="http://schemas.microsoft.com/office/powerpoint/2010/main" val="1343035305"/>
              </p:ext>
            </p:extLst>
          </p:nvPr>
        </p:nvGraphicFramePr>
        <p:xfrm>
          <a:off x="6539551" y="3825745"/>
          <a:ext cx="5282837" cy="1477623"/>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graphicFrame>
        <p:nvGraphicFramePr>
          <p:cNvPr id="15" name="Diagram 14"/>
          <p:cNvGraphicFramePr/>
          <p:nvPr>
            <p:extLst>
              <p:ext uri="{D42A27DB-BD31-4B8C-83A1-F6EECF244321}">
                <p14:modId xmlns:p14="http://schemas.microsoft.com/office/powerpoint/2010/main" val="3428642713"/>
              </p:ext>
            </p:extLst>
          </p:nvPr>
        </p:nvGraphicFramePr>
        <p:xfrm>
          <a:off x="6553199" y="5276073"/>
          <a:ext cx="5282837" cy="1477623"/>
        </p:xfrm>
        <a:graphic>
          <a:graphicData uri="http://schemas.openxmlformats.org/drawingml/2006/diagram">
            <dgm:relIds xmlns:dgm="http://schemas.openxmlformats.org/drawingml/2006/diagram" xmlns:r="http://schemas.openxmlformats.org/officeDocument/2006/relationships" r:dm="rId32" r:lo="rId33" r:qs="rId34" r:cs="rId35"/>
          </a:graphicData>
        </a:graphic>
      </p:graphicFrame>
      <p:sp>
        <p:nvSpPr>
          <p:cNvPr id="18" name="Rectangle 17"/>
          <p:cNvSpPr/>
          <p:nvPr/>
        </p:nvSpPr>
        <p:spPr>
          <a:xfrm>
            <a:off x="723331" y="6526896"/>
            <a:ext cx="5282837" cy="226800"/>
          </a:xfrm>
          <a:prstGeom prst="rect">
            <a:avLst/>
          </a:prstGeom>
          <a:ln>
            <a:solidFill>
              <a:srgbClr val="92D050"/>
            </a:solidFill>
          </a:ln>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19" name="Group 18"/>
          <p:cNvGrpSpPr/>
          <p:nvPr/>
        </p:nvGrpSpPr>
        <p:grpSpPr>
          <a:xfrm>
            <a:off x="987214" y="6327683"/>
            <a:ext cx="4867264" cy="332052"/>
            <a:chOff x="263883" y="53618"/>
            <a:chExt cx="4867264" cy="332052"/>
          </a:xfrm>
          <a:scene3d>
            <a:camera prst="orthographicFront">
              <a:rot lat="0" lon="0" rev="0"/>
            </a:camera>
            <a:lightRig rig="contrasting" dir="t">
              <a:rot lat="0" lon="0" rev="1200000"/>
            </a:lightRig>
          </a:scene3d>
        </p:grpSpPr>
        <p:sp>
          <p:nvSpPr>
            <p:cNvPr id="20" name="Rounded Rectangle 19"/>
            <p:cNvSpPr/>
            <p:nvPr/>
          </p:nvSpPr>
          <p:spPr>
            <a:xfrm>
              <a:off x="263883" y="53618"/>
              <a:ext cx="4867264" cy="332052"/>
            </a:xfrm>
            <a:prstGeom prst="roundRect">
              <a:avLst/>
            </a:prstGeom>
            <a:ln>
              <a:solidFill>
                <a:srgbClr val="92D050"/>
              </a:solidFill>
            </a:ln>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1" name="Rounded Rectangle 5"/>
            <p:cNvSpPr/>
            <p:nvPr/>
          </p:nvSpPr>
          <p:spPr>
            <a:xfrm>
              <a:off x="280092" y="69827"/>
              <a:ext cx="4834846" cy="299634"/>
            </a:xfrm>
            <a:prstGeom prst="rect">
              <a:avLst/>
            </a:prstGeom>
            <a:solidFill>
              <a:schemeClr val="tx1">
                <a:lumMod val="75000"/>
                <a:lumOff val="25000"/>
              </a:schemeClr>
            </a:solidFill>
            <a:ln>
              <a:solidFill>
                <a:srgbClr val="92D050"/>
              </a:solidFill>
            </a:ln>
            <a:sp3d/>
          </p:spPr>
          <p:style>
            <a:lnRef idx="0">
              <a:scrgbClr r="0" g="0" b="0"/>
            </a:lnRef>
            <a:fillRef idx="0">
              <a:scrgbClr r="0" g="0" b="0"/>
            </a:fillRef>
            <a:effectRef idx="0">
              <a:scrgbClr r="0" g="0" b="0"/>
            </a:effectRef>
            <a:fontRef idx="minor">
              <a:schemeClr val="lt1"/>
            </a:fontRef>
          </p:style>
          <p:txBody>
            <a:bodyPr spcFirstLastPara="0" vert="horz" wrap="square" lIns="139775" tIns="0" rIns="139775" bIns="0" numCol="1" spcCol="1270" anchor="ctr" anchorCtr="0">
              <a:noAutofit/>
            </a:bodyPr>
            <a:lstStyle/>
            <a:p>
              <a:pPr lvl="0" algn="l" defTabSz="1066800">
                <a:lnSpc>
                  <a:spcPct val="90000"/>
                </a:lnSpc>
                <a:spcBef>
                  <a:spcPct val="0"/>
                </a:spcBef>
                <a:spcAft>
                  <a:spcPct val="35000"/>
                </a:spcAft>
              </a:pPr>
              <a:r>
                <a:rPr lang="en-US" sz="2400" kern="1200" dirty="0" err="1" smtClean="0">
                  <a:latin typeface="NikoshBAN" panose="02000000000000000000" pitchFamily="2" charset="0"/>
                  <a:cs typeface="NikoshBAN" panose="02000000000000000000" pitchFamily="2" charset="0"/>
                </a:rPr>
                <a:t>প্রেরণা</a:t>
              </a:r>
              <a:r>
                <a:rPr lang="en-US" sz="2400" kern="1200" dirty="0" smtClean="0">
                  <a:latin typeface="NikoshBAN" panose="02000000000000000000" pitchFamily="2" charset="0"/>
                  <a:cs typeface="NikoshBAN" panose="02000000000000000000" pitchFamily="2" charset="0"/>
                </a:rPr>
                <a:t> </a:t>
              </a:r>
              <a:r>
                <a:rPr lang="en-US" sz="2400" kern="1200" dirty="0" err="1" smtClean="0">
                  <a:latin typeface="NikoshBAN" panose="02000000000000000000" pitchFamily="2" charset="0"/>
                  <a:cs typeface="NikoshBAN" panose="02000000000000000000" pitchFamily="2" charset="0"/>
                </a:rPr>
                <a:t>দিয়েছে</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শক্তি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দিয়েছে</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বিজয়</a:t>
              </a:r>
              <a:r>
                <a:rPr lang="en-US" sz="2400" dirty="0">
                  <a:latin typeface="NikoshBAN" panose="02000000000000000000" pitchFamily="2" charset="0"/>
                  <a:cs typeface="NikoshBAN" panose="02000000000000000000" pitchFamily="2" charset="0"/>
                </a:rPr>
                <a:t> </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লক্ষী</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নারী</a:t>
              </a:r>
              <a:r>
                <a:rPr lang="en-US" sz="2400" dirty="0" smtClean="0">
                  <a:latin typeface="NikoshBAN" panose="02000000000000000000" pitchFamily="2" charset="0"/>
                  <a:cs typeface="NikoshBAN" panose="02000000000000000000" pitchFamily="2" charset="0"/>
                </a:rPr>
                <a:t>।</a:t>
              </a:r>
              <a:endParaRPr lang="en-US" sz="2400" kern="1200" dirty="0">
                <a:latin typeface="NikoshBAN" panose="02000000000000000000" pitchFamily="2" charset="0"/>
                <a:cs typeface="NikoshBAN" panose="02000000000000000000" pitchFamily="2" charset="0"/>
              </a:endParaRPr>
            </a:p>
          </p:txBody>
        </p:sp>
      </p:grpSp>
      <p:sp>
        <p:nvSpPr>
          <p:cNvPr id="22" name="Rectangle 21"/>
          <p:cNvSpPr/>
          <p:nvPr/>
        </p:nvSpPr>
        <p:spPr>
          <a:xfrm>
            <a:off x="707122" y="1900304"/>
            <a:ext cx="5282837" cy="226800"/>
          </a:xfrm>
          <a:prstGeom prst="rect">
            <a:avLst/>
          </a:prstGeom>
          <a:ln>
            <a:solidFill>
              <a:srgbClr val="92D050"/>
            </a:solidFill>
          </a:ln>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23" name="Group 22"/>
          <p:cNvGrpSpPr/>
          <p:nvPr/>
        </p:nvGrpSpPr>
        <p:grpSpPr>
          <a:xfrm>
            <a:off x="971005" y="1701091"/>
            <a:ext cx="4867264" cy="332052"/>
            <a:chOff x="263883" y="53618"/>
            <a:chExt cx="4867264" cy="332052"/>
          </a:xfrm>
          <a:scene3d>
            <a:camera prst="orthographicFront">
              <a:rot lat="0" lon="0" rev="0"/>
            </a:camera>
            <a:lightRig rig="contrasting" dir="t">
              <a:rot lat="0" lon="0" rev="1200000"/>
            </a:lightRig>
          </a:scene3d>
        </p:grpSpPr>
        <p:sp>
          <p:nvSpPr>
            <p:cNvPr id="24" name="Rounded Rectangle 23"/>
            <p:cNvSpPr/>
            <p:nvPr/>
          </p:nvSpPr>
          <p:spPr>
            <a:xfrm>
              <a:off x="263883" y="53618"/>
              <a:ext cx="4867264" cy="332052"/>
            </a:xfrm>
            <a:prstGeom prst="roundRect">
              <a:avLst/>
            </a:prstGeom>
            <a:ln>
              <a:solidFill>
                <a:srgbClr val="92D050"/>
              </a:solidFill>
            </a:ln>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5" name="Rounded Rectangle 5"/>
            <p:cNvSpPr/>
            <p:nvPr/>
          </p:nvSpPr>
          <p:spPr>
            <a:xfrm>
              <a:off x="280092" y="69827"/>
              <a:ext cx="4834846" cy="299634"/>
            </a:xfrm>
            <a:prstGeom prst="rect">
              <a:avLst/>
            </a:prstGeom>
            <a:solidFill>
              <a:schemeClr val="tx1">
                <a:lumMod val="75000"/>
                <a:lumOff val="25000"/>
              </a:schemeClr>
            </a:solidFill>
            <a:ln>
              <a:solidFill>
                <a:srgbClr val="92D050"/>
              </a:solidFill>
            </a:ln>
            <a:sp3d/>
          </p:spPr>
          <p:style>
            <a:lnRef idx="0">
              <a:scrgbClr r="0" g="0" b="0"/>
            </a:lnRef>
            <a:fillRef idx="0">
              <a:scrgbClr r="0" g="0" b="0"/>
            </a:fillRef>
            <a:effectRef idx="0">
              <a:scrgbClr r="0" g="0" b="0"/>
            </a:effectRef>
            <a:fontRef idx="minor">
              <a:schemeClr val="lt1"/>
            </a:fontRef>
          </p:style>
          <p:txBody>
            <a:bodyPr spcFirstLastPara="0" vert="horz" wrap="square" lIns="139775" tIns="0" rIns="139775" bIns="0" numCol="1" spcCol="1270" anchor="ctr" anchorCtr="0">
              <a:noAutofit/>
            </a:bodyPr>
            <a:lstStyle/>
            <a:p>
              <a:pPr lvl="0" algn="l" defTabSz="1066800">
                <a:lnSpc>
                  <a:spcPct val="90000"/>
                </a:lnSpc>
                <a:spcBef>
                  <a:spcPct val="0"/>
                </a:spcBef>
                <a:spcAft>
                  <a:spcPct val="35000"/>
                </a:spcAft>
              </a:pPr>
              <a:r>
                <a:rPr lang="en-US" sz="2400" dirty="0" err="1" smtClean="0">
                  <a:latin typeface="NikoshBAN" panose="02000000000000000000" pitchFamily="2" charset="0"/>
                  <a:cs typeface="NikoshBAN" panose="02000000000000000000" pitchFamily="2" charset="0"/>
                </a:rPr>
                <a:t>অর্ধেক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তার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করিয়াছে</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নারী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অর্ধেক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তার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নর</a:t>
              </a:r>
              <a:r>
                <a:rPr lang="en-US" sz="2400" dirty="0" smtClean="0">
                  <a:latin typeface="NikoshBAN" panose="02000000000000000000" pitchFamily="2" charset="0"/>
                  <a:cs typeface="NikoshBAN" panose="02000000000000000000" pitchFamily="2" charset="0"/>
                </a:rPr>
                <a:t>।</a:t>
              </a:r>
              <a:endParaRPr lang="en-US" sz="2400" kern="1200" dirty="0">
                <a:latin typeface="NikoshBAN" panose="02000000000000000000" pitchFamily="2" charset="0"/>
                <a:cs typeface="NikoshBAN" panose="02000000000000000000" pitchFamily="2" charset="0"/>
              </a:endParaRPr>
            </a:p>
          </p:txBody>
        </p:sp>
      </p:grpSp>
      <p:grpSp>
        <p:nvGrpSpPr>
          <p:cNvPr id="2" name="Group 1"/>
          <p:cNvGrpSpPr/>
          <p:nvPr/>
        </p:nvGrpSpPr>
        <p:grpSpPr>
          <a:xfrm>
            <a:off x="6826598" y="0"/>
            <a:ext cx="5365402" cy="2309089"/>
            <a:chOff x="6826598" y="0"/>
            <a:chExt cx="5365402" cy="2309089"/>
          </a:xfrm>
        </p:grpSpPr>
        <p:sp>
          <p:nvSpPr>
            <p:cNvPr id="5" name="Frame 4"/>
            <p:cNvSpPr/>
            <p:nvPr/>
          </p:nvSpPr>
          <p:spPr>
            <a:xfrm>
              <a:off x="6826598" y="0"/>
              <a:ext cx="4649273" cy="734096"/>
            </a:xfrm>
            <a:prstGeom prst="frame">
              <a:avLst/>
            </a:prstGeom>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tx1"/>
                  </a:solidFill>
                  <a:latin typeface="NikoshBAN" panose="02000000000000000000" pitchFamily="2" charset="0"/>
                  <a:cs typeface="NikoshBAN" panose="02000000000000000000" pitchFamily="2" charset="0"/>
                </a:rPr>
                <a:t>আদর্শ</a:t>
              </a:r>
              <a:r>
                <a:rPr lang="en-US" sz="3600" b="1" dirty="0" smtClean="0">
                  <a:solidFill>
                    <a:schemeClr val="tx1"/>
                  </a:solidFill>
                  <a:latin typeface="NikoshBAN" panose="02000000000000000000" pitchFamily="2" charset="0"/>
                  <a:cs typeface="NikoshBAN" panose="02000000000000000000" pitchFamily="2" charset="0"/>
                </a:rPr>
                <a:t> পাঠ</a:t>
              </a:r>
              <a:endParaRPr lang="en-US" sz="3600" b="1" dirty="0">
                <a:solidFill>
                  <a:schemeClr val="tx1"/>
                </a:solidFill>
                <a:latin typeface="NikoshBAN" panose="02000000000000000000" pitchFamily="2" charset="0"/>
                <a:cs typeface="NikoshBAN" panose="02000000000000000000" pitchFamily="2" charset="0"/>
              </a:endParaRPr>
            </a:p>
          </p:txBody>
        </p:sp>
        <p:sp>
          <p:nvSpPr>
            <p:cNvPr id="3" name="Flowchart: Sequential Access Storage 2"/>
            <p:cNvSpPr/>
            <p:nvPr/>
          </p:nvSpPr>
          <p:spPr>
            <a:xfrm>
              <a:off x="6826598" y="1015226"/>
              <a:ext cx="1468191" cy="777142"/>
            </a:xfrm>
            <a:prstGeom prst="flowChartMagneticTape">
              <a:avLst/>
            </a:prstGeom>
            <a:solidFill>
              <a:schemeClr val="tx1">
                <a:lumMod val="75000"/>
                <a:lumOff val="25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latin typeface="NikoshBAN" panose="02000000000000000000" pitchFamily="2" charset="0"/>
                  <a:cs typeface="NikoshBAN" panose="02000000000000000000" pitchFamily="2" charset="0"/>
                </a:rPr>
                <a:t> </a:t>
              </a:r>
              <a:r>
                <a:rPr lang="en-US" sz="3600" b="1" dirty="0" err="1" smtClean="0">
                  <a:solidFill>
                    <a:schemeClr val="bg1"/>
                  </a:solidFill>
                  <a:latin typeface="NikoshBAN" panose="02000000000000000000" pitchFamily="2" charset="0"/>
                  <a:cs typeface="NikoshBAN" panose="02000000000000000000" pitchFamily="2" charset="0"/>
                </a:rPr>
                <a:t>নারী</a:t>
              </a:r>
              <a:endParaRPr lang="en-US" sz="3600" b="1" dirty="0">
                <a:solidFill>
                  <a:schemeClr val="bg1"/>
                </a:solidFill>
                <a:latin typeface="NikoshBAN" panose="02000000000000000000" pitchFamily="2" charset="0"/>
                <a:cs typeface="NikoshBAN" panose="02000000000000000000" pitchFamily="2" charset="0"/>
              </a:endParaRPr>
            </a:p>
          </p:txBody>
        </p:sp>
        <p:sp>
          <p:nvSpPr>
            <p:cNvPr id="4" name="Flowchart: Stored Data 3"/>
            <p:cNvSpPr/>
            <p:nvPr/>
          </p:nvSpPr>
          <p:spPr>
            <a:xfrm>
              <a:off x="8294789" y="1679743"/>
              <a:ext cx="3897211" cy="629346"/>
            </a:xfrm>
            <a:prstGeom prst="flowChartOnlineStorage">
              <a:avLst/>
            </a:prstGeom>
            <a:solidFill>
              <a:schemeClr val="tx1">
                <a:lumMod val="75000"/>
                <a:lumOff val="25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r>
                <a:rPr lang="en-US" sz="2800" b="1" dirty="0" err="1" smtClean="0">
                  <a:latin typeface="NikoshBAN" panose="02000000000000000000" pitchFamily="2" charset="0"/>
                  <a:cs typeface="NikoshBAN" panose="02000000000000000000" pitchFamily="2" charset="0"/>
                </a:rPr>
                <a:t>কাজী</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নজরুল</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ইসলাম</a:t>
              </a:r>
              <a:endParaRPr lang="en-US" sz="2800" b="1" dirty="0">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val="26232013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2000" fill="hold"/>
                                        <p:tgtEl>
                                          <p:spTgt spid="6"/>
                                        </p:tgtEl>
                                        <p:attrNameLst>
                                          <p:attrName>ppt_x</p:attrName>
                                        </p:attrNameLst>
                                      </p:cBhvr>
                                      <p:tavLst>
                                        <p:tav tm="0">
                                          <p:val>
                                            <p:strVal val="#ppt_x"/>
                                          </p:val>
                                        </p:tav>
                                        <p:tav tm="100000">
                                          <p:val>
                                            <p:strVal val="#ppt_x"/>
                                          </p:val>
                                        </p:tav>
                                      </p:tavLst>
                                    </p:anim>
                                    <p:anim calcmode="lin" valueType="num">
                                      <p:cBhvr additive="base">
                                        <p:cTn id="16" dur="20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2000" fill="hold"/>
                                        <p:tgtEl>
                                          <p:spTgt spid="7"/>
                                        </p:tgtEl>
                                        <p:attrNameLst>
                                          <p:attrName>ppt_x</p:attrName>
                                        </p:attrNameLst>
                                      </p:cBhvr>
                                      <p:tavLst>
                                        <p:tav tm="0">
                                          <p:val>
                                            <p:strVal val="#ppt_x"/>
                                          </p:val>
                                        </p:tav>
                                        <p:tav tm="100000">
                                          <p:val>
                                            <p:strVal val="#ppt_x"/>
                                          </p:val>
                                        </p:tav>
                                      </p:tavLst>
                                    </p:anim>
                                    <p:anim calcmode="lin" valueType="num">
                                      <p:cBhvr additive="base">
                                        <p:cTn id="20" dur="20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2000" fill="hold"/>
                                        <p:tgtEl>
                                          <p:spTgt spid="8"/>
                                        </p:tgtEl>
                                        <p:attrNameLst>
                                          <p:attrName>ppt_x</p:attrName>
                                        </p:attrNameLst>
                                      </p:cBhvr>
                                      <p:tavLst>
                                        <p:tav tm="0">
                                          <p:val>
                                            <p:strVal val="#ppt_x"/>
                                          </p:val>
                                        </p:tav>
                                        <p:tav tm="100000">
                                          <p:val>
                                            <p:strVal val="#ppt_x"/>
                                          </p:val>
                                        </p:tav>
                                      </p:tavLst>
                                    </p:anim>
                                    <p:anim calcmode="lin" valueType="num">
                                      <p:cBhvr additive="base">
                                        <p:cTn id="24" dur="20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2000" fill="hold"/>
                                        <p:tgtEl>
                                          <p:spTgt spid="9"/>
                                        </p:tgtEl>
                                        <p:attrNameLst>
                                          <p:attrName>ppt_x</p:attrName>
                                        </p:attrNameLst>
                                      </p:cBhvr>
                                      <p:tavLst>
                                        <p:tav tm="0">
                                          <p:val>
                                            <p:strVal val="#ppt_x"/>
                                          </p:val>
                                        </p:tav>
                                        <p:tav tm="100000">
                                          <p:val>
                                            <p:strVal val="#ppt_x"/>
                                          </p:val>
                                        </p:tav>
                                      </p:tavLst>
                                    </p:anim>
                                    <p:anim calcmode="lin" valueType="num">
                                      <p:cBhvr additive="base">
                                        <p:cTn id="28" dur="20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2000" fill="hold"/>
                                        <p:tgtEl>
                                          <p:spTgt spid="10"/>
                                        </p:tgtEl>
                                        <p:attrNameLst>
                                          <p:attrName>ppt_x</p:attrName>
                                        </p:attrNameLst>
                                      </p:cBhvr>
                                      <p:tavLst>
                                        <p:tav tm="0">
                                          <p:val>
                                            <p:strVal val="#ppt_x"/>
                                          </p:val>
                                        </p:tav>
                                        <p:tav tm="100000">
                                          <p:val>
                                            <p:strVal val="#ppt_x"/>
                                          </p:val>
                                        </p:tav>
                                      </p:tavLst>
                                    </p:anim>
                                    <p:anim calcmode="lin" valueType="num">
                                      <p:cBhvr additive="base">
                                        <p:cTn id="32" dur="200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2000" fill="hold"/>
                                        <p:tgtEl>
                                          <p:spTgt spid="11"/>
                                        </p:tgtEl>
                                        <p:attrNameLst>
                                          <p:attrName>ppt_x</p:attrName>
                                        </p:attrNameLst>
                                      </p:cBhvr>
                                      <p:tavLst>
                                        <p:tav tm="0">
                                          <p:val>
                                            <p:strVal val="#ppt_x"/>
                                          </p:val>
                                        </p:tav>
                                        <p:tav tm="100000">
                                          <p:val>
                                            <p:strVal val="#ppt_x"/>
                                          </p:val>
                                        </p:tav>
                                      </p:tavLst>
                                    </p:anim>
                                    <p:anim calcmode="lin" valueType="num">
                                      <p:cBhvr additive="base">
                                        <p:cTn id="36" dur="2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2000" fill="hold"/>
                                        <p:tgtEl>
                                          <p:spTgt spid="14"/>
                                        </p:tgtEl>
                                        <p:attrNameLst>
                                          <p:attrName>ppt_x</p:attrName>
                                        </p:attrNameLst>
                                      </p:cBhvr>
                                      <p:tavLst>
                                        <p:tav tm="0">
                                          <p:val>
                                            <p:strVal val="#ppt_x"/>
                                          </p:val>
                                        </p:tav>
                                        <p:tav tm="100000">
                                          <p:val>
                                            <p:strVal val="#ppt_x"/>
                                          </p:val>
                                        </p:tav>
                                      </p:tavLst>
                                    </p:anim>
                                    <p:anim calcmode="lin" valueType="num">
                                      <p:cBhvr additive="base">
                                        <p:cTn id="40" dur="2000" fill="hold"/>
                                        <p:tgtEl>
                                          <p:spTgt spid="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2000" fill="hold"/>
                                        <p:tgtEl>
                                          <p:spTgt spid="15"/>
                                        </p:tgtEl>
                                        <p:attrNameLst>
                                          <p:attrName>ppt_x</p:attrName>
                                        </p:attrNameLst>
                                      </p:cBhvr>
                                      <p:tavLst>
                                        <p:tav tm="0">
                                          <p:val>
                                            <p:strVal val="#ppt_x"/>
                                          </p:val>
                                        </p:tav>
                                        <p:tav tm="100000">
                                          <p:val>
                                            <p:strVal val="#ppt_x"/>
                                          </p:val>
                                        </p:tav>
                                      </p:tavLst>
                                    </p:anim>
                                    <p:anim calcmode="lin" valueType="num">
                                      <p:cBhvr additive="base">
                                        <p:cTn id="44" dur="2000" fill="hold"/>
                                        <p:tgtEl>
                                          <p:spTgt spid="15"/>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2000" fill="hold"/>
                                        <p:tgtEl>
                                          <p:spTgt spid="18"/>
                                        </p:tgtEl>
                                        <p:attrNameLst>
                                          <p:attrName>ppt_x</p:attrName>
                                        </p:attrNameLst>
                                      </p:cBhvr>
                                      <p:tavLst>
                                        <p:tav tm="0">
                                          <p:val>
                                            <p:strVal val="#ppt_x"/>
                                          </p:val>
                                        </p:tav>
                                        <p:tav tm="100000">
                                          <p:val>
                                            <p:strVal val="#ppt_x"/>
                                          </p:val>
                                        </p:tav>
                                      </p:tavLst>
                                    </p:anim>
                                    <p:anim calcmode="lin" valueType="num">
                                      <p:cBhvr additive="base">
                                        <p:cTn id="48" dur="2000" fill="hold"/>
                                        <p:tgtEl>
                                          <p:spTgt spid="18"/>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2000" fill="hold"/>
                                        <p:tgtEl>
                                          <p:spTgt spid="19"/>
                                        </p:tgtEl>
                                        <p:attrNameLst>
                                          <p:attrName>ppt_x</p:attrName>
                                        </p:attrNameLst>
                                      </p:cBhvr>
                                      <p:tavLst>
                                        <p:tav tm="0">
                                          <p:val>
                                            <p:strVal val="#ppt_x"/>
                                          </p:val>
                                        </p:tav>
                                        <p:tav tm="100000">
                                          <p:val>
                                            <p:strVal val="#ppt_x"/>
                                          </p:val>
                                        </p:tav>
                                      </p:tavLst>
                                    </p:anim>
                                    <p:anim calcmode="lin" valueType="num">
                                      <p:cBhvr additive="base">
                                        <p:cTn id="52" dur="2000" fill="hold"/>
                                        <p:tgtEl>
                                          <p:spTgt spid="19"/>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2000" fill="hold"/>
                                        <p:tgtEl>
                                          <p:spTgt spid="22"/>
                                        </p:tgtEl>
                                        <p:attrNameLst>
                                          <p:attrName>ppt_x</p:attrName>
                                        </p:attrNameLst>
                                      </p:cBhvr>
                                      <p:tavLst>
                                        <p:tav tm="0">
                                          <p:val>
                                            <p:strVal val="#ppt_x"/>
                                          </p:val>
                                        </p:tav>
                                        <p:tav tm="100000">
                                          <p:val>
                                            <p:strVal val="#ppt_x"/>
                                          </p:val>
                                        </p:tav>
                                      </p:tavLst>
                                    </p:anim>
                                    <p:anim calcmode="lin" valueType="num">
                                      <p:cBhvr additive="base">
                                        <p:cTn id="56" dur="2000" fill="hold"/>
                                        <p:tgtEl>
                                          <p:spTgt spid="22"/>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2000" fill="hold"/>
                                        <p:tgtEl>
                                          <p:spTgt spid="23"/>
                                        </p:tgtEl>
                                        <p:attrNameLst>
                                          <p:attrName>ppt_x</p:attrName>
                                        </p:attrNameLst>
                                      </p:cBhvr>
                                      <p:tavLst>
                                        <p:tav tm="0">
                                          <p:val>
                                            <p:strVal val="#ppt_x"/>
                                          </p:val>
                                        </p:tav>
                                        <p:tav tm="100000">
                                          <p:val>
                                            <p:strVal val="#ppt_x"/>
                                          </p:val>
                                        </p:tav>
                                      </p:tavLst>
                                    </p:anim>
                                    <p:anim calcmode="lin" valueType="num">
                                      <p:cBhvr additive="base">
                                        <p:cTn id="60" dur="20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7" grpId="0">
        <p:bldAsOne/>
      </p:bldGraphic>
      <p:bldGraphic spid="8" grpId="0">
        <p:bldAsOne/>
      </p:bldGraphic>
      <p:bldGraphic spid="9" grpId="0">
        <p:bldAsOne/>
      </p:bldGraphic>
      <p:bldGraphic spid="10" grpId="0">
        <p:bldAsOne/>
      </p:bldGraphic>
      <p:bldGraphic spid="11" grpId="0">
        <p:bldAsOne/>
      </p:bldGraphic>
      <p:bldGraphic spid="14" grpId="0">
        <p:bldAsOne/>
      </p:bldGraphic>
      <p:bldGraphic spid="15"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321642658"/>
              </p:ext>
            </p:extLst>
          </p:nvPr>
        </p:nvGraphicFramePr>
        <p:xfrm>
          <a:off x="8879268" y="6012883"/>
          <a:ext cx="3312732" cy="8451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rame 4"/>
          <p:cNvSpPr/>
          <p:nvPr/>
        </p:nvSpPr>
        <p:spPr>
          <a:xfrm>
            <a:off x="3847563" y="412124"/>
            <a:ext cx="4649273" cy="734096"/>
          </a:xfrm>
          <a:prstGeom prst="frame">
            <a:avLst/>
          </a:prstGeom>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latin typeface="NikoshBAN" panose="02000000000000000000" pitchFamily="2" charset="0"/>
                <a:cs typeface="NikoshBAN" panose="02000000000000000000" pitchFamily="2" charset="0"/>
              </a:rPr>
              <a:t>নীরব পাঠ</a:t>
            </a:r>
            <a:endParaRPr lang="en-US" sz="3600" b="1" dirty="0">
              <a:solidFill>
                <a:schemeClr val="tx1"/>
              </a:solidFill>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38333" y="1494591"/>
            <a:ext cx="6267732" cy="3798625"/>
          </a:xfrm>
          <a:prstGeom prst="roundRect">
            <a:avLst>
              <a:gd name="adj" fmla="val 4167"/>
            </a:avLst>
          </a:prstGeom>
          <a:solidFill>
            <a:srgbClr val="FFFFFF"/>
          </a:solidFill>
          <a:ln w="76200" cap="sq">
            <a:solidFill>
              <a:srgbClr val="00B0F0"/>
            </a:solidFill>
            <a:miter lim="800000"/>
          </a:ln>
          <a:effectLst>
            <a:reflection blurRad="12700" stA="33000" endPos="28000" dist="5000" dir="5400000" sy="-100000" algn="bl" rotWithShape="0"/>
          </a:effectLst>
          <a:scene3d>
            <a:camera prst="perspective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0849268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Terminator 4"/>
          <p:cNvSpPr/>
          <p:nvPr/>
        </p:nvSpPr>
        <p:spPr>
          <a:xfrm>
            <a:off x="779863" y="2040622"/>
            <a:ext cx="3067700" cy="750627"/>
          </a:xfrm>
          <a:prstGeom prst="flowChartTerminator">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chemeClr val="tx1"/>
                </a:solidFill>
                <a:latin typeface="NikoshBAN" panose="02000000000000000000" pitchFamily="2" charset="0"/>
                <a:cs typeface="NikoshBAN" panose="02000000000000000000" pitchFamily="2" charset="0"/>
              </a:rPr>
              <a:t>সাম্য</a:t>
            </a:r>
            <a:endParaRPr lang="en-US" sz="3600" dirty="0">
              <a:solidFill>
                <a:schemeClr val="tx1"/>
              </a:solidFill>
              <a:latin typeface="NikoshBAN" panose="02000000000000000000" pitchFamily="2" charset="0"/>
              <a:cs typeface="NikoshBAN" panose="02000000000000000000" pitchFamily="2" charset="0"/>
            </a:endParaRPr>
          </a:p>
        </p:txBody>
      </p:sp>
      <p:sp>
        <p:nvSpPr>
          <p:cNvPr id="9" name="Flowchart: Terminator 8"/>
          <p:cNvSpPr/>
          <p:nvPr/>
        </p:nvSpPr>
        <p:spPr>
          <a:xfrm>
            <a:off x="7397388" y="2040622"/>
            <a:ext cx="4635132" cy="750627"/>
          </a:xfrm>
          <a:prstGeom prst="flowChartTerminator">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NikoshBAN" panose="02000000000000000000" pitchFamily="2" charset="0"/>
                <a:cs typeface="NikoshBAN" panose="02000000000000000000" pitchFamily="2" charset="0"/>
              </a:rPr>
              <a:t> </a:t>
            </a:r>
            <a:r>
              <a:rPr lang="en-US" sz="3600" dirty="0" err="1" smtClean="0">
                <a:solidFill>
                  <a:schemeClr val="tx1"/>
                </a:solidFill>
                <a:latin typeface="NikoshBAN" panose="02000000000000000000" pitchFamily="2" charset="0"/>
                <a:cs typeface="NikoshBAN" panose="02000000000000000000" pitchFamily="2" charset="0"/>
              </a:rPr>
              <a:t>সমতা</a:t>
            </a:r>
            <a:endParaRPr lang="en-US" sz="3600" dirty="0">
              <a:solidFill>
                <a:schemeClr val="tx1"/>
              </a:solidFill>
              <a:latin typeface="NikoshBAN" panose="02000000000000000000" pitchFamily="2" charset="0"/>
              <a:cs typeface="NikoshBAN" panose="02000000000000000000" pitchFamily="2" charset="0"/>
            </a:endParaRPr>
          </a:p>
        </p:txBody>
      </p:sp>
      <p:sp>
        <p:nvSpPr>
          <p:cNvPr id="10" name="Flowchart: Terminator 9"/>
          <p:cNvSpPr/>
          <p:nvPr/>
        </p:nvSpPr>
        <p:spPr>
          <a:xfrm>
            <a:off x="779863" y="3776162"/>
            <a:ext cx="3067700" cy="750627"/>
          </a:xfrm>
          <a:prstGeom prst="flowChartTerminator">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NikoshBAN" panose="02000000000000000000" pitchFamily="2" charset="0"/>
                <a:cs typeface="NikoshBAN" panose="02000000000000000000" pitchFamily="2" charset="0"/>
              </a:rPr>
              <a:t> </a:t>
            </a:r>
            <a:r>
              <a:rPr lang="en-US" sz="3600" dirty="0" err="1" smtClean="0">
                <a:solidFill>
                  <a:schemeClr val="tx1"/>
                </a:solidFill>
                <a:latin typeface="NikoshBAN" panose="02000000000000000000" pitchFamily="2" charset="0"/>
                <a:cs typeface="NikoshBAN" panose="02000000000000000000" pitchFamily="2" charset="0"/>
              </a:rPr>
              <a:t>রণ</a:t>
            </a:r>
            <a:endParaRPr lang="en-US" sz="3600" dirty="0">
              <a:solidFill>
                <a:schemeClr val="tx1"/>
              </a:solidFill>
              <a:latin typeface="NikoshBAN" panose="02000000000000000000" pitchFamily="2" charset="0"/>
              <a:cs typeface="NikoshBAN" panose="02000000000000000000" pitchFamily="2" charset="0"/>
            </a:endParaRPr>
          </a:p>
        </p:txBody>
      </p:sp>
      <p:sp>
        <p:nvSpPr>
          <p:cNvPr id="12" name="Flowchart: Terminator 11"/>
          <p:cNvSpPr/>
          <p:nvPr/>
        </p:nvSpPr>
        <p:spPr>
          <a:xfrm>
            <a:off x="870181" y="5471123"/>
            <a:ext cx="3067700" cy="750627"/>
          </a:xfrm>
          <a:prstGeom prst="flowChartTerminator">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chemeClr val="tx1"/>
                </a:solidFill>
                <a:latin typeface="NikoshBAN" panose="02000000000000000000" pitchFamily="2" charset="0"/>
                <a:cs typeface="NikoshBAN" panose="02000000000000000000" pitchFamily="2" charset="0"/>
              </a:rPr>
              <a:t>বিজয়-লক্ষী</a:t>
            </a:r>
            <a:r>
              <a:rPr lang="en-US" sz="3600" dirty="0" smtClean="0">
                <a:solidFill>
                  <a:schemeClr val="tx1"/>
                </a:solidFill>
                <a:latin typeface="NikoshBAN" panose="02000000000000000000" pitchFamily="2" charset="0"/>
                <a:cs typeface="NikoshBAN" panose="02000000000000000000" pitchFamily="2" charset="0"/>
              </a:rPr>
              <a:t> </a:t>
            </a:r>
            <a:r>
              <a:rPr lang="en-US" sz="3600" dirty="0" err="1" smtClean="0">
                <a:solidFill>
                  <a:schemeClr val="tx1"/>
                </a:solidFill>
                <a:latin typeface="NikoshBAN" panose="02000000000000000000" pitchFamily="2" charset="0"/>
                <a:cs typeface="NikoshBAN" panose="02000000000000000000" pitchFamily="2" charset="0"/>
              </a:rPr>
              <a:t>নারী</a:t>
            </a:r>
            <a:endParaRPr lang="en-US" sz="3600" dirty="0">
              <a:solidFill>
                <a:schemeClr val="tx1"/>
              </a:solidFill>
              <a:latin typeface="NikoshBAN" panose="02000000000000000000" pitchFamily="2" charset="0"/>
              <a:cs typeface="NikoshBAN" panose="02000000000000000000" pitchFamily="2" charset="0"/>
            </a:endParaRPr>
          </a:p>
        </p:txBody>
      </p:sp>
      <p:sp>
        <p:nvSpPr>
          <p:cNvPr id="14" name="Flowchart: Terminator 13"/>
          <p:cNvSpPr/>
          <p:nvPr/>
        </p:nvSpPr>
        <p:spPr>
          <a:xfrm>
            <a:off x="7397388" y="3776163"/>
            <a:ext cx="4635132" cy="750627"/>
          </a:xfrm>
          <a:prstGeom prst="flowChartTerminator">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chemeClr val="tx1"/>
                </a:solidFill>
                <a:latin typeface="NikoshBAN" panose="02000000000000000000" pitchFamily="2" charset="0"/>
                <a:cs typeface="NikoshBAN" panose="02000000000000000000" pitchFamily="2" charset="0"/>
              </a:rPr>
              <a:t>যুদ্ধ</a:t>
            </a:r>
            <a:r>
              <a:rPr lang="en-US" sz="3600" dirty="0" smtClean="0">
                <a:solidFill>
                  <a:schemeClr val="tx1"/>
                </a:solidFill>
                <a:latin typeface="NikoshBAN" panose="02000000000000000000" pitchFamily="2" charset="0"/>
                <a:cs typeface="NikoshBAN" panose="02000000000000000000" pitchFamily="2" charset="0"/>
              </a:rPr>
              <a:t>, </a:t>
            </a:r>
            <a:r>
              <a:rPr lang="en-US" sz="3600" dirty="0" err="1" smtClean="0">
                <a:solidFill>
                  <a:schemeClr val="tx1"/>
                </a:solidFill>
                <a:latin typeface="NikoshBAN" panose="02000000000000000000" pitchFamily="2" charset="0"/>
                <a:cs typeface="NikoshBAN" panose="02000000000000000000" pitchFamily="2" charset="0"/>
              </a:rPr>
              <a:t>লড়াই</a:t>
            </a:r>
            <a:endParaRPr lang="en-US" sz="3600" dirty="0">
              <a:solidFill>
                <a:schemeClr val="tx1"/>
              </a:solidFill>
              <a:latin typeface="NikoshBAN" panose="02000000000000000000" pitchFamily="2" charset="0"/>
              <a:cs typeface="NikoshBAN" panose="02000000000000000000" pitchFamily="2" charset="0"/>
            </a:endParaRPr>
          </a:p>
        </p:txBody>
      </p:sp>
      <p:sp>
        <p:nvSpPr>
          <p:cNvPr id="15" name="Flowchart: Terminator 14"/>
          <p:cNvSpPr/>
          <p:nvPr/>
        </p:nvSpPr>
        <p:spPr>
          <a:xfrm>
            <a:off x="7397388" y="5471124"/>
            <a:ext cx="4635132" cy="750627"/>
          </a:xfrm>
          <a:prstGeom prst="flowChartTerminator">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chemeClr val="tx1"/>
                </a:solidFill>
                <a:latin typeface="NikoshBAN" panose="02000000000000000000" pitchFamily="2" charset="0"/>
                <a:cs typeface="NikoshBAN" panose="02000000000000000000" pitchFamily="2" charset="0"/>
              </a:rPr>
              <a:t>জয়ের</a:t>
            </a:r>
            <a:r>
              <a:rPr lang="en-US" sz="3600" dirty="0" smtClean="0">
                <a:solidFill>
                  <a:schemeClr val="tx1"/>
                </a:solidFill>
                <a:latin typeface="NikoshBAN" panose="02000000000000000000" pitchFamily="2" charset="0"/>
                <a:cs typeface="NikoshBAN" panose="02000000000000000000" pitchFamily="2" charset="0"/>
              </a:rPr>
              <a:t> </a:t>
            </a:r>
            <a:r>
              <a:rPr lang="en-US" sz="3600" dirty="0" err="1" smtClean="0">
                <a:solidFill>
                  <a:schemeClr val="tx1"/>
                </a:solidFill>
                <a:latin typeface="NikoshBAN" panose="02000000000000000000" pitchFamily="2" charset="0"/>
                <a:cs typeface="NikoshBAN" panose="02000000000000000000" pitchFamily="2" charset="0"/>
              </a:rPr>
              <a:t>নিয়ন্তা</a:t>
            </a:r>
            <a:r>
              <a:rPr lang="en-US" sz="3600" dirty="0" smtClean="0">
                <a:solidFill>
                  <a:schemeClr val="tx1"/>
                </a:solidFill>
                <a:latin typeface="NikoshBAN" panose="02000000000000000000" pitchFamily="2" charset="0"/>
                <a:cs typeface="NikoshBAN" panose="02000000000000000000" pitchFamily="2" charset="0"/>
              </a:rPr>
              <a:t> </a:t>
            </a:r>
            <a:r>
              <a:rPr lang="en-US" sz="3600" dirty="0" err="1" smtClean="0">
                <a:solidFill>
                  <a:schemeClr val="tx1"/>
                </a:solidFill>
                <a:latin typeface="NikoshBAN" panose="02000000000000000000" pitchFamily="2" charset="0"/>
                <a:cs typeface="NikoshBAN" panose="02000000000000000000" pitchFamily="2" charset="0"/>
              </a:rPr>
              <a:t>দেবী</a:t>
            </a:r>
            <a:endParaRPr lang="en-US" sz="3600" dirty="0">
              <a:solidFill>
                <a:schemeClr val="tx1"/>
              </a:solidFill>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1406" y="1674756"/>
            <a:ext cx="3232459" cy="1487986"/>
          </a:xfrm>
          <a:prstGeom prst="roundRect">
            <a:avLst>
              <a:gd name="adj" fmla="val 4167"/>
            </a:avLst>
          </a:prstGeom>
          <a:solidFill>
            <a:srgbClr val="FFFFFF"/>
          </a:solidFill>
          <a:ln w="76200" cap="sq">
            <a:solidFill>
              <a:srgbClr val="92D050"/>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7453" y="3434383"/>
            <a:ext cx="3180369" cy="1434186"/>
          </a:xfrm>
          <a:prstGeom prst="roundRect">
            <a:avLst>
              <a:gd name="adj" fmla="val 4167"/>
            </a:avLst>
          </a:prstGeom>
          <a:solidFill>
            <a:srgbClr val="FFFFFF"/>
          </a:solidFill>
          <a:ln w="76200" cap="sq">
            <a:solidFill>
              <a:srgbClr val="92D050"/>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7450" y="5132156"/>
            <a:ext cx="3180369" cy="1434186"/>
          </a:xfrm>
          <a:prstGeom prst="roundRect">
            <a:avLst>
              <a:gd name="adj" fmla="val 4167"/>
            </a:avLst>
          </a:prstGeom>
          <a:solidFill>
            <a:srgbClr val="FFFFFF"/>
          </a:solidFill>
          <a:ln w="76200" cap="sq">
            <a:solidFill>
              <a:srgbClr val="92D050"/>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7" name="Frame 16"/>
          <p:cNvSpPr/>
          <p:nvPr/>
        </p:nvSpPr>
        <p:spPr>
          <a:xfrm>
            <a:off x="3847563" y="412124"/>
            <a:ext cx="5180527" cy="734096"/>
          </a:xfrm>
          <a:prstGeom prst="frame">
            <a:avLst/>
          </a:prstGeom>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sz="3600" b="1" dirty="0">
                <a:solidFill>
                  <a:schemeClr val="tx1"/>
                </a:solidFill>
                <a:latin typeface="NikoshBAN" panose="02000000000000000000" pitchFamily="2" charset="0"/>
                <a:cs typeface="NikoshBAN" panose="02000000000000000000" pitchFamily="2" charset="0"/>
              </a:rPr>
              <a:t>এসো নতুন শব্দের অর্থ জেনে নিই </a:t>
            </a:r>
            <a:endParaRPr lang="en-US" sz="36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667293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1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1+#ppt_w/2"/>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circle(in)">
                                      <p:cBhvr>
                                        <p:cTn id="30" dur="10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6"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1+#ppt_w/2"/>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3"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1+#ppt_w/2"/>
                                          </p:val>
                                        </p:tav>
                                        <p:tav tm="100000">
                                          <p:val>
                                            <p:strVal val="#ppt_x"/>
                                          </p:val>
                                        </p:tav>
                                      </p:tavLst>
                                    </p:anim>
                                    <p:anim calcmode="lin" valueType="num">
                                      <p:cBhvr additive="base">
                                        <p:cTn id="42"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circle(in)">
                                      <p:cBhvr>
                                        <p:cTn id="47" dur="10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3"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500" fill="hold"/>
                                        <p:tgtEl>
                                          <p:spTgt spid="15"/>
                                        </p:tgtEl>
                                        <p:attrNameLst>
                                          <p:attrName>ppt_x</p:attrName>
                                        </p:attrNameLst>
                                      </p:cBhvr>
                                      <p:tavLst>
                                        <p:tav tm="0">
                                          <p:val>
                                            <p:strVal val="1+#ppt_w/2"/>
                                          </p:val>
                                        </p:tav>
                                        <p:tav tm="100000">
                                          <p:val>
                                            <p:strVal val="#ppt_x"/>
                                          </p:val>
                                        </p:tav>
                                      </p:tavLst>
                                    </p:anim>
                                    <p:anim calcmode="lin" valueType="num">
                                      <p:cBhvr additive="base">
                                        <p:cTn id="53"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2" grpId="0" animBg="1"/>
      <p:bldP spid="14"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Terminator 4"/>
          <p:cNvSpPr/>
          <p:nvPr/>
        </p:nvSpPr>
        <p:spPr>
          <a:xfrm>
            <a:off x="844431" y="1976229"/>
            <a:ext cx="3067700" cy="750627"/>
          </a:xfrm>
          <a:prstGeom prst="flowChartTerminator">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chemeClr val="tx1"/>
                </a:solidFill>
                <a:latin typeface="NikoshBAN" panose="02000000000000000000" pitchFamily="2" charset="0"/>
                <a:cs typeface="NikoshBAN" panose="02000000000000000000" pitchFamily="2" charset="0"/>
              </a:rPr>
              <a:t>ডঙ্কা</a:t>
            </a:r>
            <a:endParaRPr lang="en-US" sz="3600" dirty="0">
              <a:solidFill>
                <a:schemeClr val="tx1"/>
              </a:solidFill>
              <a:latin typeface="NikoshBAN" panose="02000000000000000000" pitchFamily="2" charset="0"/>
              <a:cs typeface="NikoshBAN" panose="02000000000000000000" pitchFamily="2" charset="0"/>
            </a:endParaRPr>
          </a:p>
        </p:txBody>
      </p:sp>
      <p:sp>
        <p:nvSpPr>
          <p:cNvPr id="9" name="Flowchart: Terminator 8"/>
          <p:cNvSpPr/>
          <p:nvPr/>
        </p:nvSpPr>
        <p:spPr>
          <a:xfrm>
            <a:off x="7345872" y="1976229"/>
            <a:ext cx="4635132" cy="750627"/>
          </a:xfrm>
          <a:prstGeom prst="flowChartTerminator">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NikoshBAN" panose="02000000000000000000" pitchFamily="2" charset="0"/>
                <a:cs typeface="NikoshBAN" panose="02000000000000000000" pitchFamily="2" charset="0"/>
              </a:rPr>
              <a:t> </a:t>
            </a:r>
            <a:r>
              <a:rPr lang="en-US" sz="3600" dirty="0" err="1" smtClean="0">
                <a:solidFill>
                  <a:schemeClr val="tx1"/>
                </a:solidFill>
                <a:latin typeface="NikoshBAN" panose="02000000000000000000" pitchFamily="2" charset="0"/>
                <a:cs typeface="NikoshBAN" panose="02000000000000000000" pitchFamily="2" charset="0"/>
              </a:rPr>
              <a:t>সমতা</a:t>
            </a:r>
            <a:endParaRPr lang="en-US" sz="3600" dirty="0">
              <a:solidFill>
                <a:schemeClr val="tx1"/>
              </a:solidFill>
              <a:latin typeface="NikoshBAN" panose="02000000000000000000" pitchFamily="2" charset="0"/>
              <a:cs typeface="NikoshBAN" panose="02000000000000000000" pitchFamily="2" charset="0"/>
            </a:endParaRPr>
          </a:p>
        </p:txBody>
      </p:sp>
      <p:sp>
        <p:nvSpPr>
          <p:cNvPr id="10" name="Flowchart: Terminator 9"/>
          <p:cNvSpPr/>
          <p:nvPr/>
        </p:nvSpPr>
        <p:spPr>
          <a:xfrm>
            <a:off x="844431" y="3711769"/>
            <a:ext cx="3067700" cy="750627"/>
          </a:xfrm>
          <a:prstGeom prst="flowChartTerminator">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NikoshBAN" panose="02000000000000000000" pitchFamily="2" charset="0"/>
                <a:cs typeface="NikoshBAN" panose="02000000000000000000" pitchFamily="2" charset="0"/>
              </a:rPr>
              <a:t> </a:t>
            </a:r>
            <a:r>
              <a:rPr lang="en-US" sz="3600" dirty="0" err="1" smtClean="0">
                <a:solidFill>
                  <a:schemeClr val="tx1"/>
                </a:solidFill>
                <a:latin typeface="NikoshBAN" panose="02000000000000000000" pitchFamily="2" charset="0"/>
                <a:cs typeface="NikoshBAN" panose="02000000000000000000" pitchFamily="2" charset="0"/>
              </a:rPr>
              <a:t>রচা</a:t>
            </a:r>
            <a:endParaRPr lang="en-US" sz="3600" dirty="0">
              <a:solidFill>
                <a:schemeClr val="tx1"/>
              </a:solidFill>
              <a:latin typeface="NikoshBAN" panose="02000000000000000000" pitchFamily="2" charset="0"/>
              <a:cs typeface="NikoshBAN" panose="02000000000000000000" pitchFamily="2" charset="0"/>
            </a:endParaRPr>
          </a:p>
        </p:txBody>
      </p:sp>
      <p:sp>
        <p:nvSpPr>
          <p:cNvPr id="12" name="Flowchart: Terminator 11"/>
          <p:cNvSpPr/>
          <p:nvPr/>
        </p:nvSpPr>
        <p:spPr>
          <a:xfrm>
            <a:off x="915030" y="5406728"/>
            <a:ext cx="3067700" cy="750627"/>
          </a:xfrm>
          <a:prstGeom prst="flowChartTerminator">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chemeClr val="tx1"/>
                </a:solidFill>
                <a:latin typeface="NikoshBAN" panose="02000000000000000000" pitchFamily="2" charset="0"/>
                <a:cs typeface="NikoshBAN" panose="02000000000000000000" pitchFamily="2" charset="0"/>
              </a:rPr>
              <a:t>পীড়ন</a:t>
            </a:r>
            <a:endParaRPr lang="en-US" sz="3600" dirty="0">
              <a:solidFill>
                <a:schemeClr val="tx1"/>
              </a:solidFill>
              <a:latin typeface="NikoshBAN" panose="02000000000000000000" pitchFamily="2" charset="0"/>
              <a:cs typeface="NikoshBAN" panose="02000000000000000000" pitchFamily="2" charset="0"/>
            </a:endParaRPr>
          </a:p>
        </p:txBody>
      </p:sp>
      <p:sp>
        <p:nvSpPr>
          <p:cNvPr id="14" name="Flowchart: Terminator 13"/>
          <p:cNvSpPr/>
          <p:nvPr/>
        </p:nvSpPr>
        <p:spPr>
          <a:xfrm>
            <a:off x="7345870" y="3708956"/>
            <a:ext cx="4635132" cy="750627"/>
          </a:xfrm>
          <a:prstGeom prst="flowChartTerminator">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chemeClr val="tx1"/>
                </a:solidFill>
                <a:latin typeface="NikoshBAN" panose="02000000000000000000" pitchFamily="2" charset="0"/>
                <a:cs typeface="NikoshBAN" panose="02000000000000000000" pitchFamily="2" charset="0"/>
              </a:rPr>
              <a:t>যুদ্ধ</a:t>
            </a:r>
            <a:r>
              <a:rPr lang="en-US" sz="3600" dirty="0" smtClean="0">
                <a:solidFill>
                  <a:schemeClr val="tx1"/>
                </a:solidFill>
                <a:latin typeface="NikoshBAN" panose="02000000000000000000" pitchFamily="2" charset="0"/>
                <a:cs typeface="NikoshBAN" panose="02000000000000000000" pitchFamily="2" charset="0"/>
              </a:rPr>
              <a:t>, </a:t>
            </a:r>
            <a:r>
              <a:rPr lang="en-US" sz="3600" dirty="0" err="1" smtClean="0">
                <a:solidFill>
                  <a:schemeClr val="tx1"/>
                </a:solidFill>
                <a:latin typeface="NikoshBAN" panose="02000000000000000000" pitchFamily="2" charset="0"/>
                <a:cs typeface="NikoshBAN" panose="02000000000000000000" pitchFamily="2" charset="0"/>
              </a:rPr>
              <a:t>লড়াই</a:t>
            </a:r>
            <a:endParaRPr lang="en-US" sz="3600" dirty="0">
              <a:solidFill>
                <a:schemeClr val="tx1"/>
              </a:solidFill>
              <a:latin typeface="NikoshBAN" panose="02000000000000000000" pitchFamily="2" charset="0"/>
              <a:cs typeface="NikoshBAN" panose="02000000000000000000" pitchFamily="2" charset="0"/>
            </a:endParaRPr>
          </a:p>
        </p:txBody>
      </p:sp>
      <p:sp>
        <p:nvSpPr>
          <p:cNvPr id="15" name="Flowchart: Terminator 14"/>
          <p:cNvSpPr/>
          <p:nvPr/>
        </p:nvSpPr>
        <p:spPr>
          <a:xfrm>
            <a:off x="7345872" y="5406729"/>
            <a:ext cx="4635132" cy="750627"/>
          </a:xfrm>
          <a:prstGeom prst="flowChartTerminator">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chemeClr val="tx1"/>
                </a:solidFill>
                <a:latin typeface="NikoshBAN" panose="02000000000000000000" pitchFamily="2" charset="0"/>
                <a:cs typeface="NikoshBAN" panose="02000000000000000000" pitchFamily="2" charset="0"/>
              </a:rPr>
              <a:t>জয়ের</a:t>
            </a:r>
            <a:r>
              <a:rPr lang="en-US" sz="3600" dirty="0" smtClean="0">
                <a:solidFill>
                  <a:schemeClr val="tx1"/>
                </a:solidFill>
                <a:latin typeface="NikoshBAN" panose="02000000000000000000" pitchFamily="2" charset="0"/>
                <a:cs typeface="NikoshBAN" panose="02000000000000000000" pitchFamily="2" charset="0"/>
              </a:rPr>
              <a:t> </a:t>
            </a:r>
            <a:r>
              <a:rPr lang="en-US" sz="3600" dirty="0" err="1" smtClean="0">
                <a:solidFill>
                  <a:schemeClr val="tx1"/>
                </a:solidFill>
                <a:latin typeface="NikoshBAN" panose="02000000000000000000" pitchFamily="2" charset="0"/>
                <a:cs typeface="NikoshBAN" panose="02000000000000000000" pitchFamily="2" charset="0"/>
              </a:rPr>
              <a:t>নিয়ন্তা</a:t>
            </a:r>
            <a:r>
              <a:rPr lang="en-US" sz="3600" dirty="0" smtClean="0">
                <a:solidFill>
                  <a:schemeClr val="tx1"/>
                </a:solidFill>
                <a:latin typeface="NikoshBAN" panose="02000000000000000000" pitchFamily="2" charset="0"/>
                <a:cs typeface="NikoshBAN" panose="02000000000000000000" pitchFamily="2" charset="0"/>
              </a:rPr>
              <a:t> </a:t>
            </a:r>
            <a:r>
              <a:rPr lang="en-US" sz="3600" dirty="0" err="1" smtClean="0">
                <a:solidFill>
                  <a:schemeClr val="tx1"/>
                </a:solidFill>
                <a:latin typeface="NikoshBAN" panose="02000000000000000000" pitchFamily="2" charset="0"/>
                <a:cs typeface="NikoshBAN" panose="02000000000000000000" pitchFamily="2" charset="0"/>
              </a:rPr>
              <a:t>দেবী</a:t>
            </a:r>
            <a:endParaRPr lang="en-US" sz="3600" dirty="0">
              <a:solidFill>
                <a:schemeClr val="tx1"/>
              </a:solidFill>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3329" y="1644871"/>
            <a:ext cx="3151345" cy="1413342"/>
          </a:xfrm>
          <a:prstGeom prst="roundRect">
            <a:avLst>
              <a:gd name="adj" fmla="val 4167"/>
            </a:avLst>
          </a:prstGeom>
          <a:solidFill>
            <a:srgbClr val="FFFFFF"/>
          </a:solidFill>
          <a:ln w="76200" cap="sq">
            <a:solidFill>
              <a:srgbClr val="92D050"/>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813" y="3367176"/>
            <a:ext cx="3151345" cy="1434186"/>
          </a:xfrm>
          <a:prstGeom prst="roundRect">
            <a:avLst>
              <a:gd name="adj" fmla="val 4167"/>
            </a:avLst>
          </a:prstGeom>
          <a:solidFill>
            <a:srgbClr val="FFFFFF"/>
          </a:solidFill>
          <a:ln w="76200" cap="sq">
            <a:solidFill>
              <a:srgbClr val="92D050"/>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3329" y="5064949"/>
            <a:ext cx="3151345" cy="1434186"/>
          </a:xfrm>
          <a:prstGeom prst="roundRect">
            <a:avLst>
              <a:gd name="adj" fmla="val 4167"/>
            </a:avLst>
          </a:prstGeom>
          <a:solidFill>
            <a:srgbClr val="FFFFFF"/>
          </a:solidFill>
          <a:ln w="76200" cap="sq">
            <a:solidFill>
              <a:srgbClr val="92D050"/>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6" name="Frame 15"/>
          <p:cNvSpPr/>
          <p:nvPr/>
        </p:nvSpPr>
        <p:spPr>
          <a:xfrm>
            <a:off x="3847563" y="412124"/>
            <a:ext cx="5180527" cy="734096"/>
          </a:xfrm>
          <a:prstGeom prst="frame">
            <a:avLst/>
          </a:prstGeom>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sz="3600" b="1" dirty="0">
                <a:solidFill>
                  <a:schemeClr val="tx1"/>
                </a:solidFill>
                <a:latin typeface="NikoshBAN" panose="02000000000000000000" pitchFamily="2" charset="0"/>
                <a:cs typeface="NikoshBAN" panose="02000000000000000000" pitchFamily="2" charset="0"/>
              </a:rPr>
              <a:t>এসো নতুন শব্দের অর্থ জেনে নিই </a:t>
            </a:r>
            <a:endParaRPr lang="en-US" sz="36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312746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1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1+#ppt_w/2"/>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circle(in)">
                                      <p:cBhvr>
                                        <p:cTn id="30" dur="10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6"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1+#ppt_w/2"/>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3"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1+#ppt_w/2"/>
                                          </p:val>
                                        </p:tav>
                                        <p:tav tm="100000">
                                          <p:val>
                                            <p:strVal val="#ppt_x"/>
                                          </p:val>
                                        </p:tav>
                                      </p:tavLst>
                                    </p:anim>
                                    <p:anim calcmode="lin" valueType="num">
                                      <p:cBhvr additive="base">
                                        <p:cTn id="42"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circle(in)">
                                      <p:cBhvr>
                                        <p:cTn id="47" dur="10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3"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500" fill="hold"/>
                                        <p:tgtEl>
                                          <p:spTgt spid="15"/>
                                        </p:tgtEl>
                                        <p:attrNameLst>
                                          <p:attrName>ppt_x</p:attrName>
                                        </p:attrNameLst>
                                      </p:cBhvr>
                                      <p:tavLst>
                                        <p:tav tm="0">
                                          <p:val>
                                            <p:strVal val="1+#ppt_w/2"/>
                                          </p:val>
                                        </p:tav>
                                        <p:tav tm="100000">
                                          <p:val>
                                            <p:strVal val="#ppt_x"/>
                                          </p:val>
                                        </p:tav>
                                      </p:tavLst>
                                    </p:anim>
                                    <p:anim calcmode="lin" valueType="num">
                                      <p:cBhvr additive="base">
                                        <p:cTn id="53"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2" grpId="0" animBg="1"/>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778279049"/>
              </p:ext>
            </p:extLst>
          </p:nvPr>
        </p:nvGraphicFramePr>
        <p:xfrm>
          <a:off x="8136587" y="5847007"/>
          <a:ext cx="3312732" cy="8451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rame 5"/>
          <p:cNvSpPr/>
          <p:nvPr/>
        </p:nvSpPr>
        <p:spPr>
          <a:xfrm>
            <a:off x="3903093" y="321972"/>
            <a:ext cx="4649273" cy="734096"/>
          </a:xfrm>
          <a:prstGeom prst="frame">
            <a:avLst/>
          </a:prstGeom>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tx1"/>
                </a:solidFill>
                <a:latin typeface="NikoshBAN" panose="02000000000000000000" pitchFamily="2" charset="0"/>
                <a:cs typeface="NikoshBAN" panose="02000000000000000000" pitchFamily="2" charset="0"/>
              </a:rPr>
              <a:t>জোড়ায়</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কাজ</a:t>
            </a:r>
            <a:endParaRPr lang="en-US" sz="3600" b="1" dirty="0">
              <a:solidFill>
                <a:schemeClr val="tx1"/>
              </a:solidFill>
              <a:latin typeface="NikoshBAN" panose="02000000000000000000" pitchFamily="2" charset="0"/>
              <a:cs typeface="NikoshBAN" panose="02000000000000000000" pitchFamily="2" charset="0"/>
            </a:endParaRPr>
          </a:p>
        </p:txBody>
      </p:sp>
      <p:sp>
        <p:nvSpPr>
          <p:cNvPr id="7" name="Rounded Rectangle 6"/>
          <p:cNvSpPr/>
          <p:nvPr/>
        </p:nvSpPr>
        <p:spPr>
          <a:xfrm>
            <a:off x="1373158" y="1542825"/>
            <a:ext cx="9093248" cy="875763"/>
          </a:xfrm>
          <a:prstGeom prst="roundRect">
            <a:avLst/>
          </a:prstGeom>
          <a:solidFill>
            <a:schemeClr val="bg1">
              <a:lumMod val="95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rgbClr val="0070C0"/>
                </a:solidFill>
                <a:latin typeface="NikoshBAN" panose="02000000000000000000" pitchFamily="2" charset="0"/>
                <a:cs typeface="NikoshBAN" panose="02000000000000000000" pitchFamily="2" charset="0"/>
              </a:rPr>
              <a:t>প্রতিটি</a:t>
            </a:r>
            <a:r>
              <a:rPr lang="en-US" sz="3200" dirty="0" smtClean="0">
                <a:solidFill>
                  <a:srgbClr val="0070C0"/>
                </a:solidFill>
                <a:latin typeface="NikoshBAN" panose="02000000000000000000" pitchFamily="2" charset="0"/>
                <a:cs typeface="NikoshBAN" panose="02000000000000000000" pitchFamily="2" charset="0"/>
              </a:rPr>
              <a:t> </a:t>
            </a:r>
            <a:r>
              <a:rPr lang="en-US" sz="3200" dirty="0" err="1" smtClean="0">
                <a:solidFill>
                  <a:srgbClr val="0070C0"/>
                </a:solidFill>
                <a:latin typeface="NikoshBAN" panose="02000000000000000000" pitchFamily="2" charset="0"/>
                <a:cs typeface="NikoshBAN" panose="02000000000000000000" pitchFamily="2" charset="0"/>
              </a:rPr>
              <a:t>শব্দ</a:t>
            </a:r>
            <a:r>
              <a:rPr lang="en-US" sz="3200" dirty="0" smtClean="0">
                <a:solidFill>
                  <a:srgbClr val="0070C0"/>
                </a:solidFill>
                <a:latin typeface="NikoshBAN" panose="02000000000000000000" pitchFamily="2" charset="0"/>
                <a:cs typeface="NikoshBAN" panose="02000000000000000000" pitchFamily="2" charset="0"/>
              </a:rPr>
              <a:t> দিয়ে </a:t>
            </a:r>
            <a:r>
              <a:rPr lang="en-US" sz="3200" dirty="0" err="1" smtClean="0">
                <a:solidFill>
                  <a:srgbClr val="0070C0"/>
                </a:solidFill>
                <a:latin typeface="NikoshBAN" panose="02000000000000000000" pitchFamily="2" charset="0"/>
                <a:cs typeface="NikoshBAN" panose="02000000000000000000" pitchFamily="2" charset="0"/>
              </a:rPr>
              <a:t>দুইটি</a:t>
            </a:r>
            <a:r>
              <a:rPr lang="en-US" sz="3200" dirty="0" smtClean="0">
                <a:solidFill>
                  <a:srgbClr val="0070C0"/>
                </a:solidFill>
                <a:latin typeface="NikoshBAN" panose="02000000000000000000" pitchFamily="2" charset="0"/>
                <a:cs typeface="NikoshBAN" panose="02000000000000000000" pitchFamily="2" charset="0"/>
              </a:rPr>
              <a:t> </a:t>
            </a:r>
            <a:r>
              <a:rPr lang="en-US" sz="3200" dirty="0" err="1" smtClean="0">
                <a:solidFill>
                  <a:srgbClr val="0070C0"/>
                </a:solidFill>
                <a:latin typeface="NikoshBAN" panose="02000000000000000000" pitchFamily="2" charset="0"/>
                <a:cs typeface="NikoshBAN" panose="02000000000000000000" pitchFamily="2" charset="0"/>
              </a:rPr>
              <a:t>করে</a:t>
            </a:r>
            <a:r>
              <a:rPr lang="en-US" sz="3200" dirty="0" smtClean="0">
                <a:solidFill>
                  <a:srgbClr val="0070C0"/>
                </a:solidFill>
                <a:latin typeface="NikoshBAN" panose="02000000000000000000" pitchFamily="2" charset="0"/>
                <a:cs typeface="NikoshBAN" panose="02000000000000000000" pitchFamily="2" charset="0"/>
              </a:rPr>
              <a:t> </a:t>
            </a:r>
            <a:r>
              <a:rPr lang="en-US" sz="3200" dirty="0" err="1" smtClean="0">
                <a:solidFill>
                  <a:srgbClr val="0070C0"/>
                </a:solidFill>
                <a:latin typeface="NikoshBAN" panose="02000000000000000000" pitchFamily="2" charset="0"/>
                <a:cs typeface="NikoshBAN" panose="02000000000000000000" pitchFamily="2" charset="0"/>
              </a:rPr>
              <a:t>বাক্য</a:t>
            </a:r>
            <a:r>
              <a:rPr lang="en-US" sz="3200" dirty="0" smtClean="0">
                <a:solidFill>
                  <a:srgbClr val="0070C0"/>
                </a:solidFill>
                <a:latin typeface="NikoshBAN" panose="02000000000000000000" pitchFamily="2" charset="0"/>
                <a:cs typeface="NikoshBAN" panose="02000000000000000000" pitchFamily="2" charset="0"/>
              </a:rPr>
              <a:t> </a:t>
            </a:r>
            <a:r>
              <a:rPr lang="en-US" sz="3200" dirty="0" err="1" smtClean="0">
                <a:solidFill>
                  <a:srgbClr val="0070C0"/>
                </a:solidFill>
                <a:latin typeface="NikoshBAN" panose="02000000000000000000" pitchFamily="2" charset="0"/>
                <a:cs typeface="NikoshBAN" panose="02000000000000000000" pitchFamily="2" charset="0"/>
              </a:rPr>
              <a:t>রচনা</a:t>
            </a:r>
            <a:r>
              <a:rPr lang="en-US" sz="3200" dirty="0" smtClean="0">
                <a:solidFill>
                  <a:srgbClr val="0070C0"/>
                </a:solidFill>
                <a:latin typeface="NikoshBAN" panose="02000000000000000000" pitchFamily="2" charset="0"/>
                <a:cs typeface="NikoshBAN" panose="02000000000000000000" pitchFamily="2" charset="0"/>
              </a:rPr>
              <a:t> </a:t>
            </a:r>
            <a:r>
              <a:rPr lang="en-US" sz="3200" dirty="0" err="1" smtClean="0">
                <a:solidFill>
                  <a:srgbClr val="0070C0"/>
                </a:solidFill>
                <a:latin typeface="NikoshBAN" panose="02000000000000000000" pitchFamily="2" charset="0"/>
                <a:cs typeface="NikoshBAN" panose="02000000000000000000" pitchFamily="2" charset="0"/>
              </a:rPr>
              <a:t>কর</a:t>
            </a:r>
            <a:r>
              <a:rPr lang="en-US" sz="3200" dirty="0" smtClean="0">
                <a:solidFill>
                  <a:srgbClr val="0070C0"/>
                </a:solidFill>
                <a:latin typeface="NikoshBAN" panose="02000000000000000000" pitchFamily="2" charset="0"/>
                <a:cs typeface="NikoshBAN" panose="02000000000000000000" pitchFamily="2" charset="0"/>
              </a:rPr>
              <a:t> ।</a:t>
            </a:r>
            <a:endParaRPr lang="en-US" sz="3200" dirty="0">
              <a:solidFill>
                <a:srgbClr val="0070C0"/>
              </a:solidFill>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90309" y="2831643"/>
            <a:ext cx="2583000" cy="1718869"/>
          </a:xfrm>
          <a:prstGeom prst="round2DiagRect">
            <a:avLst>
              <a:gd name="adj1" fmla="val 16667"/>
              <a:gd name="adj2" fmla="val 0"/>
            </a:avLst>
          </a:prstGeom>
          <a:ln w="88900" cap="sq">
            <a:solidFill>
              <a:srgbClr val="92D050"/>
            </a:solidFill>
            <a:miter lim="800000"/>
          </a:ln>
          <a:effectLst>
            <a:outerShdw blurRad="254000" algn="tl" rotWithShape="0">
              <a:srgbClr val="000000">
                <a:alpha val="43000"/>
              </a:srgbClr>
            </a:outerShdw>
          </a:effectLst>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39123" y="2831643"/>
            <a:ext cx="2583001" cy="1743067"/>
          </a:xfrm>
          <a:prstGeom prst="round2DiagRect">
            <a:avLst>
              <a:gd name="adj1" fmla="val 16667"/>
              <a:gd name="adj2" fmla="val 0"/>
            </a:avLst>
          </a:prstGeom>
          <a:ln w="88900" cap="sq">
            <a:solidFill>
              <a:srgbClr val="92D050"/>
            </a:solidFill>
            <a:miter lim="800000"/>
          </a:ln>
          <a:effectLst>
            <a:outerShdw blurRad="254000" algn="tl" rotWithShape="0">
              <a:srgbClr val="000000">
                <a:alpha val="43000"/>
              </a:srgbClr>
            </a:outerShdw>
          </a:effectLst>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55482" y="2807442"/>
            <a:ext cx="2601468" cy="1733028"/>
          </a:xfrm>
          <a:prstGeom prst="round2DiagRect">
            <a:avLst>
              <a:gd name="adj1" fmla="val 16667"/>
              <a:gd name="adj2" fmla="val 0"/>
            </a:avLst>
          </a:prstGeom>
          <a:ln w="88900" cap="sq">
            <a:solidFill>
              <a:srgbClr val="92D050"/>
            </a:solidFill>
            <a:miter lim="800000"/>
          </a:ln>
          <a:effectLst>
            <a:outerShdw blurRad="254000" algn="tl" rotWithShape="0">
              <a:srgbClr val="000000">
                <a:alpha val="43000"/>
              </a:srgbClr>
            </a:outerShdw>
          </a:effectLst>
        </p:spPr>
      </p:pic>
      <p:sp>
        <p:nvSpPr>
          <p:cNvPr id="11" name="Rounded Rectangle 10"/>
          <p:cNvSpPr/>
          <p:nvPr/>
        </p:nvSpPr>
        <p:spPr>
          <a:xfrm>
            <a:off x="1578456" y="4804666"/>
            <a:ext cx="2661068" cy="875763"/>
          </a:xfrm>
          <a:prstGeom prst="roundRect">
            <a:avLst/>
          </a:prstGeom>
          <a:solidFill>
            <a:schemeClr val="bg1">
              <a:lumMod val="95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rgbClr val="0070C0"/>
                </a:solidFill>
                <a:latin typeface="NikoshBAN" panose="02000000000000000000" pitchFamily="2" charset="0"/>
                <a:cs typeface="NikoshBAN" panose="02000000000000000000" pitchFamily="2" charset="0"/>
              </a:rPr>
              <a:t>সাম্য</a:t>
            </a:r>
            <a:endParaRPr lang="en-US" sz="3200" dirty="0">
              <a:solidFill>
                <a:srgbClr val="0070C0"/>
              </a:solidFill>
              <a:latin typeface="NikoshBAN" panose="02000000000000000000" pitchFamily="2" charset="0"/>
              <a:cs typeface="NikoshBAN" panose="02000000000000000000" pitchFamily="2" charset="0"/>
            </a:endParaRPr>
          </a:p>
        </p:txBody>
      </p:sp>
      <p:sp>
        <p:nvSpPr>
          <p:cNvPr id="12" name="Rounded Rectangle 11"/>
          <p:cNvSpPr/>
          <p:nvPr/>
        </p:nvSpPr>
        <p:spPr>
          <a:xfrm>
            <a:off x="4691897" y="4804667"/>
            <a:ext cx="2661068" cy="875763"/>
          </a:xfrm>
          <a:prstGeom prst="roundRect">
            <a:avLst/>
          </a:prstGeom>
          <a:solidFill>
            <a:schemeClr val="bg1">
              <a:lumMod val="95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rgbClr val="0070C0"/>
                </a:solidFill>
                <a:latin typeface="NikoshBAN" panose="02000000000000000000" pitchFamily="2" charset="0"/>
                <a:cs typeface="NikoshBAN" panose="02000000000000000000" pitchFamily="2" charset="0"/>
              </a:rPr>
              <a:t>রণ</a:t>
            </a:r>
            <a:endParaRPr lang="en-US" sz="3200" dirty="0">
              <a:solidFill>
                <a:srgbClr val="0070C0"/>
              </a:solidFill>
              <a:latin typeface="NikoshBAN" panose="02000000000000000000" pitchFamily="2" charset="0"/>
              <a:cs typeface="NikoshBAN" panose="02000000000000000000" pitchFamily="2" charset="0"/>
            </a:endParaRPr>
          </a:p>
        </p:txBody>
      </p:sp>
      <p:sp>
        <p:nvSpPr>
          <p:cNvPr id="13" name="Rounded Rectangle 12"/>
          <p:cNvSpPr/>
          <p:nvPr/>
        </p:nvSpPr>
        <p:spPr>
          <a:xfrm>
            <a:off x="7805338" y="4804666"/>
            <a:ext cx="2661068" cy="875763"/>
          </a:xfrm>
          <a:prstGeom prst="roundRect">
            <a:avLst/>
          </a:prstGeom>
          <a:solidFill>
            <a:schemeClr val="bg1">
              <a:lumMod val="95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rgbClr val="0070C0"/>
                </a:solidFill>
                <a:latin typeface="NikoshBAN" panose="02000000000000000000" pitchFamily="2" charset="0"/>
                <a:cs typeface="NikoshBAN" panose="02000000000000000000" pitchFamily="2" charset="0"/>
              </a:rPr>
              <a:t>ডঙ্কা</a:t>
            </a:r>
            <a:endParaRPr lang="en-US" sz="3200" dirty="0">
              <a:solidFill>
                <a:srgbClr val="0070C0"/>
              </a:solidFill>
              <a:latin typeface="NikoshBAN" panose="02000000000000000000" pitchFamily="2" charset="0"/>
              <a:cs typeface="NikoshBAN" panose="02000000000000000000" pitchFamily="2" charset="0"/>
            </a:endParaRPr>
          </a:p>
        </p:txBody>
      </p:sp>
      <p:pic>
        <p:nvPicPr>
          <p:cNvPr id="14" name="Picture 13"/>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foregroundMark x1="75600" y1="22692" x2="75600" y2="22692"/>
                        <a14:foregroundMark x1="77600" y1="54615" x2="77600" y2="54615"/>
                        <a14:foregroundMark x1="80400" y1="51282" x2="80400" y2="49744"/>
                        <a14:foregroundMark x1="77500" y1="51026" x2="68400" y2="57308"/>
                        <a14:foregroundMark x1="83900" y1="50641" x2="88300" y2="57308"/>
                        <a14:foregroundMark x1="86400" y1="66667" x2="88500" y2="57692"/>
                        <a14:foregroundMark x1="50800" y1="37179" x2="65500" y2="46795"/>
                        <a14:foregroundMark x1="67200" y1="66667" x2="66900" y2="78718"/>
                        <a14:foregroundMark x1="77900" y1="71538" x2="79000" y2="80128"/>
                        <a14:foregroundMark x1="18800" y1="81282" x2="16700" y2="84103"/>
                        <a14:foregroundMark x1="81400" y1="29103" x2="81700" y2="34615"/>
                        <a14:foregroundMark x1="28700" y1="81538" x2="30500" y2="83974"/>
                      </a14:backgroundRemoval>
                    </a14:imgEffect>
                  </a14:imgLayer>
                </a14:imgProps>
              </a:ext>
              <a:ext uri="{28A0092B-C50C-407E-A947-70E740481C1C}">
                <a14:useLocalDpi xmlns:a14="http://schemas.microsoft.com/office/drawing/2010/main" val="0"/>
              </a:ext>
            </a:extLst>
          </a:blip>
          <a:stretch>
            <a:fillRect/>
          </a:stretch>
        </p:blipFill>
        <p:spPr>
          <a:xfrm>
            <a:off x="10187983" y="-141515"/>
            <a:ext cx="2096749" cy="1635464"/>
          </a:xfrm>
          <a:prstGeom prst="rect">
            <a:avLst/>
          </a:prstGeom>
          <a:ln>
            <a:solidFill>
              <a:srgbClr val="92D050"/>
            </a:solidFill>
          </a:ln>
        </p:spPr>
      </p:pic>
    </p:spTree>
    <p:extLst>
      <p:ext uri="{BB962C8B-B14F-4D97-AF65-F5344CB8AC3E}">
        <p14:creationId xmlns:p14="http://schemas.microsoft.com/office/powerpoint/2010/main" val="83304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style.rotation</p:attrName>
                                        </p:attrNameLst>
                                      </p:cBhvr>
                                      <p:tavLst>
                                        <p:tav tm="0">
                                          <p:val>
                                            <p:fltVal val="90"/>
                                          </p:val>
                                        </p:tav>
                                        <p:tav tm="100000">
                                          <p:val>
                                            <p:fltVal val="0"/>
                                          </p:val>
                                        </p:tav>
                                      </p:tavLst>
                                    </p:anim>
                                    <p:animEffect transition="in" filter="fade">
                                      <p:cBhvr>
                                        <p:cTn id="16" dur="1000"/>
                                        <p:tgtEl>
                                          <p:spTgt spid="8"/>
                                        </p:tgtEl>
                                      </p:cBhvr>
                                    </p:animEffect>
                                  </p:childTnLst>
                                </p:cTn>
                              </p:par>
                              <p:par>
                                <p:cTn id="17" presetID="3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style.rotation</p:attrName>
                                        </p:attrNameLst>
                                      </p:cBhvr>
                                      <p:tavLst>
                                        <p:tav tm="0">
                                          <p:val>
                                            <p:fltVal val="90"/>
                                          </p:val>
                                        </p:tav>
                                        <p:tav tm="100000">
                                          <p:val>
                                            <p:fltVal val="0"/>
                                          </p:val>
                                        </p:tav>
                                      </p:tavLst>
                                    </p:anim>
                                    <p:animEffect transition="in" filter="fade">
                                      <p:cBhvr>
                                        <p:cTn id="22" dur="1000"/>
                                        <p:tgtEl>
                                          <p:spTgt spid="10"/>
                                        </p:tgtEl>
                                      </p:cBhvr>
                                    </p:animEffect>
                                  </p:childTnLst>
                                </p:cTn>
                              </p:par>
                              <p:par>
                                <p:cTn id="23" presetID="3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 calcmode="lin" valueType="num">
                                      <p:cBhvr>
                                        <p:cTn id="27" dur="1000" fill="hold"/>
                                        <p:tgtEl>
                                          <p:spTgt spid="9"/>
                                        </p:tgtEl>
                                        <p:attrNameLst>
                                          <p:attrName>style.rotation</p:attrName>
                                        </p:attrNameLst>
                                      </p:cBhvr>
                                      <p:tavLst>
                                        <p:tav tm="0">
                                          <p:val>
                                            <p:fltVal val="90"/>
                                          </p:val>
                                        </p:tav>
                                        <p:tav tm="100000">
                                          <p:val>
                                            <p:fltVal val="0"/>
                                          </p:val>
                                        </p:tav>
                                      </p:tavLst>
                                    </p:anim>
                                    <p:animEffect transition="in" filter="fade">
                                      <p:cBhvr>
                                        <p:cTn id="28" dur="10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5"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1000" fill="hold"/>
                                        <p:tgtEl>
                                          <p:spTgt spid="11"/>
                                        </p:tgtEl>
                                        <p:attrNameLst>
                                          <p:attrName>ppt_w</p:attrName>
                                        </p:attrNameLst>
                                      </p:cBhvr>
                                      <p:tavLst>
                                        <p:tav tm="0">
                                          <p:val>
                                            <p:fltVal val="0"/>
                                          </p:val>
                                        </p:tav>
                                        <p:tav tm="100000">
                                          <p:val>
                                            <p:strVal val="#ppt_w"/>
                                          </p:val>
                                        </p:tav>
                                      </p:tavLst>
                                    </p:anim>
                                    <p:anim calcmode="lin" valueType="num">
                                      <p:cBhvr>
                                        <p:cTn id="34" dur="1000" fill="hold"/>
                                        <p:tgtEl>
                                          <p:spTgt spid="11"/>
                                        </p:tgtEl>
                                        <p:attrNameLst>
                                          <p:attrName>ppt_h</p:attrName>
                                        </p:attrNameLst>
                                      </p:cBhvr>
                                      <p:tavLst>
                                        <p:tav tm="0">
                                          <p:val>
                                            <p:fltVal val="0"/>
                                          </p:val>
                                        </p:tav>
                                        <p:tav tm="100000">
                                          <p:val>
                                            <p:strVal val="#ppt_h"/>
                                          </p:val>
                                        </p:tav>
                                      </p:tavLst>
                                    </p:anim>
                                    <p:anim calcmode="lin" valueType="num">
                                      <p:cBhvr>
                                        <p:cTn id="35"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11"/>
                                        </p:tgtEl>
                                        <p:attrNameLst>
                                          <p:attrName>ppt_y</p:attrName>
                                        </p:attrNameLst>
                                      </p:cBhvr>
                                      <p:tavLst>
                                        <p:tav tm="0" fmla="#ppt_y+(sin(-2*pi*(1-$))*-#ppt_x+cos(-2*pi*(1-$))*(1-#ppt_y))*(1-$)">
                                          <p:val>
                                            <p:fltVal val="0"/>
                                          </p:val>
                                        </p:tav>
                                        <p:tav tm="100000">
                                          <p:val>
                                            <p:fltVal val="1"/>
                                          </p:val>
                                        </p:tav>
                                      </p:tavLst>
                                    </p:anim>
                                  </p:childTnLst>
                                </p:cTn>
                              </p:par>
                              <p:par>
                                <p:cTn id="37" presetID="15"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1000" fill="hold"/>
                                        <p:tgtEl>
                                          <p:spTgt spid="12"/>
                                        </p:tgtEl>
                                        <p:attrNameLst>
                                          <p:attrName>ppt_w</p:attrName>
                                        </p:attrNameLst>
                                      </p:cBhvr>
                                      <p:tavLst>
                                        <p:tav tm="0">
                                          <p:val>
                                            <p:fltVal val="0"/>
                                          </p:val>
                                        </p:tav>
                                        <p:tav tm="100000">
                                          <p:val>
                                            <p:strVal val="#ppt_w"/>
                                          </p:val>
                                        </p:tav>
                                      </p:tavLst>
                                    </p:anim>
                                    <p:anim calcmode="lin" valueType="num">
                                      <p:cBhvr>
                                        <p:cTn id="40" dur="1000" fill="hold"/>
                                        <p:tgtEl>
                                          <p:spTgt spid="12"/>
                                        </p:tgtEl>
                                        <p:attrNameLst>
                                          <p:attrName>ppt_h</p:attrName>
                                        </p:attrNameLst>
                                      </p:cBhvr>
                                      <p:tavLst>
                                        <p:tav tm="0">
                                          <p:val>
                                            <p:fltVal val="0"/>
                                          </p:val>
                                        </p:tav>
                                        <p:tav tm="100000">
                                          <p:val>
                                            <p:strVal val="#ppt_h"/>
                                          </p:val>
                                        </p:tav>
                                      </p:tavLst>
                                    </p:anim>
                                    <p:anim calcmode="lin" valueType="num">
                                      <p:cBhvr>
                                        <p:cTn id="41"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12"/>
                                        </p:tgtEl>
                                        <p:attrNameLst>
                                          <p:attrName>ppt_y</p:attrName>
                                        </p:attrNameLst>
                                      </p:cBhvr>
                                      <p:tavLst>
                                        <p:tav tm="0" fmla="#ppt_y+(sin(-2*pi*(1-$))*-#ppt_x+cos(-2*pi*(1-$))*(1-#ppt_y))*(1-$)">
                                          <p:val>
                                            <p:fltVal val="0"/>
                                          </p:val>
                                        </p:tav>
                                        <p:tav tm="100000">
                                          <p:val>
                                            <p:fltVal val="1"/>
                                          </p:val>
                                        </p:tav>
                                      </p:tavLst>
                                    </p:anim>
                                  </p:childTnLst>
                                </p:cTn>
                              </p:par>
                              <p:par>
                                <p:cTn id="43" presetID="15"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1000" fill="hold"/>
                                        <p:tgtEl>
                                          <p:spTgt spid="13"/>
                                        </p:tgtEl>
                                        <p:attrNameLst>
                                          <p:attrName>ppt_w</p:attrName>
                                        </p:attrNameLst>
                                      </p:cBhvr>
                                      <p:tavLst>
                                        <p:tav tm="0">
                                          <p:val>
                                            <p:fltVal val="0"/>
                                          </p:val>
                                        </p:tav>
                                        <p:tav tm="100000">
                                          <p:val>
                                            <p:strVal val="#ppt_w"/>
                                          </p:val>
                                        </p:tav>
                                      </p:tavLst>
                                    </p:anim>
                                    <p:anim calcmode="lin" valueType="num">
                                      <p:cBhvr>
                                        <p:cTn id="46" dur="1000" fill="hold"/>
                                        <p:tgtEl>
                                          <p:spTgt spid="13"/>
                                        </p:tgtEl>
                                        <p:attrNameLst>
                                          <p:attrName>ppt_h</p:attrName>
                                        </p:attrNameLst>
                                      </p:cBhvr>
                                      <p:tavLst>
                                        <p:tav tm="0">
                                          <p:val>
                                            <p:fltVal val="0"/>
                                          </p:val>
                                        </p:tav>
                                        <p:tav tm="100000">
                                          <p:val>
                                            <p:strVal val="#ppt_h"/>
                                          </p:val>
                                        </p:tav>
                                      </p:tavLst>
                                    </p:anim>
                                    <p:anim calcmode="lin" valueType="num">
                                      <p:cBhvr>
                                        <p:cTn id="47"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297732169"/>
              </p:ext>
            </p:extLst>
          </p:nvPr>
        </p:nvGraphicFramePr>
        <p:xfrm>
          <a:off x="8879268" y="6012883"/>
          <a:ext cx="3312732" cy="8451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val="3728809516"/>
              </p:ext>
            </p:extLst>
          </p:nvPr>
        </p:nvGraphicFramePr>
        <p:xfrm>
          <a:off x="924416" y="0"/>
          <a:ext cx="9662017" cy="136671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6" name="Picture 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89409" y="2298656"/>
            <a:ext cx="4227289" cy="2225199"/>
          </a:xfrm>
          <a:prstGeom prst="rect">
            <a:avLst/>
          </a:prstGeom>
          <a:ln w="88900" cap="sq" cmpd="thickThin">
            <a:solidFill>
              <a:srgbClr val="000000"/>
            </a:solidFill>
            <a:prstDash val="solid"/>
            <a:miter lim="800000"/>
          </a:ln>
          <a:effectLst>
            <a:innerShdw blurRad="76200">
              <a:srgbClr val="000000"/>
            </a:innerShdw>
          </a:effectLst>
        </p:spPr>
      </p:pic>
      <p:sp>
        <p:nvSpPr>
          <p:cNvPr id="7" name="Rounded Rectangle 6"/>
          <p:cNvSpPr/>
          <p:nvPr/>
        </p:nvSpPr>
        <p:spPr>
          <a:xfrm>
            <a:off x="4816698" y="1555055"/>
            <a:ext cx="7375302" cy="3712403"/>
          </a:xfrm>
          <a:prstGeom prst="roundRect">
            <a:avLst/>
          </a:prstGeom>
          <a:solidFill>
            <a:schemeClr val="bg1">
              <a:lumMod val="95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smtClean="0">
                <a:solidFill>
                  <a:srgbClr val="0070C0"/>
                </a:solidFill>
                <a:latin typeface="NikoshBAN" panose="02000000000000000000" pitchFamily="2" charset="0"/>
                <a:cs typeface="NikoshBAN" panose="02000000000000000000" pitchFamily="2" charset="0"/>
              </a:rPr>
              <a:t> </a:t>
            </a:r>
            <a:r>
              <a:rPr lang="as-IN" sz="2800" dirty="0">
                <a:solidFill>
                  <a:srgbClr val="0070C0"/>
                </a:solidFill>
                <a:latin typeface="NikoshBAN" panose="02000000000000000000" pitchFamily="2" charset="0"/>
                <a:cs typeface="NikoshBAN" panose="02000000000000000000" pitchFamily="2" charset="0"/>
              </a:rPr>
              <a:t>সমাজের বা জাতির উন্নতির জন্য পুরুষের পাশাপাশি নারীরও যে বিরাট ভূমিকা রয়েছে তা অনস্বীকার্য। যে সমাজের প্রায় অর্ধেক জনসংখ্যা নারী সে সমাজে নারীকে উপেক্ষা করে কোনো প্রকার উন্নতি সাধন করা সম্ভব নয়। তাদেরকে ও সর্বকাজে সমদায়িত্ব নিতে হবে। ইসলাম ধর্ম সমাজে নারীর মর্যাদা বৃদ্ধি রয়েছে এবং শিক্ষার অধিকারসহ সকল অধিকার দান করেছে। সারা বিশ্বে পুরুষের পাশাপাশি নারীকেও কঠিন কর্তব্য সম্পাদন ও দায়িত্ব পালন করতে হচ্ছে।</a:t>
            </a:r>
            <a:endParaRPr lang="en-US" sz="2800" dirty="0">
              <a:solidFill>
                <a:srgbClr val="0070C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968919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ppt_w</p:attrName>
                                        </p:attrNameLst>
                                      </p:cBhvr>
                                      <p:tavLst>
                                        <p:tav tm="0" fmla="#ppt_w*sin(2.5*pi*$)">
                                          <p:val>
                                            <p:fltVal val="0"/>
                                          </p:val>
                                        </p:tav>
                                        <p:tav tm="100000">
                                          <p:val>
                                            <p:fltVal val="1"/>
                                          </p:val>
                                        </p:tav>
                                      </p:tavLst>
                                    </p:anim>
                                    <p:anim calcmode="lin" valueType="num">
                                      <p:cBhvr>
                                        <p:cTn id="9" dur="1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iterate type="wd">
                                    <p:tmPct val="10000"/>
                                  </p:iterate>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112986089"/>
              </p:ext>
            </p:extLst>
          </p:nvPr>
        </p:nvGraphicFramePr>
        <p:xfrm>
          <a:off x="8879268" y="6012883"/>
          <a:ext cx="3312732" cy="8451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val="1241658632"/>
              </p:ext>
            </p:extLst>
          </p:nvPr>
        </p:nvGraphicFramePr>
        <p:xfrm>
          <a:off x="924416" y="0"/>
          <a:ext cx="9662017" cy="136671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Content Placeholder 5"/>
          <p:cNvSpPr>
            <a:spLocks noGrp="1"/>
          </p:cNvSpPr>
          <p:nvPr>
            <p:ph idx="1"/>
          </p:nvPr>
        </p:nvSpPr>
        <p:spPr>
          <a:xfrm>
            <a:off x="4752304" y="2043481"/>
            <a:ext cx="7340958" cy="3581400"/>
          </a:xfrm>
          <a:prstGeom prst="roundRect">
            <a:avLst/>
          </a:prstGeom>
          <a:solidFill>
            <a:schemeClr val="bg1">
              <a:lumMod val="95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smtClean="0">
                <a:solidFill>
                  <a:srgbClr val="0070C0"/>
                </a:solidFill>
                <a:latin typeface="NikoshBAN" panose="02000000000000000000" pitchFamily="2" charset="0"/>
                <a:cs typeface="NikoshBAN" panose="02000000000000000000" pitchFamily="2" charset="0"/>
              </a:rPr>
              <a:t> </a:t>
            </a:r>
            <a:r>
              <a:rPr lang="en-US" sz="2800" dirty="0" err="1" smtClean="0">
                <a:solidFill>
                  <a:srgbClr val="0070C0"/>
                </a:solidFill>
                <a:latin typeface="NikoshBAN" panose="02000000000000000000" pitchFamily="2" charset="0"/>
                <a:cs typeface="NikoshBAN" panose="02000000000000000000" pitchFamily="2" charset="0"/>
              </a:rPr>
              <a:t>জগতের</a:t>
            </a:r>
            <a:r>
              <a:rPr lang="en-US" sz="2800" dirty="0" smtClean="0">
                <a:solidFill>
                  <a:srgbClr val="0070C0"/>
                </a:solidFill>
                <a:latin typeface="NikoshBAN" panose="02000000000000000000" pitchFamily="2" charset="0"/>
                <a:cs typeface="NikoshBAN" panose="02000000000000000000" pitchFamily="2" charset="0"/>
              </a:rPr>
              <a:t> </a:t>
            </a:r>
            <a:r>
              <a:rPr lang="en-US" sz="2800" dirty="0" err="1" smtClean="0">
                <a:solidFill>
                  <a:srgbClr val="0070C0"/>
                </a:solidFill>
                <a:latin typeface="NikoshBAN" panose="02000000000000000000" pitchFamily="2" charset="0"/>
                <a:cs typeface="NikoshBAN" panose="02000000000000000000" pitchFamily="2" charset="0"/>
              </a:rPr>
              <a:t>বড়</a:t>
            </a:r>
            <a:r>
              <a:rPr lang="en-US" sz="2800" dirty="0" smtClean="0">
                <a:solidFill>
                  <a:srgbClr val="0070C0"/>
                </a:solidFill>
                <a:latin typeface="NikoshBAN" panose="02000000000000000000" pitchFamily="2" charset="0"/>
                <a:cs typeface="NikoshBAN" panose="02000000000000000000" pitchFamily="2" charset="0"/>
              </a:rPr>
              <a:t> </a:t>
            </a:r>
            <a:r>
              <a:rPr lang="en-US" sz="2800" dirty="0" err="1" smtClean="0">
                <a:solidFill>
                  <a:srgbClr val="0070C0"/>
                </a:solidFill>
                <a:latin typeface="NikoshBAN" panose="02000000000000000000" pitchFamily="2" charset="0"/>
                <a:cs typeface="NikoshBAN" panose="02000000000000000000" pitchFamily="2" charset="0"/>
              </a:rPr>
              <a:t>বড়</a:t>
            </a:r>
            <a:r>
              <a:rPr lang="en-US" sz="2800" dirty="0" smtClean="0">
                <a:solidFill>
                  <a:srgbClr val="0070C0"/>
                </a:solidFill>
                <a:latin typeface="NikoshBAN" panose="02000000000000000000" pitchFamily="2" charset="0"/>
                <a:cs typeface="NikoshBAN" panose="02000000000000000000" pitchFamily="2" charset="0"/>
              </a:rPr>
              <a:t> </a:t>
            </a:r>
            <a:r>
              <a:rPr lang="en-US" sz="2800" dirty="0" err="1" smtClean="0">
                <a:solidFill>
                  <a:srgbClr val="0070C0"/>
                </a:solidFill>
                <a:latin typeface="NikoshBAN" panose="02000000000000000000" pitchFamily="2" charset="0"/>
                <a:cs typeface="NikoshBAN" panose="02000000000000000000" pitchFamily="2" charset="0"/>
              </a:rPr>
              <a:t>যুদ্ধ</a:t>
            </a:r>
            <a:r>
              <a:rPr lang="en-US" sz="2800" dirty="0" smtClean="0">
                <a:solidFill>
                  <a:srgbClr val="0070C0"/>
                </a:solidFill>
                <a:latin typeface="NikoshBAN" panose="02000000000000000000" pitchFamily="2" charset="0"/>
                <a:cs typeface="NikoshBAN" panose="02000000000000000000" pitchFamily="2" charset="0"/>
              </a:rPr>
              <a:t>, </a:t>
            </a:r>
            <a:r>
              <a:rPr lang="en-US" sz="2800" dirty="0" err="1" smtClean="0">
                <a:solidFill>
                  <a:srgbClr val="0070C0"/>
                </a:solidFill>
                <a:latin typeface="NikoshBAN" panose="02000000000000000000" pitchFamily="2" charset="0"/>
                <a:cs typeface="NikoshBAN" panose="02000000000000000000" pitchFamily="2" charset="0"/>
              </a:rPr>
              <a:t>অভিযানের</a:t>
            </a:r>
            <a:r>
              <a:rPr lang="en-US" sz="2800" dirty="0" smtClean="0">
                <a:solidFill>
                  <a:srgbClr val="0070C0"/>
                </a:solidFill>
                <a:latin typeface="NikoshBAN" panose="02000000000000000000" pitchFamily="2" charset="0"/>
                <a:cs typeface="NikoshBAN" panose="02000000000000000000" pitchFamily="2" charset="0"/>
              </a:rPr>
              <a:t> </a:t>
            </a:r>
            <a:r>
              <a:rPr lang="en-US" sz="2800" dirty="0" err="1" smtClean="0">
                <a:solidFill>
                  <a:srgbClr val="0070C0"/>
                </a:solidFill>
                <a:latin typeface="NikoshBAN" panose="02000000000000000000" pitchFamily="2" charset="0"/>
                <a:cs typeface="NikoshBAN" panose="02000000000000000000" pitchFamily="2" charset="0"/>
              </a:rPr>
              <a:t>সফলতার</a:t>
            </a:r>
            <a:r>
              <a:rPr lang="en-US" sz="2800" dirty="0" smtClean="0">
                <a:solidFill>
                  <a:srgbClr val="0070C0"/>
                </a:solidFill>
                <a:latin typeface="NikoshBAN" panose="02000000000000000000" pitchFamily="2" charset="0"/>
                <a:cs typeface="NikoshBAN" panose="02000000000000000000" pitchFamily="2" charset="0"/>
              </a:rPr>
              <a:t> </a:t>
            </a:r>
            <a:r>
              <a:rPr lang="en-US" sz="2800" dirty="0" err="1" smtClean="0">
                <a:solidFill>
                  <a:srgbClr val="0070C0"/>
                </a:solidFill>
                <a:latin typeface="NikoshBAN" panose="02000000000000000000" pitchFamily="2" charset="0"/>
                <a:cs typeface="NikoshBAN" panose="02000000000000000000" pitchFamily="2" charset="0"/>
              </a:rPr>
              <a:t>পিছনে</a:t>
            </a:r>
            <a:r>
              <a:rPr lang="en-US" sz="2800" dirty="0" smtClean="0">
                <a:solidFill>
                  <a:srgbClr val="0070C0"/>
                </a:solidFill>
                <a:latin typeface="NikoshBAN" panose="02000000000000000000" pitchFamily="2" charset="0"/>
                <a:cs typeface="NikoshBAN" panose="02000000000000000000" pitchFamily="2" charset="0"/>
              </a:rPr>
              <a:t> </a:t>
            </a:r>
            <a:r>
              <a:rPr lang="en-US" sz="2800" dirty="0" err="1" smtClean="0">
                <a:solidFill>
                  <a:srgbClr val="0070C0"/>
                </a:solidFill>
                <a:latin typeface="NikoshBAN" panose="02000000000000000000" pitchFamily="2" charset="0"/>
                <a:cs typeface="NikoshBAN" panose="02000000000000000000" pitchFamily="2" charset="0"/>
              </a:rPr>
              <a:t>নারীর</a:t>
            </a:r>
            <a:r>
              <a:rPr lang="en-US" sz="2800" dirty="0" smtClean="0">
                <a:solidFill>
                  <a:srgbClr val="0070C0"/>
                </a:solidFill>
                <a:latin typeface="NikoshBAN" panose="02000000000000000000" pitchFamily="2" charset="0"/>
                <a:cs typeface="NikoshBAN" panose="02000000000000000000" pitchFamily="2" charset="0"/>
              </a:rPr>
              <a:t> </a:t>
            </a:r>
            <a:r>
              <a:rPr lang="en-US" sz="2800" dirty="0" err="1" smtClean="0">
                <a:solidFill>
                  <a:srgbClr val="0070C0"/>
                </a:solidFill>
                <a:latin typeface="NikoshBAN" panose="02000000000000000000" pitchFamily="2" charset="0"/>
                <a:cs typeface="NikoshBAN" panose="02000000000000000000" pitchFamily="2" charset="0"/>
              </a:rPr>
              <a:t>অবদান</a:t>
            </a:r>
            <a:r>
              <a:rPr lang="en-US" sz="2800" dirty="0" smtClean="0">
                <a:solidFill>
                  <a:srgbClr val="0070C0"/>
                </a:solidFill>
                <a:latin typeface="NikoshBAN" panose="02000000000000000000" pitchFamily="2" charset="0"/>
                <a:cs typeface="NikoshBAN" panose="02000000000000000000" pitchFamily="2" charset="0"/>
              </a:rPr>
              <a:t> </a:t>
            </a:r>
            <a:r>
              <a:rPr lang="en-US" sz="2800" dirty="0" err="1" smtClean="0">
                <a:solidFill>
                  <a:srgbClr val="0070C0"/>
                </a:solidFill>
                <a:latin typeface="NikoshBAN" panose="02000000000000000000" pitchFamily="2" charset="0"/>
                <a:cs typeface="NikoshBAN" panose="02000000000000000000" pitchFamily="2" charset="0"/>
              </a:rPr>
              <a:t>অনস্বীকার্য</a:t>
            </a:r>
            <a:r>
              <a:rPr lang="en-US" sz="2800" dirty="0" smtClean="0">
                <a:solidFill>
                  <a:srgbClr val="0070C0"/>
                </a:solidFill>
                <a:latin typeface="NikoshBAN" panose="02000000000000000000" pitchFamily="2" charset="0"/>
                <a:cs typeface="NikoshBAN" panose="02000000000000000000" pitchFamily="2" charset="0"/>
              </a:rPr>
              <a:t> । আমাদের </a:t>
            </a:r>
            <a:r>
              <a:rPr lang="en-US" sz="2800" dirty="0" err="1" smtClean="0">
                <a:solidFill>
                  <a:srgbClr val="0070C0"/>
                </a:solidFill>
                <a:latin typeface="NikoshBAN" panose="02000000000000000000" pitchFamily="2" charset="0"/>
                <a:cs typeface="NikoshBAN" panose="02000000000000000000" pitchFamily="2" charset="0"/>
              </a:rPr>
              <a:t>মহান</a:t>
            </a:r>
            <a:r>
              <a:rPr lang="en-US" sz="2800" dirty="0" smtClean="0">
                <a:solidFill>
                  <a:srgbClr val="0070C0"/>
                </a:solidFill>
                <a:latin typeface="NikoshBAN" panose="02000000000000000000" pitchFamily="2" charset="0"/>
                <a:cs typeface="NikoshBAN" panose="02000000000000000000" pitchFamily="2" charset="0"/>
              </a:rPr>
              <a:t> </a:t>
            </a:r>
            <a:r>
              <a:rPr lang="en-US" sz="2800" dirty="0" err="1" smtClean="0">
                <a:solidFill>
                  <a:srgbClr val="0070C0"/>
                </a:solidFill>
                <a:latin typeface="NikoshBAN" panose="02000000000000000000" pitchFamily="2" charset="0"/>
                <a:cs typeface="NikoshBAN" panose="02000000000000000000" pitchFamily="2" charset="0"/>
              </a:rPr>
              <a:t>মুক্তিযুদ্ধেও</a:t>
            </a:r>
            <a:r>
              <a:rPr lang="en-US" sz="2800" dirty="0" smtClean="0">
                <a:solidFill>
                  <a:srgbClr val="0070C0"/>
                </a:solidFill>
                <a:latin typeface="NikoshBAN" panose="02000000000000000000" pitchFamily="2" charset="0"/>
                <a:cs typeface="NikoshBAN" panose="02000000000000000000" pitchFamily="2" charset="0"/>
              </a:rPr>
              <a:t> </a:t>
            </a:r>
            <a:r>
              <a:rPr lang="en-US" sz="2800" dirty="0" err="1" smtClean="0">
                <a:solidFill>
                  <a:srgbClr val="0070C0"/>
                </a:solidFill>
                <a:latin typeface="NikoshBAN" panose="02000000000000000000" pitchFamily="2" charset="0"/>
                <a:cs typeface="NikoshBAN" panose="02000000000000000000" pitchFamily="2" charset="0"/>
              </a:rPr>
              <a:t>মা,বোন</a:t>
            </a:r>
            <a:r>
              <a:rPr lang="en-US" sz="2800" dirty="0" smtClean="0">
                <a:solidFill>
                  <a:srgbClr val="0070C0"/>
                </a:solidFill>
                <a:latin typeface="NikoshBAN" panose="02000000000000000000" pitchFamily="2" charset="0"/>
                <a:cs typeface="NikoshBAN" panose="02000000000000000000" pitchFamily="2" charset="0"/>
              </a:rPr>
              <a:t> ও </a:t>
            </a:r>
            <a:r>
              <a:rPr lang="en-US" sz="2800" dirty="0" err="1" smtClean="0">
                <a:solidFill>
                  <a:srgbClr val="0070C0"/>
                </a:solidFill>
                <a:latin typeface="NikoshBAN" panose="02000000000000000000" pitchFamily="2" charset="0"/>
                <a:cs typeface="NikoshBAN" panose="02000000000000000000" pitchFamily="2" charset="0"/>
              </a:rPr>
              <a:t>স্ত্রীর</a:t>
            </a:r>
            <a:r>
              <a:rPr lang="en-US" sz="2800" dirty="0" smtClean="0">
                <a:solidFill>
                  <a:srgbClr val="0070C0"/>
                </a:solidFill>
                <a:latin typeface="NikoshBAN" panose="02000000000000000000" pitchFamily="2" charset="0"/>
                <a:cs typeface="NikoshBAN" panose="02000000000000000000" pitchFamily="2" charset="0"/>
              </a:rPr>
              <a:t> </a:t>
            </a:r>
            <a:r>
              <a:rPr lang="en-US" sz="2800" dirty="0" err="1" smtClean="0">
                <a:solidFill>
                  <a:srgbClr val="0070C0"/>
                </a:solidFill>
                <a:latin typeface="NikoshBAN" panose="02000000000000000000" pitchFamily="2" charset="0"/>
                <a:cs typeface="NikoshBAN" panose="02000000000000000000" pitchFamily="2" charset="0"/>
              </a:rPr>
              <a:t>ত্যাগ</a:t>
            </a:r>
            <a:r>
              <a:rPr lang="en-US" sz="2800" dirty="0" smtClean="0">
                <a:solidFill>
                  <a:srgbClr val="0070C0"/>
                </a:solidFill>
                <a:latin typeface="NikoshBAN" panose="02000000000000000000" pitchFamily="2" charset="0"/>
                <a:cs typeface="NikoshBAN" panose="02000000000000000000" pitchFamily="2" charset="0"/>
              </a:rPr>
              <a:t> </a:t>
            </a:r>
            <a:r>
              <a:rPr lang="en-US" sz="2800" dirty="0" err="1" smtClean="0">
                <a:solidFill>
                  <a:srgbClr val="0070C0"/>
                </a:solidFill>
                <a:latin typeface="NikoshBAN" panose="02000000000000000000" pitchFamily="2" charset="0"/>
                <a:cs typeface="NikoshBAN" panose="02000000000000000000" pitchFamily="2" charset="0"/>
              </a:rPr>
              <a:t>মুক্তিযোদ্ধাদের</a:t>
            </a:r>
            <a:r>
              <a:rPr lang="en-US" sz="2800" dirty="0" smtClean="0">
                <a:solidFill>
                  <a:srgbClr val="0070C0"/>
                </a:solidFill>
                <a:latin typeface="NikoshBAN" panose="02000000000000000000" pitchFamily="2" charset="0"/>
                <a:cs typeface="NikoshBAN" panose="02000000000000000000" pitchFamily="2" charset="0"/>
              </a:rPr>
              <a:t> </a:t>
            </a:r>
            <a:r>
              <a:rPr lang="en-US" sz="2800" dirty="0" err="1" smtClean="0">
                <a:solidFill>
                  <a:srgbClr val="0070C0"/>
                </a:solidFill>
                <a:latin typeface="NikoshBAN" panose="02000000000000000000" pitchFamily="2" charset="0"/>
                <a:cs typeface="NikoshBAN" panose="02000000000000000000" pitchFamily="2" charset="0"/>
              </a:rPr>
              <a:t>অনুপ্রেরণা</a:t>
            </a:r>
            <a:r>
              <a:rPr lang="en-US" sz="2800" dirty="0" smtClean="0">
                <a:solidFill>
                  <a:srgbClr val="0070C0"/>
                </a:solidFill>
                <a:latin typeface="NikoshBAN" panose="02000000000000000000" pitchFamily="2" charset="0"/>
                <a:cs typeface="NikoshBAN" panose="02000000000000000000" pitchFamily="2" charset="0"/>
              </a:rPr>
              <a:t> </a:t>
            </a:r>
            <a:r>
              <a:rPr lang="en-US" sz="2800" dirty="0" err="1" smtClean="0">
                <a:solidFill>
                  <a:srgbClr val="0070C0"/>
                </a:solidFill>
                <a:latin typeface="NikoshBAN" panose="02000000000000000000" pitchFamily="2" charset="0"/>
                <a:cs typeface="NikoshBAN" panose="02000000000000000000" pitchFamily="2" charset="0"/>
              </a:rPr>
              <a:t>জুগিয়েছিল</a:t>
            </a:r>
            <a:r>
              <a:rPr lang="en-US" sz="2800" dirty="0" smtClean="0">
                <a:solidFill>
                  <a:srgbClr val="0070C0"/>
                </a:solidFill>
                <a:latin typeface="NikoshBAN" panose="02000000000000000000" pitchFamily="2" charset="0"/>
                <a:cs typeface="NikoshBAN" panose="02000000000000000000" pitchFamily="2" charset="0"/>
              </a:rPr>
              <a:t> । </a:t>
            </a:r>
            <a:endParaRPr lang="en-US" sz="2800" dirty="0">
              <a:solidFill>
                <a:srgbClr val="0070C0"/>
              </a:solidFill>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86369" y="2414788"/>
            <a:ext cx="4265935" cy="28387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1435636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ppt_w</p:attrName>
                                        </p:attrNameLst>
                                      </p:cBhvr>
                                      <p:tavLst>
                                        <p:tav tm="0" fmla="#ppt_w*sin(2.5*pi*$)">
                                          <p:val>
                                            <p:fltVal val="0"/>
                                          </p:val>
                                        </p:tav>
                                        <p:tav tm="100000">
                                          <p:val>
                                            <p:fltVal val="1"/>
                                          </p:val>
                                        </p:tav>
                                      </p:tavLst>
                                    </p:anim>
                                    <p:anim calcmode="lin" valueType="num">
                                      <p:cBhvr>
                                        <p:cTn id="9" dur="1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2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6">
                                            <p:bg/>
                                          </p:spTgt>
                                        </p:tgtEl>
                                        <p:attrNameLst>
                                          <p:attrName>style.visibility</p:attrName>
                                        </p:attrNameLst>
                                      </p:cBhvr>
                                      <p:to>
                                        <p:strVal val="visible"/>
                                      </p:to>
                                    </p:set>
                                    <p:anim calcmode="lin" valueType="num">
                                      <p:cBhvr additive="base">
                                        <p:cTn id="19" dur="500" fill="hold"/>
                                        <p:tgtEl>
                                          <p:spTgt spid="6">
                                            <p:bg/>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grpId="0" nodeType="clickEffect">
                                  <p:stCondLst>
                                    <p:cond delay="0"/>
                                  </p:stCondLst>
                                  <p:iterate type="wd">
                                    <p:tmPct val="10000"/>
                                  </p:iterate>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158636866"/>
              </p:ext>
            </p:extLst>
          </p:nvPr>
        </p:nvGraphicFramePr>
        <p:xfrm>
          <a:off x="8879268" y="6012883"/>
          <a:ext cx="3312732" cy="8451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nvGraphicFramePr>
        <p:xfrm>
          <a:off x="924416" y="1"/>
          <a:ext cx="9662017" cy="88864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Rounded Rectangle 7"/>
          <p:cNvSpPr/>
          <p:nvPr/>
        </p:nvSpPr>
        <p:spPr>
          <a:xfrm>
            <a:off x="3847042" y="1772422"/>
            <a:ext cx="8176809" cy="3126414"/>
          </a:xfrm>
          <a:prstGeom prst="roundRect">
            <a:avLst/>
          </a:prstGeom>
          <a:solidFill>
            <a:schemeClr val="bg1">
              <a:lumMod val="95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smtClean="0">
                <a:solidFill>
                  <a:srgbClr val="0070C0"/>
                </a:solidFill>
                <a:latin typeface="NikoshBAN" panose="02000000000000000000" pitchFamily="2" charset="0"/>
                <a:cs typeface="NikoshBAN" panose="02000000000000000000" pitchFamily="2" charset="0"/>
              </a:rPr>
              <a:t> </a:t>
            </a:r>
            <a:r>
              <a:rPr lang="bn-IN" sz="2800" dirty="0">
                <a:solidFill>
                  <a:srgbClr val="0070C0"/>
                </a:solidFill>
                <a:latin typeface="NikoshBAN" panose="02000000000000000000" pitchFamily="2" charset="0"/>
                <a:cs typeface="NikoshBAN" panose="02000000000000000000" pitchFamily="2" charset="0"/>
              </a:rPr>
              <a:t>পুরুষ শাসিত সমাজে, কোনো কোনো নারীর বিস্ময়কর অবদান দেখে বোঝা যায় যে নারী দুর্বল নয়, সে টিকে থেকে সংগ্রাম করতে জানে, এবং কেউ কেউ রোমহর্ষক অত্যাচারের মধ্যে বেঁচে থেকেও কখনো কখনো বিস্ময়ও সৃষ্টি করে; কিন্তু শুধু টিকে থাকাই তো জীবন নয়।  যদি টিকে থাকাই সবকিছু হতো, তবে ক্রীতদাসেরা কখনো বিদ্রোহ করতো না, আর নারী আন্দোলনও ইতিহাস সৃষ্টি করতো না।  </a:t>
            </a:r>
            <a:r>
              <a:rPr lang="en-US" sz="2800" dirty="0" err="1" smtClean="0">
                <a:solidFill>
                  <a:srgbClr val="0070C0"/>
                </a:solidFill>
                <a:latin typeface="NikoshBAN" panose="02000000000000000000" pitchFamily="2" charset="0"/>
                <a:cs typeface="NikoshBAN" panose="02000000000000000000" pitchFamily="2" charset="0"/>
              </a:rPr>
              <a:t>এখন</a:t>
            </a:r>
            <a:r>
              <a:rPr lang="en-US" sz="2800" dirty="0" smtClean="0">
                <a:solidFill>
                  <a:srgbClr val="0070C0"/>
                </a:solidFill>
                <a:latin typeface="NikoshBAN" panose="02000000000000000000" pitchFamily="2" charset="0"/>
                <a:cs typeface="NikoshBAN" panose="02000000000000000000" pitchFamily="2" charset="0"/>
              </a:rPr>
              <a:t> </a:t>
            </a:r>
            <a:r>
              <a:rPr lang="en-US" sz="2800" dirty="0" err="1" smtClean="0">
                <a:solidFill>
                  <a:srgbClr val="0070C0"/>
                </a:solidFill>
                <a:latin typeface="NikoshBAN" panose="02000000000000000000" pitchFamily="2" charset="0"/>
                <a:cs typeface="NikoshBAN" panose="02000000000000000000" pitchFamily="2" charset="0"/>
              </a:rPr>
              <a:t>আর</a:t>
            </a:r>
            <a:r>
              <a:rPr lang="en-US" sz="2800" dirty="0" smtClean="0">
                <a:solidFill>
                  <a:srgbClr val="0070C0"/>
                </a:solidFill>
                <a:latin typeface="NikoshBAN" panose="02000000000000000000" pitchFamily="2" charset="0"/>
                <a:cs typeface="NikoshBAN" panose="02000000000000000000" pitchFamily="2" charset="0"/>
              </a:rPr>
              <a:t> </a:t>
            </a:r>
            <a:r>
              <a:rPr lang="en-US" sz="2800" dirty="0" err="1" smtClean="0">
                <a:solidFill>
                  <a:srgbClr val="0070C0"/>
                </a:solidFill>
                <a:latin typeface="NikoshBAN" panose="02000000000000000000" pitchFamily="2" charset="0"/>
                <a:cs typeface="NikoshBAN" panose="02000000000000000000" pitchFamily="2" charset="0"/>
              </a:rPr>
              <a:t>কেউ</a:t>
            </a:r>
            <a:r>
              <a:rPr lang="en-US" sz="2800" dirty="0" smtClean="0">
                <a:solidFill>
                  <a:srgbClr val="0070C0"/>
                </a:solidFill>
                <a:latin typeface="NikoshBAN" panose="02000000000000000000" pitchFamily="2" charset="0"/>
                <a:cs typeface="NikoshBAN" panose="02000000000000000000" pitchFamily="2" charset="0"/>
              </a:rPr>
              <a:t> </a:t>
            </a:r>
            <a:r>
              <a:rPr lang="en-US" sz="2800" dirty="0" err="1" smtClean="0">
                <a:solidFill>
                  <a:srgbClr val="0070C0"/>
                </a:solidFill>
                <a:latin typeface="NikoshBAN" panose="02000000000000000000" pitchFamily="2" charset="0"/>
                <a:cs typeface="NikoshBAN" panose="02000000000000000000" pitchFamily="2" charset="0"/>
              </a:rPr>
              <a:t>বন্ধী</a:t>
            </a:r>
            <a:r>
              <a:rPr lang="en-US" sz="2800" dirty="0" smtClean="0">
                <a:solidFill>
                  <a:srgbClr val="0070C0"/>
                </a:solidFill>
                <a:latin typeface="NikoshBAN" panose="02000000000000000000" pitchFamily="2" charset="0"/>
                <a:cs typeface="NikoshBAN" panose="02000000000000000000" pitchFamily="2" charset="0"/>
              </a:rPr>
              <a:t> থাকবে </a:t>
            </a:r>
            <a:r>
              <a:rPr lang="en-US" sz="2800" dirty="0" err="1" smtClean="0">
                <a:solidFill>
                  <a:srgbClr val="0070C0"/>
                </a:solidFill>
                <a:latin typeface="NikoshBAN" panose="02000000000000000000" pitchFamily="2" charset="0"/>
                <a:cs typeface="NikoshBAN" panose="02000000000000000000" pitchFamily="2" charset="0"/>
              </a:rPr>
              <a:t>না</a:t>
            </a:r>
            <a:r>
              <a:rPr lang="en-US" sz="2800" dirty="0" smtClean="0">
                <a:solidFill>
                  <a:srgbClr val="0070C0"/>
                </a:solidFill>
                <a:latin typeface="NikoshBAN" panose="02000000000000000000" pitchFamily="2" charset="0"/>
                <a:cs typeface="NikoshBAN" panose="02000000000000000000" pitchFamily="2" charset="0"/>
              </a:rPr>
              <a:t> ।</a:t>
            </a:r>
            <a:endParaRPr lang="en-US" sz="2800" dirty="0">
              <a:solidFill>
                <a:srgbClr val="0070C0"/>
              </a:solidFill>
              <a:latin typeface="NikoshBAN" panose="02000000000000000000" pitchFamily="2" charset="0"/>
              <a:cs typeface="NikoshBAN" panose="02000000000000000000" pitchFamily="2" charset="0"/>
            </a:endParaRPr>
          </a:p>
        </p:txBody>
      </p:sp>
      <p:grpSp>
        <p:nvGrpSpPr>
          <p:cNvPr id="2" name="Group 1"/>
          <p:cNvGrpSpPr/>
          <p:nvPr/>
        </p:nvGrpSpPr>
        <p:grpSpPr>
          <a:xfrm>
            <a:off x="752088" y="1230065"/>
            <a:ext cx="2914650" cy="4211128"/>
            <a:chOff x="752088" y="1230065"/>
            <a:chExt cx="2914650" cy="4211128"/>
          </a:xfrm>
        </p:grpSpPr>
        <p:pic>
          <p:nvPicPr>
            <p:cNvPr id="9" name="Picture 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52088" y="3335629"/>
              <a:ext cx="2914650" cy="2105564"/>
            </a:xfrm>
            <a:prstGeom prst="rect">
              <a:avLst/>
            </a:prstGeom>
          </p:spPr>
        </p:pic>
        <p:pic>
          <p:nvPicPr>
            <p:cNvPr id="10" name="Picture 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52088" y="1230065"/>
              <a:ext cx="2914650" cy="2105564"/>
            </a:xfrm>
            <a:prstGeom prst="rect">
              <a:avLst/>
            </a:prstGeom>
          </p:spPr>
        </p:pic>
      </p:grpSp>
    </p:spTree>
    <p:extLst>
      <p:ext uri="{BB962C8B-B14F-4D97-AF65-F5344CB8AC3E}">
        <p14:creationId xmlns:p14="http://schemas.microsoft.com/office/powerpoint/2010/main" val="32216551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ppt_w</p:attrName>
                                        </p:attrNameLst>
                                      </p:cBhvr>
                                      <p:tavLst>
                                        <p:tav tm="0" fmla="#ppt_w*sin(2.5*pi*$)">
                                          <p:val>
                                            <p:fltVal val="0"/>
                                          </p:val>
                                        </p:tav>
                                        <p:tav tm="100000">
                                          <p:val>
                                            <p:fltVal val="1"/>
                                          </p:val>
                                        </p:tav>
                                      </p:tavLst>
                                    </p:anim>
                                    <p:anim calcmode="lin" valueType="num">
                                      <p:cBhvr>
                                        <p:cTn id="9" dur="1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iterate type="wd">
                                    <p:tmPct val="10000"/>
                                  </p:iterate>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ame 8"/>
          <p:cNvSpPr/>
          <p:nvPr/>
        </p:nvSpPr>
        <p:spPr>
          <a:xfrm>
            <a:off x="4056846" y="154546"/>
            <a:ext cx="4649273" cy="734096"/>
          </a:xfrm>
          <a:prstGeom prst="frame">
            <a:avLst/>
          </a:prstGeom>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tx1"/>
                </a:solidFill>
                <a:latin typeface="NikoshBAN" panose="02000000000000000000" pitchFamily="2" charset="0"/>
                <a:cs typeface="NikoshBAN" panose="02000000000000000000" pitchFamily="2" charset="0"/>
              </a:rPr>
              <a:t>পরিচিতি</a:t>
            </a:r>
            <a:endParaRPr lang="en-US" sz="3600" b="1" dirty="0">
              <a:solidFill>
                <a:schemeClr val="tx1"/>
              </a:solidFill>
              <a:latin typeface="NikoshBAN" panose="02000000000000000000" pitchFamily="2" charset="0"/>
              <a:cs typeface="NikoshBAN" panose="02000000000000000000" pitchFamily="2" charset="0"/>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1932" y="521594"/>
            <a:ext cx="1549360" cy="1549360"/>
          </a:xfrm>
          <a:prstGeom prst="ellipse">
            <a:avLst/>
          </a:prstGeom>
          <a:ln w="57150" cap="rnd">
            <a:solidFill>
              <a:srgbClr val="92D050"/>
            </a:solidFill>
            <a:prstDash val="solid"/>
          </a:ln>
          <a:effectLst>
            <a:outerShdw blurRad="127000" algn="bl" rotWithShape="0">
              <a:srgbClr val="000000"/>
            </a:outerShdw>
          </a:effectLst>
          <a:scene3d>
            <a:camera prst="obliqueTopRight"/>
            <a:lightRig rig="threePt" dir="t">
              <a:rot lat="0" lon="0" rev="19200000"/>
            </a:lightRig>
          </a:scene3d>
          <a:sp3d extrusionH="25400">
            <a:bevelT w="304800" h="152400" prst="hardEdge"/>
            <a:extrusionClr>
              <a:srgbClr val="000000"/>
            </a:extrusionClr>
          </a:sp3d>
        </p:spPr>
      </p:pic>
      <p:graphicFrame>
        <p:nvGraphicFramePr>
          <p:cNvPr id="11" name="Diagram 10"/>
          <p:cNvGraphicFramePr/>
          <p:nvPr>
            <p:extLst>
              <p:ext uri="{D42A27DB-BD31-4B8C-83A1-F6EECF244321}">
                <p14:modId xmlns:p14="http://schemas.microsoft.com/office/powerpoint/2010/main" val="3349169521"/>
              </p:ext>
            </p:extLst>
          </p:nvPr>
        </p:nvGraphicFramePr>
        <p:xfrm>
          <a:off x="793940" y="3131915"/>
          <a:ext cx="3905343" cy="33818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739299" y="856752"/>
            <a:ext cx="1968650" cy="23114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13" name="Diagram 12"/>
          <p:cNvGraphicFramePr/>
          <p:nvPr>
            <p:extLst>
              <p:ext uri="{D42A27DB-BD31-4B8C-83A1-F6EECF244321}">
                <p14:modId xmlns:p14="http://schemas.microsoft.com/office/powerpoint/2010/main" val="670280211"/>
              </p:ext>
            </p:extLst>
          </p:nvPr>
        </p:nvGraphicFramePr>
        <p:xfrm>
          <a:off x="6849640" y="3906278"/>
          <a:ext cx="4285396" cy="215106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4" name="Picture 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58738" y="0"/>
            <a:ext cx="3975748" cy="3168203"/>
          </a:xfrm>
          <a:prstGeom prst="rect">
            <a:avLst/>
          </a:prstGeom>
        </p:spPr>
      </p:pic>
      <p:sp>
        <p:nvSpPr>
          <p:cNvPr id="2" name="Lightning Bolt 1"/>
          <p:cNvSpPr/>
          <p:nvPr/>
        </p:nvSpPr>
        <p:spPr>
          <a:xfrm rot="321718">
            <a:off x="6147622" y="1584101"/>
            <a:ext cx="467720" cy="4411014"/>
          </a:xfrm>
          <a:prstGeom prst="lightningBolt">
            <a:avLst/>
          </a:prstGeom>
          <a:solidFill>
            <a:srgbClr val="00B0F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27145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26"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80">
                                          <p:stCondLst>
                                            <p:cond delay="0"/>
                                          </p:stCondLst>
                                        </p:cTn>
                                        <p:tgtEl>
                                          <p:spTgt spid="11"/>
                                        </p:tgtEl>
                                      </p:cBhvr>
                                    </p:animEffect>
                                    <p:anim calcmode="lin" valueType="num">
                                      <p:cBhvr>
                                        <p:cTn id="1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6" dur="26">
                                          <p:stCondLst>
                                            <p:cond delay="650"/>
                                          </p:stCondLst>
                                        </p:cTn>
                                        <p:tgtEl>
                                          <p:spTgt spid="11"/>
                                        </p:tgtEl>
                                      </p:cBhvr>
                                      <p:to x="100000" y="60000"/>
                                    </p:animScale>
                                    <p:animScale>
                                      <p:cBhvr>
                                        <p:cTn id="17" dur="166" decel="50000">
                                          <p:stCondLst>
                                            <p:cond delay="676"/>
                                          </p:stCondLst>
                                        </p:cTn>
                                        <p:tgtEl>
                                          <p:spTgt spid="11"/>
                                        </p:tgtEl>
                                      </p:cBhvr>
                                      <p:to x="100000" y="100000"/>
                                    </p:animScale>
                                    <p:animScale>
                                      <p:cBhvr>
                                        <p:cTn id="18" dur="26">
                                          <p:stCondLst>
                                            <p:cond delay="1312"/>
                                          </p:stCondLst>
                                        </p:cTn>
                                        <p:tgtEl>
                                          <p:spTgt spid="11"/>
                                        </p:tgtEl>
                                      </p:cBhvr>
                                      <p:to x="100000" y="80000"/>
                                    </p:animScale>
                                    <p:animScale>
                                      <p:cBhvr>
                                        <p:cTn id="19" dur="166" decel="50000">
                                          <p:stCondLst>
                                            <p:cond delay="1338"/>
                                          </p:stCondLst>
                                        </p:cTn>
                                        <p:tgtEl>
                                          <p:spTgt spid="11"/>
                                        </p:tgtEl>
                                      </p:cBhvr>
                                      <p:to x="100000" y="100000"/>
                                    </p:animScale>
                                    <p:animScale>
                                      <p:cBhvr>
                                        <p:cTn id="20" dur="26">
                                          <p:stCondLst>
                                            <p:cond delay="1642"/>
                                          </p:stCondLst>
                                        </p:cTn>
                                        <p:tgtEl>
                                          <p:spTgt spid="11"/>
                                        </p:tgtEl>
                                      </p:cBhvr>
                                      <p:to x="100000" y="90000"/>
                                    </p:animScale>
                                    <p:animScale>
                                      <p:cBhvr>
                                        <p:cTn id="21" dur="166" decel="50000">
                                          <p:stCondLst>
                                            <p:cond delay="1668"/>
                                          </p:stCondLst>
                                        </p:cTn>
                                        <p:tgtEl>
                                          <p:spTgt spid="11"/>
                                        </p:tgtEl>
                                      </p:cBhvr>
                                      <p:to x="100000" y="100000"/>
                                    </p:animScale>
                                    <p:animScale>
                                      <p:cBhvr>
                                        <p:cTn id="22" dur="26">
                                          <p:stCondLst>
                                            <p:cond delay="1808"/>
                                          </p:stCondLst>
                                        </p:cTn>
                                        <p:tgtEl>
                                          <p:spTgt spid="11"/>
                                        </p:tgtEl>
                                      </p:cBhvr>
                                      <p:to x="100000" y="95000"/>
                                    </p:animScale>
                                    <p:animScale>
                                      <p:cBhvr>
                                        <p:cTn id="23" dur="166" decel="50000">
                                          <p:stCondLst>
                                            <p:cond delay="1834"/>
                                          </p:stCondLst>
                                        </p:cTn>
                                        <p:tgtEl>
                                          <p:spTgt spid="11"/>
                                        </p:tgtEl>
                                      </p:cBhvr>
                                      <p:to x="100000" y="100000"/>
                                    </p:animScale>
                                  </p:childTnLst>
                                </p:cTn>
                              </p:par>
                            </p:childTnLst>
                          </p:cTn>
                        </p:par>
                        <p:par>
                          <p:cTn id="24" fill="hold">
                            <p:stCondLst>
                              <p:cond delay="2000"/>
                            </p:stCondLst>
                            <p:childTnLst>
                              <p:par>
                                <p:cTn id="25" presetID="6" presetClass="entr" presetSubtype="16"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ircle(in)">
                                      <p:cBhvr>
                                        <p:cTn id="27" dur="2000"/>
                                        <p:tgtEl>
                                          <p:spTgt spid="12"/>
                                        </p:tgtEl>
                                      </p:cBhvr>
                                    </p:animEffect>
                                  </p:childTnLst>
                                </p:cTn>
                              </p:par>
                            </p:childTnLst>
                          </p:cTn>
                        </p:par>
                        <p:par>
                          <p:cTn id="28" fill="hold">
                            <p:stCondLst>
                              <p:cond delay="4000"/>
                            </p:stCondLst>
                            <p:childTnLst>
                              <p:par>
                                <p:cTn id="29" presetID="31"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1000" fill="hold"/>
                                        <p:tgtEl>
                                          <p:spTgt spid="13"/>
                                        </p:tgtEl>
                                        <p:attrNameLst>
                                          <p:attrName>ppt_w</p:attrName>
                                        </p:attrNameLst>
                                      </p:cBhvr>
                                      <p:tavLst>
                                        <p:tav tm="0">
                                          <p:val>
                                            <p:fltVal val="0"/>
                                          </p:val>
                                        </p:tav>
                                        <p:tav tm="100000">
                                          <p:val>
                                            <p:strVal val="#ppt_w"/>
                                          </p:val>
                                        </p:tav>
                                      </p:tavLst>
                                    </p:anim>
                                    <p:anim calcmode="lin" valueType="num">
                                      <p:cBhvr>
                                        <p:cTn id="32" dur="1000" fill="hold"/>
                                        <p:tgtEl>
                                          <p:spTgt spid="13"/>
                                        </p:tgtEl>
                                        <p:attrNameLst>
                                          <p:attrName>ppt_h</p:attrName>
                                        </p:attrNameLst>
                                      </p:cBhvr>
                                      <p:tavLst>
                                        <p:tav tm="0">
                                          <p:val>
                                            <p:fltVal val="0"/>
                                          </p:val>
                                        </p:tav>
                                        <p:tav tm="100000">
                                          <p:val>
                                            <p:strVal val="#ppt_h"/>
                                          </p:val>
                                        </p:tav>
                                      </p:tavLst>
                                    </p:anim>
                                    <p:anim calcmode="lin" valueType="num">
                                      <p:cBhvr>
                                        <p:cTn id="33" dur="1000" fill="hold"/>
                                        <p:tgtEl>
                                          <p:spTgt spid="13"/>
                                        </p:tgtEl>
                                        <p:attrNameLst>
                                          <p:attrName>style.rotation</p:attrName>
                                        </p:attrNameLst>
                                      </p:cBhvr>
                                      <p:tavLst>
                                        <p:tav tm="0">
                                          <p:val>
                                            <p:fltVal val="90"/>
                                          </p:val>
                                        </p:tav>
                                        <p:tav tm="100000">
                                          <p:val>
                                            <p:fltVal val="0"/>
                                          </p:val>
                                        </p:tav>
                                      </p:tavLst>
                                    </p:anim>
                                    <p:animEffect transition="in" filter="fade">
                                      <p:cBhvr>
                                        <p:cTn id="3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Graphic spid="13"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2780" y="2025740"/>
            <a:ext cx="3670736" cy="2994337"/>
          </a:xfrm>
        </p:spPr>
      </p:pic>
      <p:graphicFrame>
        <p:nvGraphicFramePr>
          <p:cNvPr id="4" name="Diagram 3"/>
          <p:cNvGraphicFramePr/>
          <p:nvPr>
            <p:extLst>
              <p:ext uri="{D42A27DB-BD31-4B8C-83A1-F6EECF244321}">
                <p14:modId xmlns:p14="http://schemas.microsoft.com/office/powerpoint/2010/main" val="3852425844"/>
              </p:ext>
            </p:extLst>
          </p:nvPr>
        </p:nvGraphicFramePr>
        <p:xfrm>
          <a:off x="8879268" y="6012883"/>
          <a:ext cx="3312732" cy="8451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3210607777"/>
              </p:ext>
            </p:extLst>
          </p:nvPr>
        </p:nvGraphicFramePr>
        <p:xfrm>
          <a:off x="924416" y="0"/>
          <a:ext cx="9662017" cy="136671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Content Placeholder 5"/>
          <p:cNvSpPr txBox="1">
            <a:spLocks/>
          </p:cNvSpPr>
          <p:nvPr/>
        </p:nvSpPr>
        <p:spPr>
          <a:xfrm>
            <a:off x="4851042" y="1732209"/>
            <a:ext cx="7340958" cy="3581400"/>
          </a:xfrm>
          <a:prstGeom prst="roundRect">
            <a:avLst/>
          </a:prstGeom>
          <a:solidFill>
            <a:schemeClr val="bg1">
              <a:lumMod val="95000"/>
            </a:schemeClr>
          </a:solidFill>
          <a:ln w="34925" cap="flat" cmpd="sng" algn="in">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lt1"/>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lt1"/>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lt1"/>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lt1"/>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lt1"/>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lt1"/>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lt1"/>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lt1"/>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lt1"/>
                </a:solidFill>
                <a:latin typeface="+mn-lt"/>
                <a:ea typeface="+mn-ea"/>
                <a:cs typeface="+mn-cs"/>
              </a:defRPr>
            </a:lvl9pPr>
          </a:lstStyle>
          <a:p>
            <a:pPr algn="just"/>
            <a:r>
              <a:rPr lang="en-US" sz="2800" dirty="0" smtClean="0">
                <a:solidFill>
                  <a:srgbClr val="0070C0"/>
                </a:solidFill>
                <a:latin typeface="NikoshBAN" panose="02000000000000000000" pitchFamily="2" charset="0"/>
                <a:cs typeface="NikoshBAN" panose="02000000000000000000" pitchFamily="2" charset="0"/>
              </a:rPr>
              <a:t> </a:t>
            </a:r>
            <a:r>
              <a:rPr lang="en-US" sz="2800" dirty="0" err="1" smtClean="0">
                <a:solidFill>
                  <a:srgbClr val="0070C0"/>
                </a:solidFill>
                <a:latin typeface="NikoshBAN" panose="02000000000000000000" pitchFamily="2" charset="0"/>
                <a:cs typeface="NikoshBAN" panose="02000000000000000000" pitchFamily="2" charset="0"/>
              </a:rPr>
              <a:t>সময়</a:t>
            </a:r>
            <a:r>
              <a:rPr lang="en-US" sz="2800" dirty="0" smtClean="0">
                <a:solidFill>
                  <a:srgbClr val="0070C0"/>
                </a:solidFill>
                <a:latin typeface="NikoshBAN" panose="02000000000000000000" pitchFamily="2" charset="0"/>
                <a:cs typeface="NikoshBAN" panose="02000000000000000000" pitchFamily="2" charset="0"/>
              </a:rPr>
              <a:t> </a:t>
            </a:r>
            <a:r>
              <a:rPr lang="en-US" sz="2800" dirty="0" err="1" smtClean="0">
                <a:solidFill>
                  <a:srgbClr val="0070C0"/>
                </a:solidFill>
                <a:latin typeface="NikoshBAN" panose="02000000000000000000" pitchFamily="2" charset="0"/>
                <a:cs typeface="NikoshBAN" panose="02000000000000000000" pitchFamily="2" charset="0"/>
              </a:rPr>
              <a:t>এর</a:t>
            </a:r>
            <a:r>
              <a:rPr lang="en-US" sz="2800" dirty="0" smtClean="0">
                <a:solidFill>
                  <a:srgbClr val="0070C0"/>
                </a:solidFill>
                <a:latin typeface="NikoshBAN" panose="02000000000000000000" pitchFamily="2" charset="0"/>
                <a:cs typeface="NikoshBAN" panose="02000000000000000000" pitchFamily="2" charset="0"/>
              </a:rPr>
              <a:t> </a:t>
            </a:r>
            <a:r>
              <a:rPr lang="en-US" sz="2800" dirty="0" err="1" smtClean="0">
                <a:solidFill>
                  <a:srgbClr val="0070C0"/>
                </a:solidFill>
                <a:latin typeface="NikoshBAN" panose="02000000000000000000" pitchFamily="2" charset="0"/>
                <a:cs typeface="NikoshBAN" panose="02000000000000000000" pitchFamily="2" charset="0"/>
              </a:rPr>
              <a:t>নিজস্ব</a:t>
            </a:r>
            <a:r>
              <a:rPr lang="en-US" sz="2800" dirty="0" smtClean="0">
                <a:solidFill>
                  <a:srgbClr val="0070C0"/>
                </a:solidFill>
                <a:latin typeface="NikoshBAN" panose="02000000000000000000" pitchFamily="2" charset="0"/>
                <a:cs typeface="NikoshBAN" panose="02000000000000000000" pitchFamily="2" charset="0"/>
              </a:rPr>
              <a:t> </a:t>
            </a:r>
            <a:r>
              <a:rPr lang="en-US" sz="2800" dirty="0" err="1" smtClean="0">
                <a:solidFill>
                  <a:srgbClr val="0070C0"/>
                </a:solidFill>
                <a:latin typeface="NikoshBAN" panose="02000000000000000000" pitchFamily="2" charset="0"/>
                <a:cs typeface="NikoshBAN" panose="02000000000000000000" pitchFamily="2" charset="0"/>
              </a:rPr>
              <a:t>ধর্ম</a:t>
            </a:r>
            <a:r>
              <a:rPr lang="en-US" sz="2800" dirty="0" smtClean="0">
                <a:solidFill>
                  <a:srgbClr val="0070C0"/>
                </a:solidFill>
                <a:latin typeface="NikoshBAN" panose="02000000000000000000" pitchFamily="2" charset="0"/>
                <a:cs typeface="NikoshBAN" panose="02000000000000000000" pitchFamily="2" charset="0"/>
              </a:rPr>
              <a:t> </a:t>
            </a:r>
            <a:r>
              <a:rPr lang="en-US" sz="2800" dirty="0" err="1" smtClean="0">
                <a:solidFill>
                  <a:srgbClr val="0070C0"/>
                </a:solidFill>
                <a:latin typeface="NikoshBAN" panose="02000000000000000000" pitchFamily="2" charset="0"/>
                <a:cs typeface="NikoshBAN" panose="02000000000000000000" pitchFamily="2" charset="0"/>
              </a:rPr>
              <a:t>আছে</a:t>
            </a:r>
            <a:r>
              <a:rPr lang="en-US" sz="2800" dirty="0" smtClean="0">
                <a:solidFill>
                  <a:srgbClr val="0070C0"/>
                </a:solidFill>
                <a:latin typeface="NikoshBAN" panose="02000000000000000000" pitchFamily="2" charset="0"/>
                <a:cs typeface="NikoshBAN" panose="02000000000000000000" pitchFamily="2" charset="0"/>
              </a:rPr>
              <a:t>। </a:t>
            </a:r>
            <a:r>
              <a:rPr lang="en-US" sz="2800" dirty="0" err="1" smtClean="0">
                <a:solidFill>
                  <a:srgbClr val="0070C0"/>
                </a:solidFill>
                <a:latin typeface="NikoshBAN" panose="02000000000000000000" pitchFamily="2" charset="0"/>
                <a:cs typeface="NikoshBAN" panose="02000000000000000000" pitchFamily="2" charset="0"/>
              </a:rPr>
              <a:t>কেহ</a:t>
            </a:r>
            <a:r>
              <a:rPr lang="en-US" sz="2800" dirty="0" smtClean="0">
                <a:solidFill>
                  <a:srgbClr val="0070C0"/>
                </a:solidFill>
                <a:latin typeface="NikoshBAN" panose="02000000000000000000" pitchFamily="2" charset="0"/>
                <a:cs typeface="NikoshBAN" panose="02000000000000000000" pitchFamily="2" charset="0"/>
              </a:rPr>
              <a:t> </a:t>
            </a:r>
            <a:r>
              <a:rPr lang="en-US" sz="2800" dirty="0" err="1" smtClean="0">
                <a:solidFill>
                  <a:srgbClr val="0070C0"/>
                </a:solidFill>
                <a:latin typeface="NikoshBAN" panose="02000000000000000000" pitchFamily="2" charset="0"/>
                <a:cs typeface="NikoshBAN" panose="02000000000000000000" pitchFamily="2" charset="0"/>
              </a:rPr>
              <a:t>যদি</a:t>
            </a:r>
            <a:r>
              <a:rPr lang="en-US" sz="2800" dirty="0" smtClean="0">
                <a:solidFill>
                  <a:srgbClr val="0070C0"/>
                </a:solidFill>
                <a:latin typeface="NikoshBAN" panose="02000000000000000000" pitchFamily="2" charset="0"/>
                <a:cs typeface="NikoshBAN" panose="02000000000000000000" pitchFamily="2" charset="0"/>
              </a:rPr>
              <a:t> </a:t>
            </a:r>
            <a:r>
              <a:rPr lang="en-US" sz="2800" dirty="0" err="1" smtClean="0">
                <a:solidFill>
                  <a:srgbClr val="0070C0"/>
                </a:solidFill>
                <a:latin typeface="NikoshBAN" panose="02000000000000000000" pitchFamily="2" charset="0"/>
                <a:cs typeface="NikoshBAN" panose="02000000000000000000" pitchFamily="2" charset="0"/>
              </a:rPr>
              <a:t>কারো</a:t>
            </a:r>
            <a:r>
              <a:rPr lang="en-US" sz="2800" dirty="0" smtClean="0">
                <a:solidFill>
                  <a:srgbClr val="0070C0"/>
                </a:solidFill>
                <a:latin typeface="NikoshBAN" panose="02000000000000000000" pitchFamily="2" charset="0"/>
                <a:cs typeface="NikoshBAN" panose="02000000000000000000" pitchFamily="2" charset="0"/>
              </a:rPr>
              <a:t> </a:t>
            </a:r>
            <a:r>
              <a:rPr lang="en-US" sz="2800" dirty="0" err="1" smtClean="0">
                <a:solidFill>
                  <a:srgbClr val="0070C0"/>
                </a:solidFill>
                <a:latin typeface="NikoshBAN" panose="02000000000000000000" pitchFamily="2" charset="0"/>
                <a:cs typeface="NikoshBAN" panose="02000000000000000000" pitchFamily="2" charset="0"/>
              </a:rPr>
              <a:t>প্রতি</a:t>
            </a:r>
            <a:r>
              <a:rPr lang="en-US" sz="2800" dirty="0" smtClean="0">
                <a:solidFill>
                  <a:srgbClr val="0070C0"/>
                </a:solidFill>
                <a:latin typeface="NikoshBAN" panose="02000000000000000000" pitchFamily="2" charset="0"/>
                <a:cs typeface="NikoshBAN" panose="02000000000000000000" pitchFamily="2" charset="0"/>
              </a:rPr>
              <a:t> </a:t>
            </a:r>
            <a:r>
              <a:rPr lang="en-US" sz="2800" dirty="0" err="1" smtClean="0">
                <a:solidFill>
                  <a:srgbClr val="0070C0"/>
                </a:solidFill>
                <a:latin typeface="NikoshBAN" panose="02000000000000000000" pitchFamily="2" charset="0"/>
                <a:cs typeface="NikoshBAN" panose="02000000000000000000" pitchFamily="2" charset="0"/>
              </a:rPr>
              <a:t>অবিচার</a:t>
            </a:r>
            <a:r>
              <a:rPr lang="en-US" sz="2800" dirty="0" smtClean="0">
                <a:solidFill>
                  <a:srgbClr val="0070C0"/>
                </a:solidFill>
                <a:latin typeface="NikoshBAN" panose="02000000000000000000" pitchFamily="2" charset="0"/>
                <a:cs typeface="NikoshBAN" panose="02000000000000000000" pitchFamily="2" charset="0"/>
              </a:rPr>
              <a:t> </a:t>
            </a:r>
            <a:r>
              <a:rPr lang="en-US" sz="2800" dirty="0" err="1" smtClean="0">
                <a:solidFill>
                  <a:srgbClr val="0070C0"/>
                </a:solidFill>
                <a:latin typeface="NikoshBAN" panose="02000000000000000000" pitchFamily="2" charset="0"/>
                <a:cs typeface="NikoshBAN" panose="02000000000000000000" pitchFamily="2" charset="0"/>
              </a:rPr>
              <a:t>করে</a:t>
            </a:r>
            <a:r>
              <a:rPr lang="en-US" sz="2800" dirty="0" smtClean="0">
                <a:solidFill>
                  <a:srgbClr val="0070C0"/>
                </a:solidFill>
                <a:latin typeface="NikoshBAN" panose="02000000000000000000" pitchFamily="2" charset="0"/>
                <a:cs typeface="NikoshBAN" panose="02000000000000000000" pitchFamily="2" charset="0"/>
              </a:rPr>
              <a:t>, </a:t>
            </a:r>
            <a:r>
              <a:rPr lang="en-US" sz="2800" dirty="0" err="1" smtClean="0">
                <a:solidFill>
                  <a:srgbClr val="0070C0"/>
                </a:solidFill>
                <a:latin typeface="NikoshBAN" panose="02000000000000000000" pitchFamily="2" charset="0"/>
                <a:cs typeface="NikoshBAN" panose="02000000000000000000" pitchFamily="2" charset="0"/>
              </a:rPr>
              <a:t>পীড়ার</a:t>
            </a:r>
            <a:r>
              <a:rPr lang="en-US" sz="2800" dirty="0" smtClean="0">
                <a:solidFill>
                  <a:srgbClr val="0070C0"/>
                </a:solidFill>
                <a:latin typeface="NikoshBAN" panose="02000000000000000000" pitchFamily="2" charset="0"/>
                <a:cs typeface="NikoshBAN" panose="02000000000000000000" pitchFamily="2" charset="0"/>
              </a:rPr>
              <a:t> </a:t>
            </a:r>
            <a:r>
              <a:rPr lang="en-US" sz="2800" dirty="0" err="1" smtClean="0">
                <a:solidFill>
                  <a:srgbClr val="0070C0"/>
                </a:solidFill>
                <a:latin typeface="NikoshBAN" panose="02000000000000000000" pitchFamily="2" charset="0"/>
                <a:cs typeface="NikoshBAN" panose="02000000000000000000" pitchFamily="2" charset="0"/>
              </a:rPr>
              <a:t>সৃষ্টি</a:t>
            </a:r>
            <a:r>
              <a:rPr lang="en-US" sz="2800" dirty="0" smtClean="0">
                <a:solidFill>
                  <a:srgbClr val="0070C0"/>
                </a:solidFill>
                <a:latin typeface="NikoshBAN" panose="02000000000000000000" pitchFamily="2" charset="0"/>
                <a:cs typeface="NikoshBAN" panose="02000000000000000000" pitchFamily="2" charset="0"/>
              </a:rPr>
              <a:t> </a:t>
            </a:r>
            <a:r>
              <a:rPr lang="en-US" sz="2800" dirty="0" err="1" smtClean="0">
                <a:solidFill>
                  <a:srgbClr val="0070C0"/>
                </a:solidFill>
                <a:latin typeface="NikoshBAN" panose="02000000000000000000" pitchFamily="2" charset="0"/>
                <a:cs typeface="NikoshBAN" panose="02000000000000000000" pitchFamily="2" charset="0"/>
              </a:rPr>
              <a:t>করে</a:t>
            </a:r>
            <a:r>
              <a:rPr lang="en-US" sz="2800" dirty="0" smtClean="0">
                <a:solidFill>
                  <a:srgbClr val="0070C0"/>
                </a:solidFill>
                <a:latin typeface="NikoshBAN" panose="02000000000000000000" pitchFamily="2" charset="0"/>
                <a:cs typeface="NikoshBAN" panose="02000000000000000000" pitchFamily="2" charset="0"/>
              </a:rPr>
              <a:t> </a:t>
            </a:r>
            <a:r>
              <a:rPr lang="en-US" sz="2800" dirty="0" err="1" smtClean="0">
                <a:solidFill>
                  <a:srgbClr val="0070C0"/>
                </a:solidFill>
                <a:latin typeface="NikoshBAN" panose="02000000000000000000" pitchFamily="2" charset="0"/>
                <a:cs typeface="NikoshBAN" panose="02000000000000000000" pitchFamily="2" charset="0"/>
              </a:rPr>
              <a:t>তবে</a:t>
            </a:r>
            <a:r>
              <a:rPr lang="en-US" sz="2800" dirty="0" smtClean="0">
                <a:solidFill>
                  <a:srgbClr val="0070C0"/>
                </a:solidFill>
                <a:latin typeface="NikoshBAN" panose="02000000000000000000" pitchFamily="2" charset="0"/>
                <a:cs typeface="NikoshBAN" panose="02000000000000000000" pitchFamily="2" charset="0"/>
              </a:rPr>
              <a:t> </a:t>
            </a:r>
            <a:r>
              <a:rPr lang="en-US" sz="2800" dirty="0" err="1" smtClean="0">
                <a:solidFill>
                  <a:srgbClr val="0070C0"/>
                </a:solidFill>
                <a:latin typeface="NikoshBAN" panose="02000000000000000000" pitchFamily="2" charset="0"/>
                <a:cs typeface="NikoshBAN" panose="02000000000000000000" pitchFamily="2" charset="0"/>
              </a:rPr>
              <a:t>প্রকৃতির</a:t>
            </a:r>
            <a:r>
              <a:rPr lang="en-US" sz="2800" dirty="0" smtClean="0">
                <a:solidFill>
                  <a:srgbClr val="0070C0"/>
                </a:solidFill>
                <a:latin typeface="NikoshBAN" panose="02000000000000000000" pitchFamily="2" charset="0"/>
                <a:cs typeface="NikoshBAN" panose="02000000000000000000" pitchFamily="2" charset="0"/>
              </a:rPr>
              <a:t> </a:t>
            </a:r>
            <a:r>
              <a:rPr lang="en-US" sz="2800" dirty="0" err="1" smtClean="0">
                <a:solidFill>
                  <a:srgbClr val="0070C0"/>
                </a:solidFill>
                <a:latin typeface="NikoshBAN" panose="02000000000000000000" pitchFamily="2" charset="0"/>
                <a:cs typeface="NikoshBAN" panose="02000000000000000000" pitchFamily="2" charset="0"/>
              </a:rPr>
              <a:t>হাতে</a:t>
            </a:r>
            <a:r>
              <a:rPr lang="en-US" sz="2800" dirty="0" smtClean="0">
                <a:solidFill>
                  <a:srgbClr val="0070C0"/>
                </a:solidFill>
                <a:latin typeface="NikoshBAN" panose="02000000000000000000" pitchFamily="2" charset="0"/>
                <a:cs typeface="NikoshBAN" panose="02000000000000000000" pitchFamily="2" charset="0"/>
              </a:rPr>
              <a:t> </a:t>
            </a:r>
            <a:r>
              <a:rPr lang="en-US" sz="2800" dirty="0" err="1" smtClean="0">
                <a:solidFill>
                  <a:srgbClr val="0070C0"/>
                </a:solidFill>
                <a:latin typeface="NikoshBAN" panose="02000000000000000000" pitchFamily="2" charset="0"/>
                <a:cs typeface="NikoshBAN" panose="02000000000000000000" pitchFamily="2" charset="0"/>
              </a:rPr>
              <a:t>তার</a:t>
            </a:r>
            <a:r>
              <a:rPr lang="en-US" sz="2800" dirty="0" smtClean="0">
                <a:solidFill>
                  <a:srgbClr val="0070C0"/>
                </a:solidFill>
                <a:latin typeface="NikoshBAN" panose="02000000000000000000" pitchFamily="2" charset="0"/>
                <a:cs typeface="NikoshBAN" panose="02000000000000000000" pitchFamily="2" charset="0"/>
              </a:rPr>
              <a:t> </a:t>
            </a:r>
            <a:r>
              <a:rPr lang="en-US" sz="2800" dirty="0" err="1" smtClean="0">
                <a:solidFill>
                  <a:srgbClr val="0070C0"/>
                </a:solidFill>
                <a:latin typeface="NikoshBAN" panose="02000000000000000000" pitchFamily="2" charset="0"/>
                <a:cs typeface="NikoshBAN" panose="02000000000000000000" pitchFamily="2" charset="0"/>
              </a:rPr>
              <a:t>প্রতিদান</a:t>
            </a:r>
            <a:r>
              <a:rPr lang="en-US" sz="2800" dirty="0" smtClean="0">
                <a:solidFill>
                  <a:srgbClr val="0070C0"/>
                </a:solidFill>
                <a:latin typeface="NikoshBAN" panose="02000000000000000000" pitchFamily="2" charset="0"/>
                <a:cs typeface="NikoshBAN" panose="02000000000000000000" pitchFamily="2" charset="0"/>
              </a:rPr>
              <a:t> </a:t>
            </a:r>
            <a:r>
              <a:rPr lang="en-US" sz="2800" dirty="0" err="1" smtClean="0">
                <a:solidFill>
                  <a:srgbClr val="0070C0"/>
                </a:solidFill>
                <a:latin typeface="NikoshBAN" panose="02000000000000000000" pitchFamily="2" charset="0"/>
                <a:cs typeface="NikoshBAN" panose="02000000000000000000" pitchFamily="2" charset="0"/>
              </a:rPr>
              <a:t>একদিন</a:t>
            </a:r>
            <a:r>
              <a:rPr lang="en-US" sz="2800" dirty="0" smtClean="0">
                <a:solidFill>
                  <a:srgbClr val="0070C0"/>
                </a:solidFill>
                <a:latin typeface="NikoshBAN" panose="02000000000000000000" pitchFamily="2" charset="0"/>
                <a:cs typeface="NikoshBAN" panose="02000000000000000000" pitchFamily="2" charset="0"/>
              </a:rPr>
              <a:t> </a:t>
            </a:r>
            <a:r>
              <a:rPr lang="en-US" sz="2800" dirty="0" err="1" smtClean="0">
                <a:solidFill>
                  <a:srgbClr val="0070C0"/>
                </a:solidFill>
                <a:latin typeface="NikoshBAN" panose="02000000000000000000" pitchFamily="2" charset="0"/>
                <a:cs typeface="NikoshBAN" panose="02000000000000000000" pitchFamily="2" charset="0"/>
              </a:rPr>
              <a:t>সে</a:t>
            </a:r>
            <a:r>
              <a:rPr lang="en-US" sz="2800" dirty="0" smtClean="0">
                <a:solidFill>
                  <a:srgbClr val="0070C0"/>
                </a:solidFill>
                <a:latin typeface="NikoshBAN" panose="02000000000000000000" pitchFamily="2" charset="0"/>
                <a:cs typeface="NikoshBAN" panose="02000000000000000000" pitchFamily="2" charset="0"/>
              </a:rPr>
              <a:t> </a:t>
            </a:r>
            <a:r>
              <a:rPr lang="en-US" sz="2800" dirty="0" err="1" smtClean="0">
                <a:solidFill>
                  <a:srgbClr val="0070C0"/>
                </a:solidFill>
                <a:latin typeface="NikoshBAN" panose="02000000000000000000" pitchFamily="2" charset="0"/>
                <a:cs typeface="NikoshBAN" panose="02000000000000000000" pitchFamily="2" charset="0"/>
              </a:rPr>
              <a:t>ফেরত</a:t>
            </a:r>
            <a:r>
              <a:rPr lang="en-US" sz="2800" dirty="0" smtClean="0">
                <a:solidFill>
                  <a:srgbClr val="0070C0"/>
                </a:solidFill>
                <a:latin typeface="NikoshBAN" panose="02000000000000000000" pitchFamily="2" charset="0"/>
                <a:cs typeface="NikoshBAN" panose="02000000000000000000" pitchFamily="2" charset="0"/>
              </a:rPr>
              <a:t> </a:t>
            </a:r>
            <a:r>
              <a:rPr lang="en-US" sz="2800" dirty="0" err="1" smtClean="0">
                <a:solidFill>
                  <a:srgbClr val="0070C0"/>
                </a:solidFill>
                <a:latin typeface="NikoshBAN" panose="02000000000000000000" pitchFamily="2" charset="0"/>
                <a:cs typeface="NikoshBAN" panose="02000000000000000000" pitchFamily="2" charset="0"/>
              </a:rPr>
              <a:t>পাবেই</a:t>
            </a:r>
            <a:r>
              <a:rPr lang="en-US" sz="2800" dirty="0" smtClean="0">
                <a:solidFill>
                  <a:srgbClr val="0070C0"/>
                </a:solidFill>
                <a:latin typeface="NikoshBAN" panose="02000000000000000000" pitchFamily="2" charset="0"/>
                <a:cs typeface="NikoshBAN" panose="02000000000000000000" pitchFamily="2" charset="0"/>
              </a:rPr>
              <a:t>। </a:t>
            </a:r>
            <a:endParaRPr lang="en-US" sz="2800" dirty="0">
              <a:solidFill>
                <a:srgbClr val="0070C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992832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ppt_w</p:attrName>
                                        </p:attrNameLst>
                                      </p:cBhvr>
                                      <p:tavLst>
                                        <p:tav tm="0" fmla="#ppt_w*sin(2.5*pi*$)">
                                          <p:val>
                                            <p:fltVal val="0"/>
                                          </p:val>
                                        </p:tav>
                                        <p:tav tm="100000">
                                          <p:val>
                                            <p:fltVal val="1"/>
                                          </p:val>
                                        </p:tav>
                                      </p:tavLst>
                                    </p:anim>
                                    <p:anim calcmode="lin" valueType="num">
                                      <p:cBhvr>
                                        <p:cTn id="9" dur="1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iterate type="wd">
                                    <p:tmPct val="10000"/>
                                  </p:iterate>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452684251"/>
              </p:ext>
            </p:extLst>
          </p:nvPr>
        </p:nvGraphicFramePr>
        <p:xfrm>
          <a:off x="8136587" y="5847007"/>
          <a:ext cx="3312732" cy="8451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val="1056136729"/>
              </p:ext>
            </p:extLst>
          </p:nvPr>
        </p:nvGraphicFramePr>
        <p:xfrm>
          <a:off x="795627" y="3503054"/>
          <a:ext cx="9662017" cy="136671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Frame 5"/>
          <p:cNvSpPr/>
          <p:nvPr/>
        </p:nvSpPr>
        <p:spPr>
          <a:xfrm>
            <a:off x="3903093" y="321972"/>
            <a:ext cx="4649273" cy="734096"/>
          </a:xfrm>
          <a:prstGeom prst="frame">
            <a:avLst/>
          </a:prstGeom>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tx1"/>
                </a:solidFill>
                <a:latin typeface="NikoshBAN" panose="02000000000000000000" pitchFamily="2" charset="0"/>
                <a:cs typeface="NikoshBAN" panose="02000000000000000000" pitchFamily="2" charset="0"/>
              </a:rPr>
              <a:t>দলীয়</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কাজ</a:t>
            </a:r>
            <a:endParaRPr lang="en-US" sz="3600" b="1" dirty="0">
              <a:solidFill>
                <a:schemeClr val="tx1"/>
              </a:solidFill>
              <a:latin typeface="NikoshBAN" panose="02000000000000000000" pitchFamily="2" charset="0"/>
              <a:cs typeface="NikoshBAN" panose="02000000000000000000" pitchFamily="2" charset="0"/>
            </a:endParaRPr>
          </a:p>
        </p:txBody>
      </p:sp>
      <p:sp>
        <p:nvSpPr>
          <p:cNvPr id="7" name="Oval Callout 6"/>
          <p:cNvSpPr/>
          <p:nvPr/>
        </p:nvSpPr>
        <p:spPr>
          <a:xfrm>
            <a:off x="4386050" y="1648496"/>
            <a:ext cx="3683358" cy="1442434"/>
          </a:xfrm>
          <a:prstGeom prst="wedgeEllipseCallout">
            <a:avLst/>
          </a:prstGeom>
          <a:solidFill>
            <a:schemeClr val="bg1">
              <a:lumMod val="95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rgbClr val="FF0000"/>
                </a:solidFill>
                <a:latin typeface="NikoshBAN" panose="02000000000000000000" pitchFamily="2" charset="0"/>
                <a:cs typeface="NikoshBAN" panose="02000000000000000000" pitchFamily="2" charset="0"/>
              </a:rPr>
              <a:t> </a:t>
            </a:r>
            <a:r>
              <a:rPr lang="en-US" sz="4000" dirty="0" err="1" smtClean="0">
                <a:solidFill>
                  <a:srgbClr val="FF0000"/>
                </a:solidFill>
                <a:latin typeface="NikoshBAN" panose="02000000000000000000" pitchFamily="2" charset="0"/>
                <a:cs typeface="NikoshBAN" panose="02000000000000000000" pitchFamily="2" charset="0"/>
              </a:rPr>
              <a:t>ব্যাখ্যা</a:t>
            </a:r>
            <a:r>
              <a:rPr lang="en-US" sz="4000" dirty="0" smtClean="0">
                <a:solidFill>
                  <a:srgbClr val="FF0000"/>
                </a:solidFill>
                <a:latin typeface="NikoshBAN" panose="02000000000000000000" pitchFamily="2" charset="0"/>
                <a:cs typeface="NikoshBAN" panose="02000000000000000000" pitchFamily="2" charset="0"/>
              </a:rPr>
              <a:t> </a:t>
            </a:r>
            <a:r>
              <a:rPr lang="en-US" sz="4000" dirty="0" err="1" smtClean="0">
                <a:solidFill>
                  <a:srgbClr val="FF0000"/>
                </a:solidFill>
                <a:latin typeface="NikoshBAN" panose="02000000000000000000" pitchFamily="2" charset="0"/>
                <a:cs typeface="NikoshBAN" panose="02000000000000000000" pitchFamily="2" charset="0"/>
              </a:rPr>
              <a:t>করো</a:t>
            </a:r>
            <a:endParaRPr lang="en-US" sz="4000" dirty="0">
              <a:solidFill>
                <a:srgbClr val="FF0000"/>
              </a:solidFill>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069408" y="1056068"/>
            <a:ext cx="4258614" cy="1838258"/>
          </a:xfrm>
          <a:prstGeom prst="rect">
            <a:avLst/>
          </a:prstGeom>
          <a:noFill/>
          <a:ln>
            <a:noFill/>
          </a:ln>
        </p:spPr>
      </p:pic>
    </p:spTree>
    <p:extLst>
      <p:ext uri="{BB962C8B-B14F-4D97-AF65-F5344CB8AC3E}">
        <p14:creationId xmlns:p14="http://schemas.microsoft.com/office/powerpoint/2010/main" val="14038349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2"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0-#ppt_w/2"/>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193884" y="1802130"/>
            <a:ext cx="7899740" cy="838200"/>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lvl="0"/>
            <a:r>
              <a:rPr lang="bn-BD" sz="3200" dirty="0">
                <a:solidFill>
                  <a:prstClr val="black"/>
                </a:solidFill>
                <a:latin typeface="NikoshBAN" pitchFamily="2" charset="0"/>
                <a:cs typeface="NikoshBAN" pitchFamily="2" charset="0"/>
              </a:rPr>
              <a:t>১</a:t>
            </a:r>
            <a:r>
              <a:rPr lang="bn-BD" sz="3200" dirty="0" smtClean="0">
                <a:solidFill>
                  <a:prstClr val="black"/>
                </a:solidFill>
                <a:latin typeface="NikoshBAN" pitchFamily="2" charset="0"/>
                <a:cs typeface="NikoshBAN" pitchFamily="2" charset="0"/>
              </a:rPr>
              <a:t>।</a:t>
            </a:r>
            <a:r>
              <a:rPr lang="en-US" sz="3200" dirty="0" smtClean="0">
                <a:solidFill>
                  <a:prstClr val="black"/>
                </a:solidFill>
                <a:latin typeface="NikoshBAN" pitchFamily="2" charset="0"/>
                <a:cs typeface="NikoshBAN" pitchFamily="2" charset="0"/>
              </a:rPr>
              <a:t> </a:t>
            </a:r>
            <a:r>
              <a:rPr lang="bn-BD" sz="3200" dirty="0">
                <a:ln w="11430">
                  <a:solidFill>
                    <a:srgbClr val="00133A"/>
                  </a:solidFill>
                </a:ln>
                <a:solidFill>
                  <a:srgbClr val="0070C0"/>
                </a:solidFill>
                <a:effectLst>
                  <a:outerShdw blurRad="38100" dist="38100" dir="2700000" algn="tl">
                    <a:srgbClr val="000000">
                      <a:alpha val="43137"/>
                    </a:srgbClr>
                  </a:outerShdw>
                </a:effectLst>
                <a:latin typeface="NikoshBAN" pitchFamily="2" charset="0"/>
                <a:cs typeface="NikoshBAN" pitchFamily="2" charset="0"/>
              </a:rPr>
              <a:t>‘নারী’ কবিতার ভাবের প্রধান বাহন কী</a:t>
            </a:r>
            <a:r>
              <a:rPr lang="bn-BD" sz="3200" dirty="0" smtClean="0">
                <a:ln w="11430">
                  <a:solidFill>
                    <a:srgbClr val="00133A"/>
                  </a:solidFill>
                </a:ln>
                <a:solidFill>
                  <a:srgbClr val="0070C0"/>
                </a:solidFill>
                <a:effectLst>
                  <a:outerShdw blurRad="38100" dist="38100" dir="2700000" algn="tl">
                    <a:srgbClr val="000000">
                      <a:alpha val="43137"/>
                    </a:srgbClr>
                  </a:outerShdw>
                </a:effectLst>
                <a:latin typeface="NikoshBAN" pitchFamily="2" charset="0"/>
                <a:cs typeface="NikoshBAN" pitchFamily="2" charset="0"/>
              </a:rPr>
              <a:t>?</a:t>
            </a:r>
            <a:endParaRPr lang="bn-BD" sz="3200" dirty="0">
              <a:ln w="11430">
                <a:solidFill>
                  <a:srgbClr val="00133A"/>
                </a:solidFill>
              </a:ln>
              <a:solidFill>
                <a:srgbClr val="0070C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23" name="Multiply 22"/>
          <p:cNvSpPr/>
          <p:nvPr/>
        </p:nvSpPr>
        <p:spPr>
          <a:xfrm>
            <a:off x="9677399" y="2509995"/>
            <a:ext cx="461682" cy="50292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Half Frame 24"/>
          <p:cNvSpPr/>
          <p:nvPr/>
        </p:nvSpPr>
        <p:spPr>
          <a:xfrm rot="14014148">
            <a:off x="9964801" y="3337186"/>
            <a:ext cx="257644" cy="527935"/>
          </a:xfrm>
          <a:prstGeom prst="halfFram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29" name="Rounded Rectangle 28"/>
          <p:cNvSpPr/>
          <p:nvPr/>
        </p:nvSpPr>
        <p:spPr>
          <a:xfrm>
            <a:off x="2666999" y="2500704"/>
            <a:ext cx="2705100" cy="674444"/>
          </a:xfrm>
          <a:prstGeom prst="roundRect">
            <a:avLst/>
          </a:prstGeom>
          <a:solidFill>
            <a:schemeClr val="accent5">
              <a:lumMod val="60000"/>
              <a:lumOff val="40000"/>
            </a:schemeClr>
          </a:solidFill>
          <a:ln>
            <a:solidFill>
              <a:schemeClr val="accent4">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r>
              <a:rPr lang="bn-BD" sz="3200" dirty="0">
                <a:solidFill>
                  <a:prstClr val="black"/>
                </a:solidFill>
                <a:latin typeface="NikoshBAN" pitchFamily="2" charset="0"/>
                <a:cs typeface="NikoshBAN" pitchFamily="2" charset="0"/>
              </a:rPr>
              <a:t>(ক) </a:t>
            </a:r>
            <a:r>
              <a:rPr lang="as-IN" sz="3200" dirty="0">
                <a:solidFill>
                  <a:prstClr val="black"/>
                </a:solidFill>
                <a:latin typeface="NikoshBAN" pitchFamily="2" charset="0"/>
                <a:cs typeface="NikoshBAN" pitchFamily="2" charset="0"/>
              </a:rPr>
              <a:t>শ্রেণিসংগ্রাম</a:t>
            </a:r>
            <a:r>
              <a:rPr lang="en-US" sz="3200" dirty="0" smtClean="0">
                <a:solidFill>
                  <a:prstClr val="black"/>
                </a:solidFill>
                <a:latin typeface="NikoshBAN" pitchFamily="2" charset="0"/>
                <a:cs typeface="NikoshBAN" pitchFamily="2" charset="0"/>
              </a:rPr>
              <a:t>	</a:t>
            </a:r>
            <a:endParaRPr lang="en-US" sz="3200" dirty="0">
              <a:solidFill>
                <a:prstClr val="black"/>
              </a:solidFill>
              <a:latin typeface="NikoshBAN" pitchFamily="2" charset="0"/>
              <a:cs typeface="NikoshBAN" pitchFamily="2" charset="0"/>
            </a:endParaRPr>
          </a:p>
        </p:txBody>
      </p:sp>
      <p:sp>
        <p:nvSpPr>
          <p:cNvPr id="30" name="Rounded Rectangle 29"/>
          <p:cNvSpPr/>
          <p:nvPr/>
        </p:nvSpPr>
        <p:spPr>
          <a:xfrm>
            <a:off x="6472517" y="2471630"/>
            <a:ext cx="2673399" cy="622891"/>
          </a:xfrm>
          <a:prstGeom prst="roundRect">
            <a:avLst/>
          </a:prstGeom>
          <a:solidFill>
            <a:schemeClr val="accent5">
              <a:lumMod val="60000"/>
              <a:lumOff val="40000"/>
            </a:schemeClr>
          </a:solidFill>
        </p:spPr>
        <p:style>
          <a:lnRef idx="1">
            <a:schemeClr val="accent5"/>
          </a:lnRef>
          <a:fillRef idx="2">
            <a:schemeClr val="accent5"/>
          </a:fillRef>
          <a:effectRef idx="1">
            <a:schemeClr val="accent5"/>
          </a:effectRef>
          <a:fontRef idx="minor">
            <a:schemeClr val="dk1"/>
          </a:fontRef>
        </p:style>
        <p:txBody>
          <a:bodyPr rtlCol="0" anchor="ctr"/>
          <a:lstStyle/>
          <a:p>
            <a:r>
              <a:rPr lang="en-US" sz="3200" dirty="0" smtClean="0">
                <a:solidFill>
                  <a:prstClr val="black"/>
                </a:solidFill>
                <a:latin typeface="NikoshBAN" pitchFamily="2" charset="0"/>
                <a:cs typeface="NikoshBAN" pitchFamily="2" charset="0"/>
              </a:rPr>
              <a:t>(</a:t>
            </a:r>
            <a:r>
              <a:rPr lang="bn-BD" sz="3200" dirty="0" smtClean="0">
                <a:solidFill>
                  <a:prstClr val="black"/>
                </a:solidFill>
                <a:latin typeface="NikoshBAN" pitchFamily="2" charset="0"/>
                <a:cs typeface="NikoshBAN" pitchFamily="2" charset="0"/>
              </a:rPr>
              <a:t>খ</a:t>
            </a:r>
            <a:r>
              <a:rPr lang="bn-BD" sz="3200" dirty="0">
                <a:solidFill>
                  <a:prstClr val="black"/>
                </a:solidFill>
                <a:latin typeface="NikoshBAN" pitchFamily="2" charset="0"/>
                <a:cs typeface="NikoshBAN" pitchFamily="2" charset="0"/>
              </a:rPr>
              <a:t>) </a:t>
            </a:r>
            <a:r>
              <a:rPr lang="as-IN" sz="3200" dirty="0" smtClean="0">
                <a:solidFill>
                  <a:prstClr val="black"/>
                </a:solidFill>
                <a:latin typeface="SutonnyOMJ" pitchFamily="2" charset="0"/>
                <a:cs typeface="SutonnyOMJ" pitchFamily="2" charset="0"/>
              </a:rPr>
              <a:t>বৈষম্য</a:t>
            </a:r>
            <a:r>
              <a:rPr lang="bn-IN" sz="3200" dirty="0" smtClean="0">
                <a:solidFill>
                  <a:prstClr val="black"/>
                </a:solidFill>
                <a:latin typeface="SutonnyOMJ" pitchFamily="2" charset="0"/>
                <a:cs typeface="SutonnyOMJ" pitchFamily="2" charset="0"/>
              </a:rPr>
              <a:t> </a:t>
            </a:r>
            <a:endParaRPr lang="en-US" sz="3200" dirty="0">
              <a:solidFill>
                <a:prstClr val="black"/>
              </a:solidFill>
            </a:endParaRPr>
          </a:p>
        </p:txBody>
      </p:sp>
      <p:sp>
        <p:nvSpPr>
          <p:cNvPr id="31" name="Rounded Rectangle 30"/>
          <p:cNvSpPr/>
          <p:nvPr/>
        </p:nvSpPr>
        <p:spPr>
          <a:xfrm>
            <a:off x="2666999" y="3359625"/>
            <a:ext cx="2705100" cy="674370"/>
          </a:xfrm>
          <a:prstGeom prst="roundRect">
            <a:avLst/>
          </a:prstGeom>
          <a:solidFill>
            <a:schemeClr val="accent5">
              <a:lumMod val="60000"/>
              <a:lumOff val="40000"/>
            </a:schemeClr>
          </a:solidFill>
          <a:ln>
            <a:solidFill>
              <a:schemeClr val="accent4">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r>
              <a:rPr lang="en-US" sz="3200" dirty="0" smtClean="0">
                <a:solidFill>
                  <a:prstClr val="black"/>
                </a:solidFill>
                <a:latin typeface="NikoshBAN" pitchFamily="2" charset="0"/>
                <a:cs typeface="NikoshBAN" pitchFamily="2" charset="0"/>
              </a:rPr>
              <a:t>(</a:t>
            </a:r>
            <a:r>
              <a:rPr lang="bn-BD" sz="3200" dirty="0" smtClean="0">
                <a:solidFill>
                  <a:prstClr val="black"/>
                </a:solidFill>
                <a:latin typeface="NikoshBAN" pitchFamily="2" charset="0"/>
                <a:cs typeface="NikoshBAN" pitchFamily="2" charset="0"/>
              </a:rPr>
              <a:t>গ</a:t>
            </a:r>
            <a:r>
              <a:rPr lang="bn-BD" sz="3200" dirty="0">
                <a:solidFill>
                  <a:prstClr val="black"/>
                </a:solidFill>
                <a:latin typeface="NikoshBAN" pitchFamily="2" charset="0"/>
                <a:cs typeface="NikoshBAN" pitchFamily="2" charset="0"/>
              </a:rPr>
              <a:t>) </a:t>
            </a:r>
            <a:r>
              <a:rPr lang="as-IN" sz="3200" dirty="0">
                <a:solidFill>
                  <a:prstClr val="black"/>
                </a:solidFill>
                <a:latin typeface="NikoshBAN" pitchFamily="2" charset="0"/>
                <a:cs typeface="NikoshBAN" pitchFamily="2" charset="0"/>
              </a:rPr>
              <a:t>শোষণ</a:t>
            </a:r>
            <a:r>
              <a:rPr lang="bn-IN" sz="3200" dirty="0" smtClean="0">
                <a:solidFill>
                  <a:prstClr val="black"/>
                </a:solidFill>
                <a:latin typeface="NikoshBAN" pitchFamily="2" charset="0"/>
                <a:cs typeface="NikoshBAN" pitchFamily="2" charset="0"/>
              </a:rPr>
              <a:t> </a:t>
            </a:r>
            <a:endParaRPr lang="en-US" sz="3200" dirty="0">
              <a:solidFill>
                <a:prstClr val="black"/>
              </a:solidFill>
              <a:latin typeface="NikoshBAN" pitchFamily="2" charset="0"/>
              <a:cs typeface="NikoshBAN" pitchFamily="2" charset="0"/>
            </a:endParaRPr>
          </a:p>
        </p:txBody>
      </p:sp>
      <p:sp>
        <p:nvSpPr>
          <p:cNvPr id="32" name="Rounded Rectangle 31"/>
          <p:cNvSpPr/>
          <p:nvPr/>
        </p:nvSpPr>
        <p:spPr>
          <a:xfrm>
            <a:off x="6472519" y="3371055"/>
            <a:ext cx="2673397" cy="662940"/>
          </a:xfrm>
          <a:prstGeom prst="roundRect">
            <a:avLst/>
          </a:prstGeom>
          <a:solidFill>
            <a:schemeClr val="accent5">
              <a:lumMod val="60000"/>
              <a:lumOff val="40000"/>
            </a:schemeClr>
          </a:solidFill>
        </p:spPr>
        <p:style>
          <a:lnRef idx="1">
            <a:schemeClr val="dk1"/>
          </a:lnRef>
          <a:fillRef idx="2">
            <a:schemeClr val="dk1"/>
          </a:fillRef>
          <a:effectRef idx="1">
            <a:schemeClr val="dk1"/>
          </a:effectRef>
          <a:fontRef idx="minor">
            <a:schemeClr val="dk1"/>
          </a:fontRef>
        </p:style>
        <p:txBody>
          <a:bodyPr rtlCol="0" anchor="ctr"/>
          <a:lstStyle/>
          <a:p>
            <a:r>
              <a:rPr lang="bn-BD" sz="3200" dirty="0">
                <a:solidFill>
                  <a:prstClr val="black"/>
                </a:solidFill>
                <a:latin typeface="NikoshBAN" pitchFamily="2" charset="0"/>
                <a:cs typeface="NikoshBAN" pitchFamily="2" charset="0"/>
              </a:rPr>
              <a:t>(ঘ) </a:t>
            </a:r>
            <a:r>
              <a:rPr lang="as-IN" sz="3200" dirty="0">
                <a:solidFill>
                  <a:prstClr val="black"/>
                </a:solidFill>
                <a:latin typeface="NikoshBAN" pitchFamily="2" charset="0"/>
                <a:cs typeface="NikoshBAN" pitchFamily="2" charset="0"/>
              </a:rPr>
              <a:t>সাম্য</a:t>
            </a:r>
            <a:r>
              <a:rPr lang="bn-IN" sz="3200" dirty="0" smtClean="0">
                <a:solidFill>
                  <a:prstClr val="black"/>
                </a:solidFill>
                <a:latin typeface="NikoshBAN" pitchFamily="2" charset="0"/>
                <a:cs typeface="NikoshBAN" pitchFamily="2" charset="0"/>
              </a:rPr>
              <a:t> </a:t>
            </a:r>
            <a:endParaRPr lang="en-US" sz="3200" dirty="0">
              <a:solidFill>
                <a:prstClr val="black"/>
              </a:solidFill>
              <a:latin typeface="NikoshBAN" pitchFamily="2" charset="0"/>
              <a:cs typeface="NikoshBAN" pitchFamily="2" charset="0"/>
            </a:endParaRPr>
          </a:p>
        </p:txBody>
      </p:sp>
      <p:sp>
        <p:nvSpPr>
          <p:cNvPr id="38" name="Rectangle 37"/>
          <p:cNvSpPr/>
          <p:nvPr/>
        </p:nvSpPr>
        <p:spPr>
          <a:xfrm>
            <a:off x="4138027" y="1342851"/>
            <a:ext cx="3200400" cy="457200"/>
          </a:xfrm>
          <a:prstGeom prst="rect">
            <a:avLst/>
          </a:prstGeom>
          <a:solidFill>
            <a:schemeClr val="accent5">
              <a:lumMod val="40000"/>
              <a:lumOff val="60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bn-BD" sz="3200" dirty="0">
                <a:solidFill>
                  <a:prstClr val="black"/>
                </a:solidFill>
                <a:latin typeface="NikoshBAN" pitchFamily="2" charset="0"/>
                <a:cs typeface="NikoshBAN" pitchFamily="2" charset="0"/>
              </a:rPr>
              <a:t>বহুনির্বাচনী প্রশ্ন</a:t>
            </a:r>
            <a:endParaRPr lang="en-US" sz="3200" dirty="0">
              <a:solidFill>
                <a:prstClr val="black"/>
              </a:solidFill>
              <a:latin typeface="NikoshBAN" pitchFamily="2" charset="0"/>
              <a:cs typeface="NikoshBAN" pitchFamily="2" charset="0"/>
            </a:endParaRPr>
          </a:p>
        </p:txBody>
      </p:sp>
      <p:sp>
        <p:nvSpPr>
          <p:cNvPr id="39" name="Multiply 38"/>
          <p:cNvSpPr/>
          <p:nvPr/>
        </p:nvSpPr>
        <p:spPr>
          <a:xfrm>
            <a:off x="5710517" y="2509995"/>
            <a:ext cx="457200" cy="54864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Multiply 39"/>
          <p:cNvSpPr/>
          <p:nvPr/>
        </p:nvSpPr>
        <p:spPr>
          <a:xfrm>
            <a:off x="5710517" y="3412965"/>
            <a:ext cx="461682" cy="50292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Multiply 18"/>
          <p:cNvSpPr/>
          <p:nvPr/>
        </p:nvSpPr>
        <p:spPr>
          <a:xfrm>
            <a:off x="9713876" y="5895941"/>
            <a:ext cx="461682" cy="50292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Half Frame 19"/>
          <p:cNvSpPr/>
          <p:nvPr/>
        </p:nvSpPr>
        <p:spPr>
          <a:xfrm rot="14014148">
            <a:off x="9873937" y="4993835"/>
            <a:ext cx="257644" cy="527935"/>
          </a:xfrm>
          <a:prstGeom prst="halfFram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21" name="Rounded Rectangle 20"/>
          <p:cNvSpPr/>
          <p:nvPr/>
        </p:nvSpPr>
        <p:spPr>
          <a:xfrm>
            <a:off x="2599807" y="5038825"/>
            <a:ext cx="2772293" cy="586740"/>
          </a:xfrm>
          <a:prstGeom prst="roundRect">
            <a:avLst/>
          </a:prstGeom>
          <a:solidFill>
            <a:schemeClr val="accent5">
              <a:lumMod val="60000"/>
              <a:lumOff val="40000"/>
            </a:schemeClr>
          </a:solidFill>
          <a:ln>
            <a:solidFill>
              <a:schemeClr val="accent4">
                <a:lumMod val="50000"/>
              </a:schemeClr>
            </a:solidFill>
          </a:ln>
        </p:spPr>
        <p:style>
          <a:lnRef idx="1">
            <a:schemeClr val="accent4"/>
          </a:lnRef>
          <a:fillRef idx="2">
            <a:schemeClr val="accent4"/>
          </a:fillRef>
          <a:effectRef idx="1">
            <a:schemeClr val="accent4"/>
          </a:effectRef>
          <a:fontRef idx="minor">
            <a:schemeClr val="dk1"/>
          </a:fontRef>
        </p:style>
        <p:txBody>
          <a:bodyPr rtlCol="0" anchor="ctr"/>
          <a:lstStyle/>
          <a:p>
            <a:r>
              <a:rPr lang="bn-BD" sz="3200" dirty="0">
                <a:solidFill>
                  <a:prstClr val="black"/>
                </a:solidFill>
                <a:latin typeface="NikoshBAN" pitchFamily="2" charset="0"/>
                <a:cs typeface="NikoshBAN" pitchFamily="2" charset="0"/>
              </a:rPr>
              <a:t>(ক) নারীবাদী</a:t>
            </a:r>
            <a:endParaRPr lang="en-US" sz="3200" dirty="0">
              <a:solidFill>
                <a:prstClr val="black"/>
              </a:solidFill>
            </a:endParaRPr>
          </a:p>
        </p:txBody>
      </p:sp>
      <p:sp>
        <p:nvSpPr>
          <p:cNvPr id="22" name="Rounded Rectangle 21"/>
          <p:cNvSpPr/>
          <p:nvPr/>
        </p:nvSpPr>
        <p:spPr>
          <a:xfrm>
            <a:off x="6472518" y="5895941"/>
            <a:ext cx="2673399" cy="590482"/>
          </a:xfrm>
          <a:prstGeom prst="roundRect">
            <a:avLst/>
          </a:prstGeom>
          <a:solidFill>
            <a:schemeClr val="accent5">
              <a:lumMod val="60000"/>
              <a:lumOff val="40000"/>
            </a:schemeClr>
          </a:solidFill>
        </p:spPr>
        <p:style>
          <a:lnRef idx="1">
            <a:schemeClr val="accent5"/>
          </a:lnRef>
          <a:fillRef idx="2">
            <a:schemeClr val="accent5"/>
          </a:fillRef>
          <a:effectRef idx="1">
            <a:schemeClr val="accent5"/>
          </a:effectRef>
          <a:fontRef idx="minor">
            <a:schemeClr val="dk1"/>
          </a:fontRef>
        </p:style>
        <p:txBody>
          <a:bodyPr rtlCol="0" anchor="ctr"/>
          <a:lstStyle/>
          <a:p>
            <a:r>
              <a:rPr lang="bn-BD" sz="3200" dirty="0">
                <a:solidFill>
                  <a:prstClr val="black"/>
                </a:solidFill>
                <a:latin typeface="NikoshBAN" pitchFamily="2" charset="0"/>
                <a:cs typeface="NikoshBAN" pitchFamily="2" charset="0"/>
              </a:rPr>
              <a:t>(ঘ) কল্যাণময়ী</a:t>
            </a:r>
            <a:endParaRPr lang="en-US" sz="3200" dirty="0">
              <a:solidFill>
                <a:prstClr val="black"/>
              </a:solidFill>
            </a:endParaRPr>
          </a:p>
        </p:txBody>
      </p:sp>
      <p:sp>
        <p:nvSpPr>
          <p:cNvPr id="24" name="Rounded Rectangle 23"/>
          <p:cNvSpPr/>
          <p:nvPr/>
        </p:nvSpPr>
        <p:spPr>
          <a:xfrm>
            <a:off x="2606130" y="5912461"/>
            <a:ext cx="2781298" cy="586740"/>
          </a:xfrm>
          <a:prstGeom prst="roundRect">
            <a:avLst/>
          </a:prstGeom>
          <a:solidFill>
            <a:schemeClr val="accent5">
              <a:lumMod val="60000"/>
              <a:lumOff val="40000"/>
            </a:schemeClr>
          </a:solidFill>
        </p:spPr>
        <p:style>
          <a:lnRef idx="1">
            <a:schemeClr val="dk1"/>
          </a:lnRef>
          <a:fillRef idx="2">
            <a:schemeClr val="dk1"/>
          </a:fillRef>
          <a:effectRef idx="1">
            <a:schemeClr val="dk1"/>
          </a:effectRef>
          <a:fontRef idx="minor">
            <a:schemeClr val="dk1"/>
          </a:fontRef>
        </p:style>
        <p:txBody>
          <a:bodyPr rtlCol="0" anchor="ctr"/>
          <a:lstStyle/>
          <a:p>
            <a:r>
              <a:rPr lang="bn-BD" sz="3200" dirty="0">
                <a:solidFill>
                  <a:prstClr val="black"/>
                </a:solidFill>
                <a:latin typeface="NikoshBAN" pitchFamily="2" charset="0"/>
                <a:cs typeface="NikoshBAN" pitchFamily="2" charset="0"/>
              </a:rPr>
              <a:t>(গ) </a:t>
            </a:r>
            <a:r>
              <a:rPr lang="bn-IN" sz="3200" dirty="0">
                <a:ln w="11430"/>
                <a:solidFill>
                  <a:prstClr val="black"/>
                </a:solidFill>
                <a:latin typeface="NikoshBAN" pitchFamily="2" charset="0"/>
                <a:cs typeface="NikoshBAN" pitchFamily="2" charset="0"/>
              </a:rPr>
              <a:t>মানবতাবাদী </a:t>
            </a:r>
            <a:endParaRPr lang="en-US" sz="3200" dirty="0">
              <a:solidFill>
                <a:prstClr val="black"/>
              </a:solidFill>
            </a:endParaRPr>
          </a:p>
        </p:txBody>
      </p:sp>
      <p:sp>
        <p:nvSpPr>
          <p:cNvPr id="26" name="Rounded Rectangle 25"/>
          <p:cNvSpPr/>
          <p:nvPr/>
        </p:nvSpPr>
        <p:spPr>
          <a:xfrm>
            <a:off x="6472518" y="5035901"/>
            <a:ext cx="2618509" cy="616270"/>
          </a:xfrm>
          <a:prstGeom prst="roundRect">
            <a:avLst/>
          </a:prstGeom>
          <a:solidFill>
            <a:schemeClr val="accent5">
              <a:lumMod val="60000"/>
              <a:lumOff val="40000"/>
            </a:schemeClr>
          </a:solidFill>
          <a:ln>
            <a:solidFill>
              <a:schemeClr val="accent4">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r>
              <a:rPr lang="bn-BD" sz="3200" dirty="0">
                <a:solidFill>
                  <a:prstClr val="black"/>
                </a:solidFill>
                <a:latin typeface="NikoshBAN" pitchFamily="2" charset="0"/>
                <a:cs typeface="NikoshBAN" pitchFamily="2" charset="0"/>
              </a:rPr>
              <a:t>(খ) </a:t>
            </a:r>
            <a:r>
              <a:rPr lang="as-IN" sz="3200" dirty="0">
                <a:solidFill>
                  <a:prstClr val="black"/>
                </a:solidFill>
                <a:latin typeface="NikoshBAN" pitchFamily="2" charset="0"/>
                <a:cs typeface="NikoshBAN" pitchFamily="2" charset="0"/>
              </a:rPr>
              <a:t>সাম্যবাদী</a:t>
            </a:r>
            <a:endParaRPr lang="en-US" sz="3200" dirty="0">
              <a:solidFill>
                <a:prstClr val="black"/>
              </a:solidFill>
              <a:latin typeface="NikoshBAN" pitchFamily="2" charset="0"/>
              <a:cs typeface="NikoshBAN" pitchFamily="2" charset="0"/>
            </a:endParaRPr>
          </a:p>
        </p:txBody>
      </p:sp>
      <p:sp>
        <p:nvSpPr>
          <p:cNvPr id="27" name="Multiply 26"/>
          <p:cNvSpPr/>
          <p:nvPr/>
        </p:nvSpPr>
        <p:spPr>
          <a:xfrm>
            <a:off x="5738227" y="5080735"/>
            <a:ext cx="461682" cy="50292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Multiply 27"/>
          <p:cNvSpPr/>
          <p:nvPr/>
        </p:nvSpPr>
        <p:spPr>
          <a:xfrm>
            <a:off x="5786718" y="6099810"/>
            <a:ext cx="461682" cy="50292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Oval 34"/>
          <p:cNvSpPr/>
          <p:nvPr/>
        </p:nvSpPr>
        <p:spPr>
          <a:xfrm>
            <a:off x="8229601" y="228600"/>
            <a:ext cx="1544660" cy="1295400"/>
          </a:xfrm>
          <a:prstGeom prst="ellipse">
            <a:avLst/>
          </a:prstGeom>
          <a:blipFill>
            <a:blip r:embed="rId3"/>
            <a:tile tx="0" ty="0" sx="100000" sy="100000" flip="none" algn="tl"/>
          </a:blip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bn-BD" b="1" dirty="0">
                <a:solidFill>
                  <a:prstClr val="black"/>
                </a:solidFill>
                <a:latin typeface="NikoshBAN" pitchFamily="2" charset="0"/>
                <a:cs typeface="NikoshBAN" pitchFamily="2" charset="0"/>
              </a:rPr>
              <a:t>সঠিক উত্তরের জন্য অপশনে ক্লিক করুন </a:t>
            </a:r>
            <a:endParaRPr lang="en-US" b="1" dirty="0">
              <a:solidFill>
                <a:prstClr val="black"/>
              </a:solidFill>
              <a:latin typeface="NikoshBAN" pitchFamily="2" charset="0"/>
              <a:cs typeface="NikoshBAN" pitchFamily="2" charset="0"/>
            </a:endParaRPr>
          </a:p>
        </p:txBody>
      </p:sp>
      <p:sp>
        <p:nvSpPr>
          <p:cNvPr id="34" name="Rectangle 33"/>
          <p:cNvSpPr/>
          <p:nvPr/>
        </p:nvSpPr>
        <p:spPr>
          <a:xfrm>
            <a:off x="2193885" y="4159197"/>
            <a:ext cx="6952032" cy="838200"/>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lvl="0" algn="just"/>
            <a:r>
              <a:rPr lang="en-US" sz="3200" dirty="0" smtClean="0">
                <a:solidFill>
                  <a:prstClr val="black"/>
                </a:solidFill>
                <a:latin typeface="NikoshBAN" pitchFamily="2" charset="0"/>
                <a:cs typeface="NikoshBAN" pitchFamily="2" charset="0"/>
              </a:rPr>
              <a:t>২</a:t>
            </a:r>
            <a:r>
              <a:rPr lang="bn-BD" sz="3200" dirty="0" smtClean="0">
                <a:solidFill>
                  <a:prstClr val="black"/>
                </a:solidFill>
                <a:latin typeface="NikoshBAN" pitchFamily="2" charset="0"/>
                <a:cs typeface="NikoshBAN" pitchFamily="2" charset="0"/>
              </a:rPr>
              <a:t>। </a:t>
            </a:r>
            <a:r>
              <a:rPr lang="as-IN" sz="3200" spc="300" dirty="0">
                <a:ln w="11430">
                  <a:solidFill>
                    <a:srgbClr val="00133A"/>
                  </a:solidFill>
                </a:ln>
                <a:solidFill>
                  <a:srgbClr val="0070C0"/>
                </a:solidFill>
                <a:effectLst>
                  <a:outerShdw blurRad="38100" dist="38100" dir="2700000" algn="tl">
                    <a:srgbClr val="000000">
                      <a:alpha val="43137"/>
                    </a:srgbClr>
                  </a:outerShdw>
                </a:effectLst>
                <a:latin typeface="NikoshBAN" pitchFamily="2" charset="0"/>
                <a:cs typeface="NikoshBAN" pitchFamily="2" charset="0"/>
              </a:rPr>
              <a:t>আমার চক্ষে-পুরুষ-রমনী ভেদাভেদ নেই-এই </a:t>
            </a:r>
            <a:r>
              <a:rPr lang="en-US" sz="3200" spc="300" dirty="0" smtClean="0">
                <a:ln w="11430">
                  <a:solidFill>
                    <a:srgbClr val="00133A"/>
                  </a:solidFill>
                </a:ln>
                <a:solidFill>
                  <a:srgbClr val="0070C0"/>
                </a:solidFill>
                <a:effectLst>
                  <a:outerShdw blurRad="38100" dist="38100" dir="2700000" algn="tl">
                    <a:srgbClr val="000000">
                      <a:alpha val="43137"/>
                    </a:srgbClr>
                  </a:outerShdw>
                </a:effectLst>
                <a:latin typeface="NikoshBAN" pitchFamily="2" charset="0"/>
                <a:cs typeface="NikoshBAN" pitchFamily="2" charset="0"/>
              </a:rPr>
              <a:t> </a:t>
            </a:r>
          </a:p>
          <a:p>
            <a:pPr lvl="0" algn="just"/>
            <a:r>
              <a:rPr lang="en-US" sz="3200" dirty="0" smtClean="0">
                <a:ln w="11430">
                  <a:solidFill>
                    <a:srgbClr val="00133A"/>
                  </a:solidFill>
                </a:ln>
                <a:solidFill>
                  <a:srgbClr val="0070C0"/>
                </a:solidFill>
                <a:effectLst>
                  <a:outerShdw blurRad="38100" dist="38100" dir="2700000" algn="tl">
                    <a:srgbClr val="000000">
                      <a:alpha val="43137"/>
                    </a:srgbClr>
                  </a:outerShdw>
                </a:effectLst>
                <a:latin typeface="NikoshBAN" pitchFamily="2" charset="0"/>
                <a:cs typeface="NikoshBAN" pitchFamily="2" charset="0"/>
              </a:rPr>
              <a:t>    </a:t>
            </a:r>
            <a:r>
              <a:rPr lang="as-IN" sz="3200" dirty="0" smtClean="0">
                <a:ln w="11430">
                  <a:solidFill>
                    <a:srgbClr val="00133A"/>
                  </a:solidFill>
                </a:ln>
                <a:solidFill>
                  <a:srgbClr val="0070C0"/>
                </a:solidFill>
                <a:effectLst>
                  <a:outerShdw blurRad="38100" dist="38100" dir="2700000" algn="tl">
                    <a:srgbClr val="000000">
                      <a:alpha val="43137"/>
                    </a:srgbClr>
                  </a:outerShdw>
                </a:effectLst>
                <a:latin typeface="NikoshBAN" pitchFamily="2" charset="0"/>
                <a:cs typeface="NikoshBAN" pitchFamily="2" charset="0"/>
              </a:rPr>
              <a:t>পঙ্‌ক্তিতে </a:t>
            </a:r>
            <a:r>
              <a:rPr lang="as-IN" sz="3200" dirty="0">
                <a:ln w="11430">
                  <a:solidFill>
                    <a:srgbClr val="00133A"/>
                  </a:solidFill>
                </a:ln>
                <a:solidFill>
                  <a:srgbClr val="0070C0"/>
                </a:solidFill>
                <a:effectLst>
                  <a:outerShdw blurRad="38100" dist="38100" dir="2700000" algn="tl">
                    <a:srgbClr val="000000">
                      <a:alpha val="43137"/>
                    </a:srgbClr>
                  </a:outerShdw>
                </a:effectLst>
                <a:latin typeface="NikoshBAN" pitchFamily="2" charset="0"/>
                <a:cs typeface="NikoshBAN" pitchFamily="2" charset="0"/>
              </a:rPr>
              <a:t>নজরুলের কোন চেতনার উম্মেষ </a:t>
            </a:r>
            <a:r>
              <a:rPr lang="as-IN" sz="3200" dirty="0" smtClean="0">
                <a:ln w="11430">
                  <a:solidFill>
                    <a:srgbClr val="00133A"/>
                  </a:solidFill>
                </a:ln>
                <a:solidFill>
                  <a:srgbClr val="0070C0"/>
                </a:solidFill>
                <a:effectLst>
                  <a:outerShdw blurRad="38100" dist="38100" dir="2700000" algn="tl">
                    <a:srgbClr val="000000">
                      <a:alpha val="43137"/>
                    </a:srgbClr>
                  </a:outerShdw>
                </a:effectLst>
                <a:latin typeface="NikoshBAN" pitchFamily="2" charset="0"/>
                <a:cs typeface="NikoshBAN" pitchFamily="2" charset="0"/>
              </a:rPr>
              <a:t>ঘটেছে</a:t>
            </a:r>
            <a:r>
              <a:rPr lang="bn-BD" sz="3200" dirty="0" smtClean="0">
                <a:ln w="11430">
                  <a:solidFill>
                    <a:srgbClr val="00133A"/>
                  </a:solidFill>
                </a:ln>
                <a:solidFill>
                  <a:srgbClr val="0070C0"/>
                </a:solidFill>
                <a:effectLst>
                  <a:outerShdw blurRad="38100" dist="38100" dir="2700000" algn="tl">
                    <a:srgbClr val="000000">
                      <a:alpha val="43137"/>
                    </a:srgbClr>
                  </a:outerShdw>
                </a:effectLst>
                <a:latin typeface="NikoshBAN" pitchFamily="2" charset="0"/>
                <a:cs typeface="NikoshBAN" pitchFamily="2" charset="0"/>
              </a:rPr>
              <a:t>?</a:t>
            </a:r>
            <a:endParaRPr lang="bn-BD" sz="3200" dirty="0">
              <a:ln w="11430">
                <a:solidFill>
                  <a:srgbClr val="00133A"/>
                </a:solidFill>
              </a:ln>
              <a:solidFill>
                <a:srgbClr val="0070C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36" name="Frame 35"/>
          <p:cNvSpPr/>
          <p:nvPr/>
        </p:nvSpPr>
        <p:spPr>
          <a:xfrm>
            <a:off x="3159944" y="234057"/>
            <a:ext cx="4649273" cy="734096"/>
          </a:xfrm>
          <a:prstGeom prst="frame">
            <a:avLst/>
          </a:prstGeom>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tx1"/>
                </a:solidFill>
                <a:latin typeface="NikoshBAN" panose="02000000000000000000" pitchFamily="2" charset="0"/>
                <a:cs typeface="NikoshBAN" panose="02000000000000000000" pitchFamily="2" charset="0"/>
              </a:rPr>
              <a:t>মূল্যায়ন</a:t>
            </a:r>
            <a:endParaRPr lang="en-US" sz="36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8091827"/>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anim calcmode="lin" valueType="num">
                                      <p:cBhvr>
                                        <p:cTn id="9" dur="1000" fill="hold"/>
                                        <p:tgtEl>
                                          <p:spTgt spid="38"/>
                                        </p:tgtEl>
                                        <p:attrNameLst>
                                          <p:attrName>style.rotation</p:attrName>
                                        </p:attrNameLst>
                                      </p:cBhvr>
                                      <p:tavLst>
                                        <p:tav tm="0">
                                          <p:val>
                                            <p:fltVal val="90"/>
                                          </p:val>
                                        </p:tav>
                                        <p:tav tm="100000">
                                          <p:val>
                                            <p:fltVal val="0"/>
                                          </p:val>
                                        </p:tav>
                                      </p:tavLst>
                                    </p:anim>
                                    <p:animEffect transition="in" filter="fade">
                                      <p:cBhvr>
                                        <p:cTn id="10" dur="1000"/>
                                        <p:tgtEl>
                                          <p:spTgt spid="3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p:cTn id="23" dur="1000" fill="hold"/>
                                        <p:tgtEl>
                                          <p:spTgt spid="29"/>
                                        </p:tgtEl>
                                        <p:attrNameLst>
                                          <p:attrName>ppt_w</p:attrName>
                                        </p:attrNameLst>
                                      </p:cBhvr>
                                      <p:tavLst>
                                        <p:tav tm="0">
                                          <p:val>
                                            <p:fltVal val="0"/>
                                          </p:val>
                                        </p:tav>
                                        <p:tav tm="100000">
                                          <p:val>
                                            <p:strVal val="#ppt_w"/>
                                          </p:val>
                                        </p:tav>
                                      </p:tavLst>
                                    </p:anim>
                                    <p:anim calcmode="lin" valueType="num">
                                      <p:cBhvr>
                                        <p:cTn id="24" dur="1000" fill="hold"/>
                                        <p:tgtEl>
                                          <p:spTgt spid="29"/>
                                        </p:tgtEl>
                                        <p:attrNameLst>
                                          <p:attrName>ppt_h</p:attrName>
                                        </p:attrNameLst>
                                      </p:cBhvr>
                                      <p:tavLst>
                                        <p:tav tm="0">
                                          <p:val>
                                            <p:fltVal val="0"/>
                                          </p:val>
                                        </p:tav>
                                        <p:tav tm="100000">
                                          <p:val>
                                            <p:strVal val="#ppt_h"/>
                                          </p:val>
                                        </p:tav>
                                      </p:tavLst>
                                    </p:anim>
                                    <p:anim calcmode="lin" valueType="num">
                                      <p:cBhvr>
                                        <p:cTn id="25" dur="1000" fill="hold"/>
                                        <p:tgtEl>
                                          <p:spTgt spid="29"/>
                                        </p:tgtEl>
                                        <p:attrNameLst>
                                          <p:attrName>style.rotation</p:attrName>
                                        </p:attrNameLst>
                                      </p:cBhvr>
                                      <p:tavLst>
                                        <p:tav tm="0">
                                          <p:val>
                                            <p:fltVal val="90"/>
                                          </p:val>
                                        </p:tav>
                                        <p:tav tm="100000">
                                          <p:val>
                                            <p:fltVal val="0"/>
                                          </p:val>
                                        </p:tav>
                                      </p:tavLst>
                                    </p:anim>
                                    <p:animEffect transition="in" filter="fade">
                                      <p:cBhvr>
                                        <p:cTn id="26" dur="10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1000" fill="hold"/>
                                        <p:tgtEl>
                                          <p:spTgt spid="30"/>
                                        </p:tgtEl>
                                        <p:attrNameLst>
                                          <p:attrName>ppt_w</p:attrName>
                                        </p:attrNameLst>
                                      </p:cBhvr>
                                      <p:tavLst>
                                        <p:tav tm="0">
                                          <p:val>
                                            <p:fltVal val="0"/>
                                          </p:val>
                                        </p:tav>
                                        <p:tav tm="100000">
                                          <p:val>
                                            <p:strVal val="#ppt_w"/>
                                          </p:val>
                                        </p:tav>
                                      </p:tavLst>
                                    </p:anim>
                                    <p:anim calcmode="lin" valueType="num">
                                      <p:cBhvr>
                                        <p:cTn id="32" dur="1000" fill="hold"/>
                                        <p:tgtEl>
                                          <p:spTgt spid="30"/>
                                        </p:tgtEl>
                                        <p:attrNameLst>
                                          <p:attrName>ppt_h</p:attrName>
                                        </p:attrNameLst>
                                      </p:cBhvr>
                                      <p:tavLst>
                                        <p:tav tm="0">
                                          <p:val>
                                            <p:fltVal val="0"/>
                                          </p:val>
                                        </p:tav>
                                        <p:tav tm="100000">
                                          <p:val>
                                            <p:strVal val="#ppt_h"/>
                                          </p:val>
                                        </p:tav>
                                      </p:tavLst>
                                    </p:anim>
                                    <p:anim calcmode="lin" valueType="num">
                                      <p:cBhvr>
                                        <p:cTn id="33" dur="1000" fill="hold"/>
                                        <p:tgtEl>
                                          <p:spTgt spid="30"/>
                                        </p:tgtEl>
                                        <p:attrNameLst>
                                          <p:attrName>style.rotation</p:attrName>
                                        </p:attrNameLst>
                                      </p:cBhvr>
                                      <p:tavLst>
                                        <p:tav tm="0">
                                          <p:val>
                                            <p:fltVal val="90"/>
                                          </p:val>
                                        </p:tav>
                                        <p:tav tm="100000">
                                          <p:val>
                                            <p:fltVal val="0"/>
                                          </p:val>
                                        </p:tav>
                                      </p:tavLst>
                                    </p:anim>
                                    <p:animEffect transition="in" filter="fade">
                                      <p:cBhvr>
                                        <p:cTn id="34" dur="10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cBhvr>
                                        <p:cTn id="39" dur="1000" fill="hold"/>
                                        <p:tgtEl>
                                          <p:spTgt spid="31"/>
                                        </p:tgtEl>
                                        <p:attrNameLst>
                                          <p:attrName>ppt_w</p:attrName>
                                        </p:attrNameLst>
                                      </p:cBhvr>
                                      <p:tavLst>
                                        <p:tav tm="0">
                                          <p:val>
                                            <p:fltVal val="0"/>
                                          </p:val>
                                        </p:tav>
                                        <p:tav tm="100000">
                                          <p:val>
                                            <p:strVal val="#ppt_w"/>
                                          </p:val>
                                        </p:tav>
                                      </p:tavLst>
                                    </p:anim>
                                    <p:anim calcmode="lin" valueType="num">
                                      <p:cBhvr>
                                        <p:cTn id="40" dur="1000" fill="hold"/>
                                        <p:tgtEl>
                                          <p:spTgt spid="31"/>
                                        </p:tgtEl>
                                        <p:attrNameLst>
                                          <p:attrName>ppt_h</p:attrName>
                                        </p:attrNameLst>
                                      </p:cBhvr>
                                      <p:tavLst>
                                        <p:tav tm="0">
                                          <p:val>
                                            <p:fltVal val="0"/>
                                          </p:val>
                                        </p:tav>
                                        <p:tav tm="100000">
                                          <p:val>
                                            <p:strVal val="#ppt_h"/>
                                          </p:val>
                                        </p:tav>
                                      </p:tavLst>
                                    </p:anim>
                                    <p:anim calcmode="lin" valueType="num">
                                      <p:cBhvr>
                                        <p:cTn id="41" dur="1000" fill="hold"/>
                                        <p:tgtEl>
                                          <p:spTgt spid="31"/>
                                        </p:tgtEl>
                                        <p:attrNameLst>
                                          <p:attrName>style.rotation</p:attrName>
                                        </p:attrNameLst>
                                      </p:cBhvr>
                                      <p:tavLst>
                                        <p:tav tm="0">
                                          <p:val>
                                            <p:fltVal val="90"/>
                                          </p:val>
                                        </p:tav>
                                        <p:tav tm="100000">
                                          <p:val>
                                            <p:fltVal val="0"/>
                                          </p:val>
                                        </p:tav>
                                      </p:tavLst>
                                    </p:anim>
                                    <p:animEffect transition="in" filter="fade">
                                      <p:cBhvr>
                                        <p:cTn id="42" dur="10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1000" fill="hold"/>
                                        <p:tgtEl>
                                          <p:spTgt spid="32"/>
                                        </p:tgtEl>
                                        <p:attrNameLst>
                                          <p:attrName>ppt_w</p:attrName>
                                        </p:attrNameLst>
                                      </p:cBhvr>
                                      <p:tavLst>
                                        <p:tav tm="0">
                                          <p:val>
                                            <p:fltVal val="0"/>
                                          </p:val>
                                        </p:tav>
                                        <p:tav tm="100000">
                                          <p:val>
                                            <p:strVal val="#ppt_w"/>
                                          </p:val>
                                        </p:tav>
                                      </p:tavLst>
                                    </p:anim>
                                    <p:anim calcmode="lin" valueType="num">
                                      <p:cBhvr>
                                        <p:cTn id="48" dur="1000" fill="hold"/>
                                        <p:tgtEl>
                                          <p:spTgt spid="32"/>
                                        </p:tgtEl>
                                        <p:attrNameLst>
                                          <p:attrName>ppt_h</p:attrName>
                                        </p:attrNameLst>
                                      </p:cBhvr>
                                      <p:tavLst>
                                        <p:tav tm="0">
                                          <p:val>
                                            <p:fltVal val="0"/>
                                          </p:val>
                                        </p:tav>
                                        <p:tav tm="100000">
                                          <p:val>
                                            <p:strVal val="#ppt_h"/>
                                          </p:val>
                                        </p:tav>
                                      </p:tavLst>
                                    </p:anim>
                                    <p:anim calcmode="lin" valueType="num">
                                      <p:cBhvr>
                                        <p:cTn id="49" dur="1000" fill="hold"/>
                                        <p:tgtEl>
                                          <p:spTgt spid="32"/>
                                        </p:tgtEl>
                                        <p:attrNameLst>
                                          <p:attrName>style.rotation</p:attrName>
                                        </p:attrNameLst>
                                      </p:cBhvr>
                                      <p:tavLst>
                                        <p:tav tm="0">
                                          <p:val>
                                            <p:fltVal val="90"/>
                                          </p:val>
                                        </p:tav>
                                        <p:tav tm="100000">
                                          <p:val>
                                            <p:fltVal val="0"/>
                                          </p:val>
                                        </p:tav>
                                      </p:tavLst>
                                    </p:anim>
                                    <p:animEffect transition="in" filter="fade">
                                      <p:cBhvr>
                                        <p:cTn id="50" dur="1000"/>
                                        <p:tgtEl>
                                          <p:spTgt spid="32"/>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p:cTn id="55" dur="1000" fill="hold"/>
                                        <p:tgtEl>
                                          <p:spTgt spid="34"/>
                                        </p:tgtEl>
                                        <p:attrNameLst>
                                          <p:attrName>ppt_w</p:attrName>
                                        </p:attrNameLst>
                                      </p:cBhvr>
                                      <p:tavLst>
                                        <p:tav tm="0">
                                          <p:val>
                                            <p:fltVal val="0"/>
                                          </p:val>
                                        </p:tav>
                                        <p:tav tm="100000">
                                          <p:val>
                                            <p:strVal val="#ppt_w"/>
                                          </p:val>
                                        </p:tav>
                                      </p:tavLst>
                                    </p:anim>
                                    <p:anim calcmode="lin" valueType="num">
                                      <p:cBhvr>
                                        <p:cTn id="56" dur="1000" fill="hold"/>
                                        <p:tgtEl>
                                          <p:spTgt spid="34"/>
                                        </p:tgtEl>
                                        <p:attrNameLst>
                                          <p:attrName>ppt_h</p:attrName>
                                        </p:attrNameLst>
                                      </p:cBhvr>
                                      <p:tavLst>
                                        <p:tav tm="0">
                                          <p:val>
                                            <p:fltVal val="0"/>
                                          </p:val>
                                        </p:tav>
                                        <p:tav tm="100000">
                                          <p:val>
                                            <p:strVal val="#ppt_h"/>
                                          </p:val>
                                        </p:tav>
                                      </p:tavLst>
                                    </p:anim>
                                    <p:anim calcmode="lin" valueType="num">
                                      <p:cBhvr>
                                        <p:cTn id="57" dur="1000" fill="hold"/>
                                        <p:tgtEl>
                                          <p:spTgt spid="34"/>
                                        </p:tgtEl>
                                        <p:attrNameLst>
                                          <p:attrName>style.rotation</p:attrName>
                                        </p:attrNameLst>
                                      </p:cBhvr>
                                      <p:tavLst>
                                        <p:tav tm="0">
                                          <p:val>
                                            <p:fltVal val="90"/>
                                          </p:val>
                                        </p:tav>
                                        <p:tav tm="100000">
                                          <p:val>
                                            <p:fltVal val="0"/>
                                          </p:val>
                                        </p:tav>
                                      </p:tavLst>
                                    </p:anim>
                                    <p:animEffect transition="in" filter="fade">
                                      <p:cBhvr>
                                        <p:cTn id="58" dur="1000"/>
                                        <p:tgtEl>
                                          <p:spTgt spid="34"/>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1000" fill="hold"/>
                                        <p:tgtEl>
                                          <p:spTgt spid="21"/>
                                        </p:tgtEl>
                                        <p:attrNameLst>
                                          <p:attrName>ppt_w</p:attrName>
                                        </p:attrNameLst>
                                      </p:cBhvr>
                                      <p:tavLst>
                                        <p:tav tm="0">
                                          <p:val>
                                            <p:fltVal val="0"/>
                                          </p:val>
                                        </p:tav>
                                        <p:tav tm="100000">
                                          <p:val>
                                            <p:strVal val="#ppt_w"/>
                                          </p:val>
                                        </p:tav>
                                      </p:tavLst>
                                    </p:anim>
                                    <p:anim calcmode="lin" valueType="num">
                                      <p:cBhvr>
                                        <p:cTn id="64" dur="1000" fill="hold"/>
                                        <p:tgtEl>
                                          <p:spTgt spid="21"/>
                                        </p:tgtEl>
                                        <p:attrNameLst>
                                          <p:attrName>ppt_h</p:attrName>
                                        </p:attrNameLst>
                                      </p:cBhvr>
                                      <p:tavLst>
                                        <p:tav tm="0">
                                          <p:val>
                                            <p:fltVal val="0"/>
                                          </p:val>
                                        </p:tav>
                                        <p:tav tm="100000">
                                          <p:val>
                                            <p:strVal val="#ppt_h"/>
                                          </p:val>
                                        </p:tav>
                                      </p:tavLst>
                                    </p:anim>
                                    <p:anim calcmode="lin" valueType="num">
                                      <p:cBhvr>
                                        <p:cTn id="65" dur="1000" fill="hold"/>
                                        <p:tgtEl>
                                          <p:spTgt spid="21"/>
                                        </p:tgtEl>
                                        <p:attrNameLst>
                                          <p:attrName>style.rotation</p:attrName>
                                        </p:attrNameLst>
                                      </p:cBhvr>
                                      <p:tavLst>
                                        <p:tav tm="0">
                                          <p:val>
                                            <p:fltVal val="90"/>
                                          </p:val>
                                        </p:tav>
                                        <p:tav tm="100000">
                                          <p:val>
                                            <p:fltVal val="0"/>
                                          </p:val>
                                        </p:tav>
                                      </p:tavLst>
                                    </p:anim>
                                    <p:animEffect transition="in" filter="fade">
                                      <p:cBhvr>
                                        <p:cTn id="66" dur="1000"/>
                                        <p:tgtEl>
                                          <p:spTgt spid="21"/>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1000" fill="hold"/>
                                        <p:tgtEl>
                                          <p:spTgt spid="26"/>
                                        </p:tgtEl>
                                        <p:attrNameLst>
                                          <p:attrName>ppt_w</p:attrName>
                                        </p:attrNameLst>
                                      </p:cBhvr>
                                      <p:tavLst>
                                        <p:tav tm="0">
                                          <p:val>
                                            <p:fltVal val="0"/>
                                          </p:val>
                                        </p:tav>
                                        <p:tav tm="100000">
                                          <p:val>
                                            <p:strVal val="#ppt_w"/>
                                          </p:val>
                                        </p:tav>
                                      </p:tavLst>
                                    </p:anim>
                                    <p:anim calcmode="lin" valueType="num">
                                      <p:cBhvr>
                                        <p:cTn id="72" dur="1000" fill="hold"/>
                                        <p:tgtEl>
                                          <p:spTgt spid="26"/>
                                        </p:tgtEl>
                                        <p:attrNameLst>
                                          <p:attrName>ppt_h</p:attrName>
                                        </p:attrNameLst>
                                      </p:cBhvr>
                                      <p:tavLst>
                                        <p:tav tm="0">
                                          <p:val>
                                            <p:fltVal val="0"/>
                                          </p:val>
                                        </p:tav>
                                        <p:tav tm="100000">
                                          <p:val>
                                            <p:strVal val="#ppt_h"/>
                                          </p:val>
                                        </p:tav>
                                      </p:tavLst>
                                    </p:anim>
                                    <p:anim calcmode="lin" valueType="num">
                                      <p:cBhvr>
                                        <p:cTn id="73" dur="1000" fill="hold"/>
                                        <p:tgtEl>
                                          <p:spTgt spid="26"/>
                                        </p:tgtEl>
                                        <p:attrNameLst>
                                          <p:attrName>style.rotation</p:attrName>
                                        </p:attrNameLst>
                                      </p:cBhvr>
                                      <p:tavLst>
                                        <p:tav tm="0">
                                          <p:val>
                                            <p:fltVal val="90"/>
                                          </p:val>
                                        </p:tav>
                                        <p:tav tm="100000">
                                          <p:val>
                                            <p:fltVal val="0"/>
                                          </p:val>
                                        </p:tav>
                                      </p:tavLst>
                                    </p:anim>
                                    <p:animEffect transition="in" filter="fade">
                                      <p:cBhvr>
                                        <p:cTn id="74" dur="1000"/>
                                        <p:tgtEl>
                                          <p:spTgt spid="26"/>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1000" fill="hold"/>
                                        <p:tgtEl>
                                          <p:spTgt spid="24"/>
                                        </p:tgtEl>
                                        <p:attrNameLst>
                                          <p:attrName>ppt_w</p:attrName>
                                        </p:attrNameLst>
                                      </p:cBhvr>
                                      <p:tavLst>
                                        <p:tav tm="0">
                                          <p:val>
                                            <p:fltVal val="0"/>
                                          </p:val>
                                        </p:tav>
                                        <p:tav tm="100000">
                                          <p:val>
                                            <p:strVal val="#ppt_w"/>
                                          </p:val>
                                        </p:tav>
                                      </p:tavLst>
                                    </p:anim>
                                    <p:anim calcmode="lin" valueType="num">
                                      <p:cBhvr>
                                        <p:cTn id="80" dur="1000" fill="hold"/>
                                        <p:tgtEl>
                                          <p:spTgt spid="24"/>
                                        </p:tgtEl>
                                        <p:attrNameLst>
                                          <p:attrName>ppt_h</p:attrName>
                                        </p:attrNameLst>
                                      </p:cBhvr>
                                      <p:tavLst>
                                        <p:tav tm="0">
                                          <p:val>
                                            <p:fltVal val="0"/>
                                          </p:val>
                                        </p:tav>
                                        <p:tav tm="100000">
                                          <p:val>
                                            <p:strVal val="#ppt_h"/>
                                          </p:val>
                                        </p:tav>
                                      </p:tavLst>
                                    </p:anim>
                                    <p:anim calcmode="lin" valueType="num">
                                      <p:cBhvr>
                                        <p:cTn id="81" dur="1000" fill="hold"/>
                                        <p:tgtEl>
                                          <p:spTgt spid="24"/>
                                        </p:tgtEl>
                                        <p:attrNameLst>
                                          <p:attrName>style.rotation</p:attrName>
                                        </p:attrNameLst>
                                      </p:cBhvr>
                                      <p:tavLst>
                                        <p:tav tm="0">
                                          <p:val>
                                            <p:fltVal val="90"/>
                                          </p:val>
                                        </p:tav>
                                        <p:tav tm="100000">
                                          <p:val>
                                            <p:fltVal val="0"/>
                                          </p:val>
                                        </p:tav>
                                      </p:tavLst>
                                    </p:anim>
                                    <p:animEffect transition="in" filter="fade">
                                      <p:cBhvr>
                                        <p:cTn id="82" dur="1000"/>
                                        <p:tgtEl>
                                          <p:spTgt spid="24"/>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grpId="0" nodeType="clickEffect">
                                  <p:stCondLst>
                                    <p:cond delay="0"/>
                                  </p:stCondLst>
                                  <p:childTnLst>
                                    <p:set>
                                      <p:cBhvr>
                                        <p:cTn id="86" dur="1" fill="hold">
                                          <p:stCondLst>
                                            <p:cond delay="0"/>
                                          </p:stCondLst>
                                        </p:cTn>
                                        <p:tgtEl>
                                          <p:spTgt spid="22"/>
                                        </p:tgtEl>
                                        <p:attrNameLst>
                                          <p:attrName>style.visibility</p:attrName>
                                        </p:attrNameLst>
                                      </p:cBhvr>
                                      <p:to>
                                        <p:strVal val="visible"/>
                                      </p:to>
                                    </p:set>
                                    <p:anim calcmode="lin" valueType="num">
                                      <p:cBhvr>
                                        <p:cTn id="87" dur="1000" fill="hold"/>
                                        <p:tgtEl>
                                          <p:spTgt spid="22"/>
                                        </p:tgtEl>
                                        <p:attrNameLst>
                                          <p:attrName>ppt_w</p:attrName>
                                        </p:attrNameLst>
                                      </p:cBhvr>
                                      <p:tavLst>
                                        <p:tav tm="0">
                                          <p:val>
                                            <p:fltVal val="0"/>
                                          </p:val>
                                        </p:tav>
                                        <p:tav tm="100000">
                                          <p:val>
                                            <p:strVal val="#ppt_w"/>
                                          </p:val>
                                        </p:tav>
                                      </p:tavLst>
                                    </p:anim>
                                    <p:anim calcmode="lin" valueType="num">
                                      <p:cBhvr>
                                        <p:cTn id="88" dur="1000" fill="hold"/>
                                        <p:tgtEl>
                                          <p:spTgt spid="22"/>
                                        </p:tgtEl>
                                        <p:attrNameLst>
                                          <p:attrName>ppt_h</p:attrName>
                                        </p:attrNameLst>
                                      </p:cBhvr>
                                      <p:tavLst>
                                        <p:tav tm="0">
                                          <p:val>
                                            <p:fltVal val="0"/>
                                          </p:val>
                                        </p:tav>
                                        <p:tav tm="100000">
                                          <p:val>
                                            <p:strVal val="#ppt_h"/>
                                          </p:val>
                                        </p:tav>
                                      </p:tavLst>
                                    </p:anim>
                                    <p:anim calcmode="lin" valueType="num">
                                      <p:cBhvr>
                                        <p:cTn id="89" dur="1000" fill="hold"/>
                                        <p:tgtEl>
                                          <p:spTgt spid="22"/>
                                        </p:tgtEl>
                                        <p:attrNameLst>
                                          <p:attrName>style.rotation</p:attrName>
                                        </p:attrNameLst>
                                      </p:cBhvr>
                                      <p:tavLst>
                                        <p:tav tm="0">
                                          <p:val>
                                            <p:fltVal val="90"/>
                                          </p:val>
                                        </p:tav>
                                        <p:tav tm="100000">
                                          <p:val>
                                            <p:fltVal val="0"/>
                                          </p:val>
                                        </p:tav>
                                      </p:tavLst>
                                    </p:anim>
                                    <p:animEffect transition="in" filter="fade">
                                      <p:cBhvr>
                                        <p:cTn id="90"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1" restart="whenNotActive" fill="hold" evtFilter="cancelBubble" nodeType="interactiveSeq">
                <p:stCondLst>
                  <p:cond evt="onClick" delay="0">
                    <p:tgtEl>
                      <p:spTgt spid="29"/>
                    </p:tgtEl>
                  </p:cond>
                </p:stCondLst>
                <p:endSync evt="end" delay="0">
                  <p:rtn val="all"/>
                </p:endSync>
                <p:childTnLst>
                  <p:par>
                    <p:cTn id="92" fill="hold">
                      <p:stCondLst>
                        <p:cond delay="0"/>
                      </p:stCondLst>
                      <p:childTnLst>
                        <p:par>
                          <p:cTn id="93" fill="hold">
                            <p:stCondLst>
                              <p:cond delay="0"/>
                            </p:stCondLst>
                            <p:childTnLst>
                              <p:par>
                                <p:cTn id="94" presetID="23" presetClass="entr" presetSubtype="16" fill="hold" grpId="0" nodeType="clickEffect">
                                  <p:stCondLst>
                                    <p:cond delay="0"/>
                                  </p:stCondLst>
                                  <p:childTnLst>
                                    <p:set>
                                      <p:cBhvr>
                                        <p:cTn id="95" dur="1" fill="hold">
                                          <p:stCondLst>
                                            <p:cond delay="0"/>
                                          </p:stCondLst>
                                        </p:cTn>
                                        <p:tgtEl>
                                          <p:spTgt spid="39"/>
                                        </p:tgtEl>
                                        <p:attrNameLst>
                                          <p:attrName>style.visibility</p:attrName>
                                        </p:attrNameLst>
                                      </p:cBhvr>
                                      <p:to>
                                        <p:strVal val="visible"/>
                                      </p:to>
                                    </p:set>
                                    <p:anim calcmode="lin" valueType="num">
                                      <p:cBhvr>
                                        <p:cTn id="96" dur="500" fill="hold"/>
                                        <p:tgtEl>
                                          <p:spTgt spid="39"/>
                                        </p:tgtEl>
                                        <p:attrNameLst>
                                          <p:attrName>ppt_w</p:attrName>
                                        </p:attrNameLst>
                                      </p:cBhvr>
                                      <p:tavLst>
                                        <p:tav tm="0">
                                          <p:val>
                                            <p:fltVal val="0"/>
                                          </p:val>
                                        </p:tav>
                                        <p:tav tm="100000">
                                          <p:val>
                                            <p:strVal val="#ppt_w"/>
                                          </p:val>
                                        </p:tav>
                                      </p:tavLst>
                                    </p:anim>
                                    <p:anim calcmode="lin" valueType="num">
                                      <p:cBhvr>
                                        <p:cTn id="97" dur="500" fill="hold"/>
                                        <p:tgtEl>
                                          <p:spTgt spid="39"/>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29"/>
                  </p:tgtEl>
                </p:cond>
              </p:nextCondLst>
            </p:seq>
            <p:seq concurrent="1" nextAc="seek">
              <p:cTn id="98" restart="whenNotActive" fill="hold" evtFilter="cancelBubble" nodeType="interactiveSeq">
                <p:stCondLst>
                  <p:cond evt="onClick" delay="0">
                    <p:tgtEl>
                      <p:spTgt spid="30"/>
                    </p:tgtEl>
                  </p:cond>
                </p:stCondLst>
                <p:endSync evt="end" delay="0">
                  <p:rtn val="all"/>
                </p:endSync>
                <p:childTnLst>
                  <p:par>
                    <p:cTn id="99" fill="hold">
                      <p:stCondLst>
                        <p:cond delay="0"/>
                      </p:stCondLst>
                      <p:childTnLst>
                        <p:par>
                          <p:cTn id="100" fill="hold">
                            <p:stCondLst>
                              <p:cond delay="0"/>
                            </p:stCondLst>
                            <p:childTnLst>
                              <p:par>
                                <p:cTn id="101" presetID="23" presetClass="entr" presetSubtype="16" fill="hold" grpId="0" nodeType="clickEffect">
                                  <p:stCondLst>
                                    <p:cond delay="0"/>
                                  </p:stCondLst>
                                  <p:childTnLst>
                                    <p:set>
                                      <p:cBhvr>
                                        <p:cTn id="102" dur="1" fill="hold">
                                          <p:stCondLst>
                                            <p:cond delay="0"/>
                                          </p:stCondLst>
                                        </p:cTn>
                                        <p:tgtEl>
                                          <p:spTgt spid="23"/>
                                        </p:tgtEl>
                                        <p:attrNameLst>
                                          <p:attrName>style.visibility</p:attrName>
                                        </p:attrNameLst>
                                      </p:cBhvr>
                                      <p:to>
                                        <p:strVal val="visible"/>
                                      </p:to>
                                    </p:set>
                                    <p:anim calcmode="lin" valueType="num">
                                      <p:cBhvr>
                                        <p:cTn id="103" dur="500" fill="hold"/>
                                        <p:tgtEl>
                                          <p:spTgt spid="23"/>
                                        </p:tgtEl>
                                        <p:attrNameLst>
                                          <p:attrName>ppt_w</p:attrName>
                                        </p:attrNameLst>
                                      </p:cBhvr>
                                      <p:tavLst>
                                        <p:tav tm="0">
                                          <p:val>
                                            <p:fltVal val="0"/>
                                          </p:val>
                                        </p:tav>
                                        <p:tav tm="100000">
                                          <p:val>
                                            <p:strVal val="#ppt_w"/>
                                          </p:val>
                                        </p:tav>
                                      </p:tavLst>
                                    </p:anim>
                                    <p:anim calcmode="lin" valueType="num">
                                      <p:cBhvr>
                                        <p:cTn id="104"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30"/>
                  </p:tgtEl>
                </p:cond>
              </p:nextCondLst>
            </p:seq>
            <p:seq concurrent="1" nextAc="seek">
              <p:cTn id="105" restart="whenNotActive" fill="hold" evtFilter="cancelBubble" nodeType="interactiveSeq">
                <p:stCondLst>
                  <p:cond evt="onClick" delay="0">
                    <p:tgtEl>
                      <p:spTgt spid="31"/>
                    </p:tgtEl>
                  </p:cond>
                </p:stCondLst>
                <p:endSync evt="end" delay="0">
                  <p:rtn val="all"/>
                </p:endSync>
                <p:childTnLst>
                  <p:par>
                    <p:cTn id="106" fill="hold">
                      <p:stCondLst>
                        <p:cond delay="0"/>
                      </p:stCondLst>
                      <p:childTnLst>
                        <p:par>
                          <p:cTn id="107" fill="hold">
                            <p:stCondLst>
                              <p:cond delay="0"/>
                            </p:stCondLst>
                            <p:childTnLst>
                              <p:par>
                                <p:cTn id="108" presetID="23" presetClass="entr" presetSubtype="16" fill="hold" grpId="0" nodeType="clickEffect">
                                  <p:stCondLst>
                                    <p:cond delay="0"/>
                                  </p:stCondLst>
                                  <p:childTnLst>
                                    <p:set>
                                      <p:cBhvr>
                                        <p:cTn id="109" dur="1" fill="hold">
                                          <p:stCondLst>
                                            <p:cond delay="0"/>
                                          </p:stCondLst>
                                        </p:cTn>
                                        <p:tgtEl>
                                          <p:spTgt spid="40"/>
                                        </p:tgtEl>
                                        <p:attrNameLst>
                                          <p:attrName>style.visibility</p:attrName>
                                        </p:attrNameLst>
                                      </p:cBhvr>
                                      <p:to>
                                        <p:strVal val="visible"/>
                                      </p:to>
                                    </p:set>
                                    <p:anim calcmode="lin" valueType="num">
                                      <p:cBhvr>
                                        <p:cTn id="110" dur="500" fill="hold"/>
                                        <p:tgtEl>
                                          <p:spTgt spid="40"/>
                                        </p:tgtEl>
                                        <p:attrNameLst>
                                          <p:attrName>ppt_w</p:attrName>
                                        </p:attrNameLst>
                                      </p:cBhvr>
                                      <p:tavLst>
                                        <p:tav tm="0">
                                          <p:val>
                                            <p:fltVal val="0"/>
                                          </p:val>
                                        </p:tav>
                                        <p:tav tm="100000">
                                          <p:val>
                                            <p:strVal val="#ppt_w"/>
                                          </p:val>
                                        </p:tav>
                                      </p:tavLst>
                                    </p:anim>
                                    <p:anim calcmode="lin" valueType="num">
                                      <p:cBhvr>
                                        <p:cTn id="111" dur="500" fill="hold"/>
                                        <p:tgtEl>
                                          <p:spTgt spid="40"/>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31"/>
                  </p:tgtEl>
                </p:cond>
              </p:nextCondLst>
            </p:seq>
            <p:seq concurrent="1" nextAc="seek">
              <p:cTn id="112" restart="whenNotActive" fill="hold" evtFilter="cancelBubble" nodeType="interactiveSeq">
                <p:stCondLst>
                  <p:cond evt="onClick" delay="0">
                    <p:tgtEl>
                      <p:spTgt spid="32"/>
                    </p:tgtEl>
                  </p:cond>
                </p:stCondLst>
                <p:endSync evt="end" delay="0">
                  <p:rtn val="all"/>
                </p:endSync>
                <p:childTnLst>
                  <p:par>
                    <p:cTn id="113" fill="hold">
                      <p:stCondLst>
                        <p:cond delay="0"/>
                      </p:stCondLst>
                      <p:childTnLst>
                        <p:par>
                          <p:cTn id="114" fill="hold">
                            <p:stCondLst>
                              <p:cond delay="0"/>
                            </p:stCondLst>
                            <p:childTnLst>
                              <p:par>
                                <p:cTn id="115" presetID="23" presetClass="entr" presetSubtype="16" fill="hold" grpId="0" nodeType="clickEffect">
                                  <p:stCondLst>
                                    <p:cond delay="0"/>
                                  </p:stCondLst>
                                  <p:childTnLst>
                                    <p:set>
                                      <p:cBhvr>
                                        <p:cTn id="116" dur="1" fill="hold">
                                          <p:stCondLst>
                                            <p:cond delay="0"/>
                                          </p:stCondLst>
                                        </p:cTn>
                                        <p:tgtEl>
                                          <p:spTgt spid="25"/>
                                        </p:tgtEl>
                                        <p:attrNameLst>
                                          <p:attrName>style.visibility</p:attrName>
                                        </p:attrNameLst>
                                      </p:cBhvr>
                                      <p:to>
                                        <p:strVal val="visible"/>
                                      </p:to>
                                    </p:set>
                                    <p:anim calcmode="lin" valueType="num">
                                      <p:cBhvr>
                                        <p:cTn id="117" dur="500" fill="hold"/>
                                        <p:tgtEl>
                                          <p:spTgt spid="25"/>
                                        </p:tgtEl>
                                        <p:attrNameLst>
                                          <p:attrName>ppt_w</p:attrName>
                                        </p:attrNameLst>
                                      </p:cBhvr>
                                      <p:tavLst>
                                        <p:tav tm="0">
                                          <p:val>
                                            <p:fltVal val="0"/>
                                          </p:val>
                                        </p:tav>
                                        <p:tav tm="100000">
                                          <p:val>
                                            <p:strVal val="#ppt_w"/>
                                          </p:val>
                                        </p:tav>
                                      </p:tavLst>
                                    </p:anim>
                                    <p:anim calcmode="lin" valueType="num">
                                      <p:cBhvr>
                                        <p:cTn id="118" dur="500" fill="hold"/>
                                        <p:tgtEl>
                                          <p:spTgt spid="25"/>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32"/>
                  </p:tgtEl>
                </p:cond>
              </p:nextCondLst>
            </p:seq>
            <p:seq concurrent="1" nextAc="seek">
              <p:cTn id="119" restart="whenNotActive" fill="hold" evtFilter="cancelBubble" nodeType="interactiveSeq">
                <p:stCondLst>
                  <p:cond evt="onClick" delay="0">
                    <p:tgtEl>
                      <p:spTgt spid="21"/>
                    </p:tgtEl>
                  </p:cond>
                </p:stCondLst>
                <p:endSync evt="end" delay="0">
                  <p:rtn val="all"/>
                </p:endSync>
                <p:childTnLst>
                  <p:par>
                    <p:cTn id="120" fill="hold">
                      <p:stCondLst>
                        <p:cond delay="0"/>
                      </p:stCondLst>
                      <p:childTnLst>
                        <p:par>
                          <p:cTn id="121" fill="hold">
                            <p:stCondLst>
                              <p:cond delay="0"/>
                            </p:stCondLst>
                            <p:childTnLst>
                              <p:par>
                                <p:cTn id="122" presetID="23" presetClass="entr" presetSubtype="16" fill="hold" grpId="0" nodeType="clickEffect">
                                  <p:stCondLst>
                                    <p:cond delay="0"/>
                                  </p:stCondLst>
                                  <p:childTnLst>
                                    <p:set>
                                      <p:cBhvr>
                                        <p:cTn id="123" dur="1" fill="hold">
                                          <p:stCondLst>
                                            <p:cond delay="0"/>
                                          </p:stCondLst>
                                        </p:cTn>
                                        <p:tgtEl>
                                          <p:spTgt spid="27"/>
                                        </p:tgtEl>
                                        <p:attrNameLst>
                                          <p:attrName>style.visibility</p:attrName>
                                        </p:attrNameLst>
                                      </p:cBhvr>
                                      <p:to>
                                        <p:strVal val="visible"/>
                                      </p:to>
                                    </p:set>
                                    <p:anim calcmode="lin" valueType="num">
                                      <p:cBhvr>
                                        <p:cTn id="124" dur="500" fill="hold"/>
                                        <p:tgtEl>
                                          <p:spTgt spid="27"/>
                                        </p:tgtEl>
                                        <p:attrNameLst>
                                          <p:attrName>ppt_w</p:attrName>
                                        </p:attrNameLst>
                                      </p:cBhvr>
                                      <p:tavLst>
                                        <p:tav tm="0">
                                          <p:val>
                                            <p:fltVal val="0"/>
                                          </p:val>
                                        </p:tav>
                                        <p:tav tm="100000">
                                          <p:val>
                                            <p:strVal val="#ppt_w"/>
                                          </p:val>
                                        </p:tav>
                                      </p:tavLst>
                                    </p:anim>
                                    <p:anim calcmode="lin" valueType="num">
                                      <p:cBhvr>
                                        <p:cTn id="125" dur="500" fill="hold"/>
                                        <p:tgtEl>
                                          <p:spTgt spid="27"/>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21"/>
                  </p:tgtEl>
                </p:cond>
              </p:nextCondLst>
            </p:seq>
            <p:seq concurrent="1" nextAc="seek">
              <p:cTn id="126" restart="whenNotActive" fill="hold" evtFilter="cancelBubble" nodeType="interactiveSeq">
                <p:stCondLst>
                  <p:cond evt="onClick" delay="0">
                    <p:tgtEl>
                      <p:spTgt spid="22"/>
                    </p:tgtEl>
                  </p:cond>
                </p:stCondLst>
                <p:endSync evt="end" delay="0">
                  <p:rtn val="all"/>
                </p:endSync>
                <p:childTnLst>
                  <p:par>
                    <p:cTn id="127" fill="hold">
                      <p:stCondLst>
                        <p:cond delay="0"/>
                      </p:stCondLst>
                      <p:childTnLst>
                        <p:par>
                          <p:cTn id="128" fill="hold">
                            <p:stCondLst>
                              <p:cond delay="0"/>
                            </p:stCondLst>
                            <p:childTnLst>
                              <p:par>
                                <p:cTn id="129" presetID="23" presetClass="entr" presetSubtype="16" fill="hold" grpId="0" nodeType="clickEffect">
                                  <p:stCondLst>
                                    <p:cond delay="0"/>
                                  </p:stCondLst>
                                  <p:childTnLst>
                                    <p:set>
                                      <p:cBhvr>
                                        <p:cTn id="130" dur="1" fill="hold">
                                          <p:stCondLst>
                                            <p:cond delay="0"/>
                                          </p:stCondLst>
                                        </p:cTn>
                                        <p:tgtEl>
                                          <p:spTgt spid="19"/>
                                        </p:tgtEl>
                                        <p:attrNameLst>
                                          <p:attrName>style.visibility</p:attrName>
                                        </p:attrNameLst>
                                      </p:cBhvr>
                                      <p:to>
                                        <p:strVal val="visible"/>
                                      </p:to>
                                    </p:set>
                                    <p:anim calcmode="lin" valueType="num">
                                      <p:cBhvr>
                                        <p:cTn id="131" dur="500" fill="hold"/>
                                        <p:tgtEl>
                                          <p:spTgt spid="19"/>
                                        </p:tgtEl>
                                        <p:attrNameLst>
                                          <p:attrName>ppt_w</p:attrName>
                                        </p:attrNameLst>
                                      </p:cBhvr>
                                      <p:tavLst>
                                        <p:tav tm="0">
                                          <p:val>
                                            <p:fltVal val="0"/>
                                          </p:val>
                                        </p:tav>
                                        <p:tav tm="100000">
                                          <p:val>
                                            <p:strVal val="#ppt_w"/>
                                          </p:val>
                                        </p:tav>
                                      </p:tavLst>
                                    </p:anim>
                                    <p:anim calcmode="lin" valueType="num">
                                      <p:cBhvr>
                                        <p:cTn id="132" dur="500" fill="hold"/>
                                        <p:tgtEl>
                                          <p:spTgt spid="19"/>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22"/>
                  </p:tgtEl>
                </p:cond>
              </p:nextCondLst>
            </p:seq>
            <p:seq concurrent="1" nextAc="seek">
              <p:cTn id="133" restart="whenNotActive" fill="hold" evtFilter="cancelBubble" nodeType="interactiveSeq">
                <p:stCondLst>
                  <p:cond evt="onClick" delay="0">
                    <p:tgtEl>
                      <p:spTgt spid="24"/>
                    </p:tgtEl>
                  </p:cond>
                </p:stCondLst>
                <p:endSync evt="end" delay="0">
                  <p:rtn val="all"/>
                </p:endSync>
                <p:childTnLst>
                  <p:par>
                    <p:cTn id="134" fill="hold">
                      <p:stCondLst>
                        <p:cond delay="0"/>
                      </p:stCondLst>
                      <p:childTnLst>
                        <p:par>
                          <p:cTn id="135" fill="hold">
                            <p:stCondLst>
                              <p:cond delay="0"/>
                            </p:stCondLst>
                            <p:childTnLst>
                              <p:par>
                                <p:cTn id="136" presetID="23" presetClass="entr" presetSubtype="16" fill="hold" grpId="0" nodeType="clickEffect">
                                  <p:stCondLst>
                                    <p:cond delay="0"/>
                                  </p:stCondLst>
                                  <p:childTnLst>
                                    <p:set>
                                      <p:cBhvr>
                                        <p:cTn id="137" dur="1" fill="hold">
                                          <p:stCondLst>
                                            <p:cond delay="0"/>
                                          </p:stCondLst>
                                        </p:cTn>
                                        <p:tgtEl>
                                          <p:spTgt spid="28"/>
                                        </p:tgtEl>
                                        <p:attrNameLst>
                                          <p:attrName>style.visibility</p:attrName>
                                        </p:attrNameLst>
                                      </p:cBhvr>
                                      <p:to>
                                        <p:strVal val="visible"/>
                                      </p:to>
                                    </p:set>
                                    <p:anim calcmode="lin" valueType="num">
                                      <p:cBhvr>
                                        <p:cTn id="138" dur="500" fill="hold"/>
                                        <p:tgtEl>
                                          <p:spTgt spid="28"/>
                                        </p:tgtEl>
                                        <p:attrNameLst>
                                          <p:attrName>ppt_w</p:attrName>
                                        </p:attrNameLst>
                                      </p:cBhvr>
                                      <p:tavLst>
                                        <p:tav tm="0">
                                          <p:val>
                                            <p:fltVal val="0"/>
                                          </p:val>
                                        </p:tav>
                                        <p:tav tm="100000">
                                          <p:val>
                                            <p:strVal val="#ppt_w"/>
                                          </p:val>
                                        </p:tav>
                                      </p:tavLst>
                                    </p:anim>
                                    <p:anim calcmode="lin" valueType="num">
                                      <p:cBhvr>
                                        <p:cTn id="139" dur="500" fill="hold"/>
                                        <p:tgtEl>
                                          <p:spTgt spid="28"/>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24"/>
                  </p:tgtEl>
                </p:cond>
              </p:nextCondLst>
            </p:seq>
            <p:seq concurrent="1" nextAc="seek">
              <p:cTn id="140" restart="whenNotActive" fill="hold" evtFilter="cancelBubble" nodeType="interactiveSeq">
                <p:stCondLst>
                  <p:cond evt="onClick" delay="0">
                    <p:tgtEl>
                      <p:spTgt spid="26"/>
                    </p:tgtEl>
                  </p:cond>
                </p:stCondLst>
                <p:endSync evt="end" delay="0">
                  <p:rtn val="all"/>
                </p:endSync>
                <p:childTnLst>
                  <p:par>
                    <p:cTn id="141" fill="hold">
                      <p:stCondLst>
                        <p:cond delay="0"/>
                      </p:stCondLst>
                      <p:childTnLst>
                        <p:par>
                          <p:cTn id="142" fill="hold">
                            <p:stCondLst>
                              <p:cond delay="0"/>
                            </p:stCondLst>
                            <p:childTnLst>
                              <p:par>
                                <p:cTn id="143" presetID="23" presetClass="entr" presetSubtype="16" fill="hold" grpId="0" nodeType="clickEffect">
                                  <p:stCondLst>
                                    <p:cond delay="0"/>
                                  </p:stCondLst>
                                  <p:childTnLst>
                                    <p:set>
                                      <p:cBhvr>
                                        <p:cTn id="144" dur="1" fill="hold">
                                          <p:stCondLst>
                                            <p:cond delay="0"/>
                                          </p:stCondLst>
                                        </p:cTn>
                                        <p:tgtEl>
                                          <p:spTgt spid="20"/>
                                        </p:tgtEl>
                                        <p:attrNameLst>
                                          <p:attrName>style.visibility</p:attrName>
                                        </p:attrNameLst>
                                      </p:cBhvr>
                                      <p:to>
                                        <p:strVal val="visible"/>
                                      </p:to>
                                    </p:set>
                                    <p:anim calcmode="lin" valueType="num">
                                      <p:cBhvr>
                                        <p:cTn id="145" dur="500" fill="hold"/>
                                        <p:tgtEl>
                                          <p:spTgt spid="20"/>
                                        </p:tgtEl>
                                        <p:attrNameLst>
                                          <p:attrName>ppt_w</p:attrName>
                                        </p:attrNameLst>
                                      </p:cBhvr>
                                      <p:tavLst>
                                        <p:tav tm="0">
                                          <p:val>
                                            <p:fltVal val="0"/>
                                          </p:val>
                                        </p:tav>
                                        <p:tav tm="100000">
                                          <p:val>
                                            <p:strVal val="#ppt_w"/>
                                          </p:val>
                                        </p:tav>
                                      </p:tavLst>
                                    </p:anim>
                                    <p:anim calcmode="lin" valueType="num">
                                      <p:cBhvr>
                                        <p:cTn id="146" dur="500" fill="hold"/>
                                        <p:tgtEl>
                                          <p:spTgt spid="20"/>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26"/>
                  </p:tgtEl>
                </p:cond>
              </p:nextCondLst>
            </p:seq>
          </p:childTnLst>
        </p:cTn>
      </p:par>
    </p:tnLst>
    <p:bldLst>
      <p:bldP spid="17" grpId="0"/>
      <p:bldP spid="23" grpId="0" animBg="1"/>
      <p:bldP spid="25" grpId="0" animBg="1"/>
      <p:bldP spid="29" grpId="0" animBg="1"/>
      <p:bldP spid="30" grpId="0" animBg="1"/>
      <p:bldP spid="31" grpId="0" animBg="1"/>
      <p:bldP spid="32" grpId="0" animBg="1"/>
      <p:bldP spid="38" grpId="0" animBg="1"/>
      <p:bldP spid="39" grpId="0" animBg="1"/>
      <p:bldP spid="40" grpId="0" animBg="1"/>
      <p:bldP spid="19" grpId="0" animBg="1"/>
      <p:bldP spid="20" grpId="0" animBg="1"/>
      <p:bldP spid="21" grpId="0" animBg="1"/>
      <p:bldP spid="22" grpId="0" animBg="1"/>
      <p:bldP spid="24" grpId="0" animBg="1"/>
      <p:bldP spid="26" grpId="0" animBg="1"/>
      <p:bldP spid="27" grpId="0" animBg="1"/>
      <p:bldP spid="28" grpId="0" animBg="1"/>
      <p:bldP spid="3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905001" y="1800051"/>
            <a:ext cx="7899740" cy="838200"/>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3200" dirty="0">
                <a:solidFill>
                  <a:prstClr val="black"/>
                </a:solidFill>
                <a:latin typeface="NikoshBAN" pitchFamily="2" charset="0"/>
                <a:cs typeface="NikoshBAN" pitchFamily="2" charset="0"/>
              </a:rPr>
              <a:t>৩</a:t>
            </a:r>
            <a:r>
              <a:rPr lang="bn-BD" sz="3200" dirty="0" smtClean="0">
                <a:solidFill>
                  <a:prstClr val="black"/>
                </a:solidFill>
                <a:latin typeface="NikoshBAN" pitchFamily="2" charset="0"/>
                <a:cs typeface="NikoshBAN" pitchFamily="2" charset="0"/>
              </a:rPr>
              <a:t>।</a:t>
            </a:r>
            <a:r>
              <a:rPr lang="en-US" sz="3200" dirty="0" smtClean="0">
                <a:solidFill>
                  <a:prstClr val="black"/>
                </a:solidFill>
                <a:latin typeface="NikoshBAN" pitchFamily="2" charset="0"/>
                <a:cs typeface="NikoshBAN" pitchFamily="2" charset="0"/>
              </a:rPr>
              <a:t> </a:t>
            </a:r>
            <a:r>
              <a:rPr lang="as-IN" sz="3200" dirty="0">
                <a:ln w="11430">
                  <a:solidFill>
                    <a:srgbClr val="00133A"/>
                  </a:solidFill>
                </a:ln>
                <a:solidFill>
                  <a:schemeClr val="tx1"/>
                </a:solidFill>
                <a:effectLst>
                  <a:outerShdw blurRad="50800" dist="39000" dir="5460000" algn="tl">
                    <a:srgbClr val="000000">
                      <a:alpha val="38000"/>
                    </a:srgbClr>
                  </a:outerShdw>
                </a:effectLst>
                <a:latin typeface="NikoshBAN" pitchFamily="2" charset="0"/>
                <a:cs typeface="NikoshBAN" pitchFamily="2" charset="0"/>
              </a:rPr>
              <a:t>‘নারী’ কবিতায় কী রূপে নারী প্রেরণা ও শক্তি দিয়েছে</a:t>
            </a:r>
            <a:r>
              <a:rPr lang="as-IN" sz="3200" dirty="0" smtClean="0">
                <a:ln w="11430">
                  <a:solidFill>
                    <a:srgbClr val="00133A"/>
                  </a:solidFill>
                </a:ln>
                <a:solidFill>
                  <a:schemeClr val="tx1"/>
                </a:solidFill>
                <a:effectLst>
                  <a:outerShdw blurRad="50800" dist="39000" dir="5460000" algn="tl">
                    <a:srgbClr val="000000">
                      <a:alpha val="38000"/>
                    </a:srgbClr>
                  </a:outerShdw>
                </a:effectLst>
                <a:latin typeface="NikoshBAN" pitchFamily="2" charset="0"/>
                <a:cs typeface="NikoshBAN" pitchFamily="2" charset="0"/>
              </a:rPr>
              <a:t>?</a:t>
            </a:r>
            <a:endParaRPr lang="as-IN" sz="3200" dirty="0">
              <a:ln w="11430">
                <a:solidFill>
                  <a:srgbClr val="00133A"/>
                </a:solidFill>
              </a:ln>
              <a:solidFill>
                <a:schemeClr val="tx1"/>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23" name="Multiply 22"/>
          <p:cNvSpPr/>
          <p:nvPr/>
        </p:nvSpPr>
        <p:spPr>
          <a:xfrm>
            <a:off x="9677400" y="2743200"/>
            <a:ext cx="461682" cy="50292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Half Frame 24"/>
          <p:cNvSpPr/>
          <p:nvPr/>
        </p:nvSpPr>
        <p:spPr>
          <a:xfrm rot="14014148">
            <a:off x="9964802" y="3570391"/>
            <a:ext cx="257644" cy="527935"/>
          </a:xfrm>
          <a:prstGeom prst="halfFram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29" name="Rounded Rectangle 28"/>
          <p:cNvSpPr/>
          <p:nvPr/>
        </p:nvSpPr>
        <p:spPr>
          <a:xfrm>
            <a:off x="2644229" y="2514600"/>
            <a:ext cx="2705100" cy="731520"/>
          </a:xfrm>
          <a:prstGeom prst="roundRect">
            <a:avLst/>
          </a:prstGeom>
          <a:solidFill>
            <a:schemeClr val="accent5">
              <a:lumMod val="60000"/>
              <a:lumOff val="40000"/>
            </a:schemeClr>
          </a:solidFill>
          <a:ln>
            <a:solidFill>
              <a:schemeClr val="accent4">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r>
              <a:rPr lang="bn-BD" sz="3200" dirty="0">
                <a:solidFill>
                  <a:prstClr val="black"/>
                </a:solidFill>
                <a:latin typeface="NikoshBAN" pitchFamily="2" charset="0"/>
                <a:cs typeface="NikoshBAN" pitchFamily="2" charset="0"/>
              </a:rPr>
              <a:t>(ক) </a:t>
            </a:r>
            <a:r>
              <a:rPr lang="as-IN" sz="3200" dirty="0">
                <a:solidFill>
                  <a:prstClr val="black"/>
                </a:solidFill>
                <a:latin typeface="NikoshBAN" pitchFamily="2" charset="0"/>
                <a:cs typeface="NikoshBAN" pitchFamily="2" charset="0"/>
              </a:rPr>
              <a:t>বন্দি</a:t>
            </a:r>
            <a:r>
              <a:rPr lang="bn-IN" sz="3200" dirty="0" smtClean="0">
                <a:solidFill>
                  <a:prstClr val="black"/>
                </a:solidFill>
                <a:latin typeface="NikoshBAN" pitchFamily="2" charset="0"/>
                <a:cs typeface="NikoshBAN" pitchFamily="2" charset="0"/>
              </a:rPr>
              <a:t> </a:t>
            </a:r>
            <a:endParaRPr lang="en-US" sz="3200" dirty="0">
              <a:solidFill>
                <a:prstClr val="black"/>
              </a:solidFill>
              <a:latin typeface="NikoshBAN" pitchFamily="2" charset="0"/>
              <a:cs typeface="NikoshBAN" pitchFamily="2" charset="0"/>
            </a:endParaRPr>
          </a:p>
        </p:txBody>
      </p:sp>
      <p:sp>
        <p:nvSpPr>
          <p:cNvPr id="30" name="Rounded Rectangle 29"/>
          <p:cNvSpPr/>
          <p:nvPr/>
        </p:nvSpPr>
        <p:spPr>
          <a:xfrm>
            <a:off x="6472520" y="2541766"/>
            <a:ext cx="2747682" cy="708860"/>
          </a:xfrm>
          <a:prstGeom prst="roundRect">
            <a:avLst/>
          </a:prstGeom>
          <a:solidFill>
            <a:schemeClr val="accent5">
              <a:lumMod val="60000"/>
              <a:lumOff val="40000"/>
            </a:schemeClr>
          </a:solidFill>
          <a:ln>
            <a:solidFill>
              <a:schemeClr val="accent4">
                <a:lumMod val="50000"/>
              </a:schemeClr>
            </a:solidFill>
          </a:ln>
        </p:spPr>
        <p:style>
          <a:lnRef idx="1">
            <a:schemeClr val="accent5"/>
          </a:lnRef>
          <a:fillRef idx="2">
            <a:schemeClr val="accent5"/>
          </a:fillRef>
          <a:effectRef idx="1">
            <a:schemeClr val="accent5"/>
          </a:effectRef>
          <a:fontRef idx="minor">
            <a:schemeClr val="dk1"/>
          </a:fontRef>
        </p:style>
        <p:txBody>
          <a:bodyPr rtlCol="0" anchor="ctr"/>
          <a:lstStyle/>
          <a:p>
            <a:r>
              <a:rPr lang="en-US" sz="3200" dirty="0">
                <a:solidFill>
                  <a:prstClr val="black"/>
                </a:solidFill>
                <a:latin typeface="NikoshBAN" pitchFamily="2" charset="0"/>
                <a:cs typeface="NikoshBAN" pitchFamily="2" charset="0"/>
              </a:rPr>
              <a:t>(</a:t>
            </a:r>
            <a:r>
              <a:rPr lang="bn-BD" sz="3200" dirty="0" smtClean="0">
                <a:solidFill>
                  <a:prstClr val="black"/>
                </a:solidFill>
                <a:latin typeface="NikoshBAN" pitchFamily="2" charset="0"/>
                <a:cs typeface="NikoshBAN" pitchFamily="2" charset="0"/>
              </a:rPr>
              <a:t>খ</a:t>
            </a:r>
            <a:r>
              <a:rPr lang="bn-BD" sz="3200" dirty="0">
                <a:solidFill>
                  <a:prstClr val="black"/>
                </a:solidFill>
                <a:latin typeface="NikoshBAN" pitchFamily="2" charset="0"/>
                <a:cs typeface="NikoshBAN" pitchFamily="2" charset="0"/>
              </a:rPr>
              <a:t>) </a:t>
            </a:r>
            <a:r>
              <a:rPr lang="bn-IN" sz="3200" dirty="0">
                <a:solidFill>
                  <a:prstClr val="black"/>
                </a:solidFill>
                <a:latin typeface="SutonnyOMJ" pitchFamily="2" charset="0"/>
                <a:cs typeface="SutonnyOMJ" pitchFamily="2" charset="0"/>
              </a:rPr>
              <a:t>মাতা, ভগ্নী বধূ </a:t>
            </a:r>
            <a:endParaRPr lang="en-US" sz="3200" dirty="0">
              <a:solidFill>
                <a:prstClr val="black"/>
              </a:solidFill>
            </a:endParaRPr>
          </a:p>
        </p:txBody>
      </p:sp>
      <p:sp>
        <p:nvSpPr>
          <p:cNvPr id="31" name="Rounded Rectangle 30"/>
          <p:cNvSpPr/>
          <p:nvPr/>
        </p:nvSpPr>
        <p:spPr>
          <a:xfrm>
            <a:off x="2667000" y="3592830"/>
            <a:ext cx="2705100" cy="674370"/>
          </a:xfrm>
          <a:prstGeom prst="roundRect">
            <a:avLst/>
          </a:prstGeom>
          <a:solidFill>
            <a:schemeClr val="accent5">
              <a:lumMod val="60000"/>
              <a:lumOff val="40000"/>
            </a:schemeClr>
          </a:solidFill>
          <a:ln>
            <a:solidFill>
              <a:schemeClr val="accent4">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r>
              <a:rPr lang="bn-BD" sz="3200" dirty="0">
                <a:solidFill>
                  <a:prstClr val="black"/>
                </a:solidFill>
                <a:latin typeface="NikoshBAN" pitchFamily="2" charset="0"/>
                <a:cs typeface="NikoshBAN" pitchFamily="2" charset="0"/>
              </a:rPr>
              <a:t>(গ) </a:t>
            </a:r>
            <a:r>
              <a:rPr lang="as-IN" sz="3200" dirty="0" smtClean="0">
                <a:solidFill>
                  <a:prstClr val="black"/>
                </a:solidFill>
                <a:latin typeface="NikoshBAN" pitchFamily="2" charset="0"/>
                <a:cs typeface="NikoshBAN" pitchFamily="2" charset="0"/>
              </a:rPr>
              <a:t>পীড়িত</a:t>
            </a:r>
            <a:r>
              <a:rPr lang="bn-IN" sz="3200" dirty="0" smtClean="0">
                <a:solidFill>
                  <a:prstClr val="black"/>
                </a:solidFill>
                <a:latin typeface="NikoshBAN" pitchFamily="2" charset="0"/>
                <a:cs typeface="NikoshBAN" pitchFamily="2" charset="0"/>
              </a:rPr>
              <a:t>  </a:t>
            </a:r>
            <a:endParaRPr lang="en-US" sz="3200" dirty="0">
              <a:solidFill>
                <a:prstClr val="black"/>
              </a:solidFill>
              <a:latin typeface="NikoshBAN" pitchFamily="2" charset="0"/>
              <a:cs typeface="NikoshBAN" pitchFamily="2" charset="0"/>
            </a:endParaRPr>
          </a:p>
        </p:txBody>
      </p:sp>
      <p:sp>
        <p:nvSpPr>
          <p:cNvPr id="32" name="Rounded Rectangle 31"/>
          <p:cNvSpPr/>
          <p:nvPr/>
        </p:nvSpPr>
        <p:spPr>
          <a:xfrm>
            <a:off x="6472520" y="3604260"/>
            <a:ext cx="2770909" cy="662940"/>
          </a:xfrm>
          <a:prstGeom prst="roundRect">
            <a:avLst/>
          </a:prstGeom>
          <a:solidFill>
            <a:schemeClr val="accent5">
              <a:lumMod val="60000"/>
              <a:lumOff val="40000"/>
            </a:schemeClr>
          </a:solidFill>
        </p:spPr>
        <p:style>
          <a:lnRef idx="1">
            <a:schemeClr val="dk1"/>
          </a:lnRef>
          <a:fillRef idx="2">
            <a:schemeClr val="dk1"/>
          </a:fillRef>
          <a:effectRef idx="1">
            <a:schemeClr val="dk1"/>
          </a:effectRef>
          <a:fontRef idx="minor">
            <a:schemeClr val="dk1"/>
          </a:fontRef>
        </p:style>
        <p:txBody>
          <a:bodyPr rtlCol="0" anchor="ctr"/>
          <a:lstStyle/>
          <a:p>
            <a:r>
              <a:rPr lang="bn-BD" sz="3200" dirty="0">
                <a:solidFill>
                  <a:prstClr val="black"/>
                </a:solidFill>
                <a:latin typeface="NikoshBAN" pitchFamily="2" charset="0"/>
                <a:cs typeface="NikoshBAN" pitchFamily="2" charset="0"/>
              </a:rPr>
              <a:t>(ঘ) </a:t>
            </a:r>
            <a:r>
              <a:rPr lang="as-IN" sz="3200" dirty="0" smtClean="0">
                <a:solidFill>
                  <a:prstClr val="black"/>
                </a:solidFill>
                <a:latin typeface="NikoshBAN" pitchFamily="2" charset="0"/>
                <a:cs typeface="NikoshBAN" pitchFamily="2" charset="0"/>
              </a:rPr>
              <a:t>বি</a:t>
            </a:r>
            <a:r>
              <a:rPr lang="en-US" sz="3200" dirty="0">
                <a:solidFill>
                  <a:prstClr val="black"/>
                </a:solidFill>
                <a:latin typeface="NikoshBAN" pitchFamily="2" charset="0"/>
                <a:cs typeface="NikoshBAN" pitchFamily="2" charset="0"/>
              </a:rPr>
              <a:t>জ</a:t>
            </a:r>
            <a:r>
              <a:rPr lang="as-IN" sz="3200" dirty="0" smtClean="0">
                <a:solidFill>
                  <a:prstClr val="black"/>
                </a:solidFill>
                <a:latin typeface="NikoshBAN" pitchFamily="2" charset="0"/>
                <a:cs typeface="NikoshBAN" pitchFamily="2" charset="0"/>
              </a:rPr>
              <a:t>য়-লক্ষ্মী</a:t>
            </a:r>
            <a:r>
              <a:rPr lang="bn-IN" sz="3200" dirty="0" smtClean="0">
                <a:solidFill>
                  <a:prstClr val="black"/>
                </a:solidFill>
                <a:latin typeface="NikoshBAN" pitchFamily="2" charset="0"/>
                <a:cs typeface="NikoshBAN" pitchFamily="2" charset="0"/>
              </a:rPr>
              <a:t> </a:t>
            </a:r>
            <a:endParaRPr lang="en-US" sz="3200" dirty="0">
              <a:solidFill>
                <a:prstClr val="black"/>
              </a:solidFill>
              <a:latin typeface="NikoshBAN" pitchFamily="2" charset="0"/>
              <a:cs typeface="NikoshBAN" pitchFamily="2" charset="0"/>
            </a:endParaRPr>
          </a:p>
        </p:txBody>
      </p:sp>
      <p:sp>
        <p:nvSpPr>
          <p:cNvPr id="38" name="Rectangle 37"/>
          <p:cNvSpPr/>
          <p:nvPr/>
        </p:nvSpPr>
        <p:spPr>
          <a:xfrm>
            <a:off x="4138027" y="1342851"/>
            <a:ext cx="3200400" cy="457200"/>
          </a:xfrm>
          <a:prstGeom prst="rect">
            <a:avLst/>
          </a:prstGeom>
          <a:solidFill>
            <a:schemeClr val="accent5">
              <a:lumMod val="40000"/>
              <a:lumOff val="60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bn-BD" sz="3200" dirty="0">
                <a:solidFill>
                  <a:prstClr val="black"/>
                </a:solidFill>
                <a:latin typeface="NikoshBAN" pitchFamily="2" charset="0"/>
                <a:cs typeface="NikoshBAN" pitchFamily="2" charset="0"/>
              </a:rPr>
              <a:t>বহুনির্বাচনী প্রশ্ন</a:t>
            </a:r>
            <a:endParaRPr lang="en-US" sz="3200" dirty="0">
              <a:solidFill>
                <a:prstClr val="black"/>
              </a:solidFill>
              <a:latin typeface="NikoshBAN" pitchFamily="2" charset="0"/>
              <a:cs typeface="NikoshBAN" pitchFamily="2" charset="0"/>
            </a:endParaRPr>
          </a:p>
        </p:txBody>
      </p:sp>
      <p:sp>
        <p:nvSpPr>
          <p:cNvPr id="39" name="Multiply 38"/>
          <p:cNvSpPr/>
          <p:nvPr/>
        </p:nvSpPr>
        <p:spPr>
          <a:xfrm>
            <a:off x="5710518" y="2743200"/>
            <a:ext cx="457200" cy="54864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Multiply 39"/>
          <p:cNvSpPr/>
          <p:nvPr/>
        </p:nvSpPr>
        <p:spPr>
          <a:xfrm>
            <a:off x="5710518" y="3646170"/>
            <a:ext cx="461682" cy="50292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Multiply 18"/>
          <p:cNvSpPr/>
          <p:nvPr/>
        </p:nvSpPr>
        <p:spPr>
          <a:xfrm>
            <a:off x="9713876" y="5895941"/>
            <a:ext cx="461682" cy="50292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Half Frame 19"/>
          <p:cNvSpPr/>
          <p:nvPr/>
        </p:nvSpPr>
        <p:spPr>
          <a:xfrm rot="14014148">
            <a:off x="9873937" y="4993835"/>
            <a:ext cx="257644" cy="527935"/>
          </a:xfrm>
          <a:prstGeom prst="halfFram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21" name="Rounded Rectangle 20"/>
          <p:cNvSpPr/>
          <p:nvPr/>
        </p:nvSpPr>
        <p:spPr>
          <a:xfrm>
            <a:off x="2599808" y="4916905"/>
            <a:ext cx="2749522" cy="708660"/>
          </a:xfrm>
          <a:prstGeom prst="roundRect">
            <a:avLst/>
          </a:prstGeom>
          <a:solidFill>
            <a:schemeClr val="accent5">
              <a:lumMod val="60000"/>
              <a:lumOff val="40000"/>
            </a:schemeClr>
          </a:solidFill>
          <a:ln>
            <a:solidFill>
              <a:schemeClr val="accent4">
                <a:lumMod val="50000"/>
              </a:schemeClr>
            </a:solidFill>
          </a:ln>
        </p:spPr>
        <p:style>
          <a:lnRef idx="1">
            <a:schemeClr val="accent4"/>
          </a:lnRef>
          <a:fillRef idx="2">
            <a:schemeClr val="accent4"/>
          </a:fillRef>
          <a:effectRef idx="1">
            <a:schemeClr val="accent4"/>
          </a:effectRef>
          <a:fontRef idx="minor">
            <a:schemeClr val="dk1"/>
          </a:fontRef>
        </p:style>
        <p:txBody>
          <a:bodyPr rtlCol="0" anchor="ctr"/>
          <a:lstStyle/>
          <a:p>
            <a:r>
              <a:rPr lang="bn-BD" sz="3200" dirty="0">
                <a:solidFill>
                  <a:prstClr val="black"/>
                </a:solidFill>
                <a:latin typeface="NikoshBAN" pitchFamily="2" charset="0"/>
                <a:cs typeface="NikoshBAN" pitchFamily="2" charset="0"/>
              </a:rPr>
              <a:t>(ক) ধূমকেতু</a:t>
            </a:r>
            <a:r>
              <a:rPr lang="bn-IN" sz="3200" dirty="0" smtClean="0">
                <a:solidFill>
                  <a:prstClr val="black"/>
                </a:solidFill>
                <a:latin typeface="NikoshBAN" pitchFamily="2" charset="0"/>
                <a:cs typeface="NikoshBAN" pitchFamily="2" charset="0"/>
              </a:rPr>
              <a:t> </a:t>
            </a:r>
            <a:endParaRPr lang="en-US" sz="3200" dirty="0">
              <a:solidFill>
                <a:prstClr val="black"/>
              </a:solidFill>
            </a:endParaRPr>
          </a:p>
        </p:txBody>
      </p:sp>
      <p:sp>
        <p:nvSpPr>
          <p:cNvPr id="22" name="Rounded Rectangle 21"/>
          <p:cNvSpPr/>
          <p:nvPr/>
        </p:nvSpPr>
        <p:spPr>
          <a:xfrm>
            <a:off x="6484133" y="5872463"/>
            <a:ext cx="2747682" cy="590482"/>
          </a:xfrm>
          <a:prstGeom prst="roundRect">
            <a:avLst/>
          </a:prstGeom>
          <a:solidFill>
            <a:schemeClr val="accent5">
              <a:lumMod val="60000"/>
              <a:lumOff val="40000"/>
            </a:schemeClr>
          </a:solidFill>
        </p:spPr>
        <p:style>
          <a:lnRef idx="1">
            <a:schemeClr val="accent5"/>
          </a:lnRef>
          <a:fillRef idx="2">
            <a:schemeClr val="accent5"/>
          </a:fillRef>
          <a:effectRef idx="1">
            <a:schemeClr val="accent5"/>
          </a:effectRef>
          <a:fontRef idx="minor">
            <a:schemeClr val="dk1"/>
          </a:fontRef>
        </p:style>
        <p:txBody>
          <a:bodyPr rtlCol="0" anchor="ctr"/>
          <a:lstStyle/>
          <a:p>
            <a:r>
              <a:rPr lang="bn-BD" sz="3200" dirty="0">
                <a:solidFill>
                  <a:prstClr val="black"/>
                </a:solidFill>
                <a:latin typeface="NikoshBAN" pitchFamily="2" charset="0"/>
                <a:cs typeface="NikoshBAN" pitchFamily="2" charset="0"/>
              </a:rPr>
              <a:t>(ঘ) শিখা</a:t>
            </a:r>
            <a:endParaRPr lang="en-US" sz="3200" dirty="0">
              <a:solidFill>
                <a:prstClr val="black"/>
              </a:solidFill>
            </a:endParaRPr>
          </a:p>
        </p:txBody>
      </p:sp>
      <p:sp>
        <p:nvSpPr>
          <p:cNvPr id="24" name="Rounded Rectangle 23"/>
          <p:cNvSpPr/>
          <p:nvPr/>
        </p:nvSpPr>
        <p:spPr>
          <a:xfrm>
            <a:off x="2590802" y="5832400"/>
            <a:ext cx="2781298" cy="630545"/>
          </a:xfrm>
          <a:prstGeom prst="roundRect">
            <a:avLst/>
          </a:prstGeom>
          <a:solidFill>
            <a:schemeClr val="accent5">
              <a:lumMod val="60000"/>
              <a:lumOff val="40000"/>
            </a:schemeClr>
          </a:solidFill>
        </p:spPr>
        <p:style>
          <a:lnRef idx="1">
            <a:schemeClr val="dk1"/>
          </a:lnRef>
          <a:fillRef idx="2">
            <a:schemeClr val="dk1"/>
          </a:fillRef>
          <a:effectRef idx="1">
            <a:schemeClr val="dk1"/>
          </a:effectRef>
          <a:fontRef idx="minor">
            <a:schemeClr val="dk1"/>
          </a:fontRef>
        </p:style>
        <p:txBody>
          <a:bodyPr rtlCol="0" anchor="ctr"/>
          <a:lstStyle/>
          <a:p>
            <a:r>
              <a:rPr lang="bn-BD" sz="3200" dirty="0">
                <a:solidFill>
                  <a:prstClr val="black"/>
                </a:solidFill>
                <a:latin typeface="NikoshBAN" pitchFamily="2" charset="0"/>
                <a:cs typeface="NikoshBAN" pitchFamily="2" charset="0"/>
              </a:rPr>
              <a:t>(গ) </a:t>
            </a:r>
            <a:r>
              <a:rPr lang="as-IN" sz="3200" dirty="0">
                <a:ln w="11430"/>
                <a:solidFill>
                  <a:prstClr val="black"/>
                </a:solidFill>
                <a:latin typeface="NikoshBAN" pitchFamily="2" charset="0"/>
                <a:cs typeface="NikoshBAN" pitchFamily="2" charset="0"/>
              </a:rPr>
              <a:t>লাঙল</a:t>
            </a:r>
            <a:r>
              <a:rPr lang="bn-IN" sz="3200" dirty="0" smtClean="0">
                <a:ln w="11430"/>
                <a:solidFill>
                  <a:prstClr val="black"/>
                </a:solidFill>
                <a:latin typeface="NikoshBAN" pitchFamily="2" charset="0"/>
                <a:cs typeface="NikoshBAN" pitchFamily="2" charset="0"/>
              </a:rPr>
              <a:t> </a:t>
            </a:r>
            <a:endParaRPr lang="en-US" sz="3200" dirty="0">
              <a:solidFill>
                <a:prstClr val="black"/>
              </a:solidFill>
            </a:endParaRPr>
          </a:p>
        </p:txBody>
      </p:sp>
      <p:sp>
        <p:nvSpPr>
          <p:cNvPr id="26" name="Rounded Rectangle 25"/>
          <p:cNvSpPr/>
          <p:nvPr/>
        </p:nvSpPr>
        <p:spPr>
          <a:xfrm>
            <a:off x="6472520" y="4916905"/>
            <a:ext cx="2747682" cy="674987"/>
          </a:xfrm>
          <a:prstGeom prst="roundRect">
            <a:avLst/>
          </a:prstGeom>
          <a:solidFill>
            <a:schemeClr val="accent5">
              <a:lumMod val="60000"/>
              <a:lumOff val="40000"/>
            </a:schemeClr>
          </a:solidFill>
          <a:ln>
            <a:solidFill>
              <a:schemeClr val="accent4">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r>
              <a:rPr lang="bn-BD" sz="3200" dirty="0">
                <a:solidFill>
                  <a:prstClr val="black"/>
                </a:solidFill>
                <a:latin typeface="NikoshBAN" pitchFamily="2" charset="0"/>
                <a:cs typeface="NikoshBAN" pitchFamily="2" charset="0"/>
              </a:rPr>
              <a:t>(খ) </a:t>
            </a:r>
            <a:r>
              <a:rPr lang="as-IN" sz="3200" dirty="0">
                <a:solidFill>
                  <a:prstClr val="black"/>
                </a:solidFill>
                <a:latin typeface="NikoshBAN" pitchFamily="2" charset="0"/>
                <a:cs typeface="NikoshBAN" pitchFamily="2" charset="0"/>
              </a:rPr>
              <a:t>বিজলী</a:t>
            </a:r>
            <a:r>
              <a:rPr lang="bn-IN" sz="3200" dirty="0" smtClean="0">
                <a:solidFill>
                  <a:prstClr val="black"/>
                </a:solidFill>
                <a:latin typeface="NikoshBAN" pitchFamily="2" charset="0"/>
                <a:cs typeface="NikoshBAN" pitchFamily="2" charset="0"/>
              </a:rPr>
              <a:t> </a:t>
            </a:r>
            <a:r>
              <a:rPr lang="bn-BD" sz="3200" dirty="0" smtClean="0">
                <a:solidFill>
                  <a:prstClr val="black"/>
                </a:solidFill>
                <a:latin typeface="NikoshBAN" pitchFamily="2" charset="0"/>
                <a:cs typeface="NikoshBAN" pitchFamily="2" charset="0"/>
              </a:rPr>
              <a:t> </a:t>
            </a:r>
            <a:endParaRPr lang="en-US" sz="3200" dirty="0">
              <a:solidFill>
                <a:prstClr val="black"/>
              </a:solidFill>
              <a:latin typeface="NikoshBAN" pitchFamily="2" charset="0"/>
              <a:cs typeface="NikoshBAN" pitchFamily="2" charset="0"/>
            </a:endParaRPr>
          </a:p>
        </p:txBody>
      </p:sp>
      <p:sp>
        <p:nvSpPr>
          <p:cNvPr id="27" name="Multiply 26"/>
          <p:cNvSpPr/>
          <p:nvPr/>
        </p:nvSpPr>
        <p:spPr>
          <a:xfrm>
            <a:off x="5738227" y="5080735"/>
            <a:ext cx="461682" cy="50292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Multiply 27"/>
          <p:cNvSpPr/>
          <p:nvPr/>
        </p:nvSpPr>
        <p:spPr>
          <a:xfrm>
            <a:off x="5786718" y="6099810"/>
            <a:ext cx="461682" cy="50292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Oval 34"/>
          <p:cNvSpPr/>
          <p:nvPr/>
        </p:nvSpPr>
        <p:spPr>
          <a:xfrm>
            <a:off x="8229601" y="228600"/>
            <a:ext cx="1544660" cy="1295400"/>
          </a:xfrm>
          <a:prstGeom prst="ellipse">
            <a:avLst/>
          </a:prstGeom>
          <a:blipFill>
            <a:blip r:embed="rId3"/>
            <a:tile tx="0" ty="0" sx="100000" sy="100000" flip="none" algn="tl"/>
          </a:blip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bn-BD" b="1" dirty="0">
                <a:solidFill>
                  <a:prstClr val="black"/>
                </a:solidFill>
                <a:latin typeface="NikoshBAN" pitchFamily="2" charset="0"/>
                <a:cs typeface="NikoshBAN" pitchFamily="2" charset="0"/>
              </a:rPr>
              <a:t>সঠিক উত্তরের জন্য অপশনে ক্লিক করুন </a:t>
            </a:r>
            <a:endParaRPr lang="en-US" b="1" dirty="0">
              <a:solidFill>
                <a:prstClr val="black"/>
              </a:solidFill>
              <a:latin typeface="NikoshBAN" pitchFamily="2" charset="0"/>
              <a:cs typeface="NikoshBAN" pitchFamily="2" charset="0"/>
            </a:endParaRPr>
          </a:p>
        </p:txBody>
      </p:sp>
      <p:sp>
        <p:nvSpPr>
          <p:cNvPr id="34" name="Rectangle 33"/>
          <p:cNvSpPr/>
          <p:nvPr/>
        </p:nvSpPr>
        <p:spPr>
          <a:xfrm>
            <a:off x="1905001" y="4242535"/>
            <a:ext cx="7899740" cy="838200"/>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lvl="0" algn="just"/>
            <a:r>
              <a:rPr lang="en-US" sz="3200" dirty="0">
                <a:solidFill>
                  <a:prstClr val="black"/>
                </a:solidFill>
                <a:latin typeface="NikoshBAN" pitchFamily="2" charset="0"/>
                <a:cs typeface="NikoshBAN" pitchFamily="2" charset="0"/>
              </a:rPr>
              <a:t>৪</a:t>
            </a:r>
            <a:r>
              <a:rPr lang="bn-BD" sz="3200" dirty="0" smtClean="0">
                <a:solidFill>
                  <a:prstClr val="black"/>
                </a:solidFill>
                <a:latin typeface="NikoshBAN" pitchFamily="2" charset="0"/>
                <a:cs typeface="NikoshBAN" pitchFamily="2" charset="0"/>
              </a:rPr>
              <a:t>। </a:t>
            </a:r>
            <a:r>
              <a:rPr lang="as-IN" sz="3200" dirty="0">
                <a:ln w="11430">
                  <a:solidFill>
                    <a:srgbClr val="00133A"/>
                  </a:solidFill>
                </a:ln>
                <a:solidFill>
                  <a:schemeClr val="tx1"/>
                </a:solidFill>
                <a:effectLst>
                  <a:outerShdw blurRad="50800" dist="39000" dir="5460000" algn="tl">
                    <a:srgbClr val="000000">
                      <a:alpha val="38000"/>
                    </a:srgbClr>
                  </a:outerShdw>
                </a:effectLst>
                <a:latin typeface="NikoshBAN" pitchFamily="2" charset="0"/>
                <a:cs typeface="NikoshBAN" pitchFamily="2" charset="0"/>
              </a:rPr>
              <a:t>	নজরুলের ‘বিদ্রোহী’ কবিতা প্রকাশিত হয় কোন পত্রিকার?</a:t>
            </a:r>
          </a:p>
        </p:txBody>
      </p:sp>
      <p:sp>
        <p:nvSpPr>
          <p:cNvPr id="36" name="Frame 35"/>
          <p:cNvSpPr/>
          <p:nvPr/>
        </p:nvSpPr>
        <p:spPr>
          <a:xfrm>
            <a:off x="3530234" y="365873"/>
            <a:ext cx="4649273" cy="734096"/>
          </a:xfrm>
          <a:prstGeom prst="frame">
            <a:avLst/>
          </a:prstGeom>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tx1"/>
                </a:solidFill>
                <a:latin typeface="NikoshBAN" panose="02000000000000000000" pitchFamily="2" charset="0"/>
                <a:cs typeface="NikoshBAN" panose="02000000000000000000" pitchFamily="2" charset="0"/>
              </a:rPr>
              <a:t>মূল্যায়ন</a:t>
            </a:r>
            <a:endParaRPr lang="en-US" sz="36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56170753"/>
      </p:ext>
    </p:extLst>
  </p:cSld>
  <p:clrMapOvr>
    <a:masterClrMapping/>
  </p:clrMapOvr>
  <mc:AlternateContent xmlns:mc="http://schemas.openxmlformats.org/markup-compatibility/2006" xmlns:p14="http://schemas.microsoft.com/office/powerpoint/2010/main">
    <mc:Choice Requires="p14">
      <p:transition spd="slow" p14:dur="1500">
        <p14:ripple dir="l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anim calcmode="lin" valueType="num">
                                      <p:cBhvr>
                                        <p:cTn id="9" dur="1000" fill="hold"/>
                                        <p:tgtEl>
                                          <p:spTgt spid="38"/>
                                        </p:tgtEl>
                                        <p:attrNameLst>
                                          <p:attrName>style.rotation</p:attrName>
                                        </p:attrNameLst>
                                      </p:cBhvr>
                                      <p:tavLst>
                                        <p:tav tm="0">
                                          <p:val>
                                            <p:fltVal val="90"/>
                                          </p:val>
                                        </p:tav>
                                        <p:tav tm="100000">
                                          <p:val>
                                            <p:fltVal val="0"/>
                                          </p:val>
                                        </p:tav>
                                      </p:tavLst>
                                    </p:anim>
                                    <p:animEffect transition="in" filter="fade">
                                      <p:cBhvr>
                                        <p:cTn id="10" dur="1000"/>
                                        <p:tgtEl>
                                          <p:spTgt spid="3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p:cTn id="23" dur="1000" fill="hold"/>
                                        <p:tgtEl>
                                          <p:spTgt spid="29"/>
                                        </p:tgtEl>
                                        <p:attrNameLst>
                                          <p:attrName>ppt_w</p:attrName>
                                        </p:attrNameLst>
                                      </p:cBhvr>
                                      <p:tavLst>
                                        <p:tav tm="0">
                                          <p:val>
                                            <p:fltVal val="0"/>
                                          </p:val>
                                        </p:tav>
                                        <p:tav tm="100000">
                                          <p:val>
                                            <p:strVal val="#ppt_w"/>
                                          </p:val>
                                        </p:tav>
                                      </p:tavLst>
                                    </p:anim>
                                    <p:anim calcmode="lin" valueType="num">
                                      <p:cBhvr>
                                        <p:cTn id="24" dur="1000" fill="hold"/>
                                        <p:tgtEl>
                                          <p:spTgt spid="29"/>
                                        </p:tgtEl>
                                        <p:attrNameLst>
                                          <p:attrName>ppt_h</p:attrName>
                                        </p:attrNameLst>
                                      </p:cBhvr>
                                      <p:tavLst>
                                        <p:tav tm="0">
                                          <p:val>
                                            <p:fltVal val="0"/>
                                          </p:val>
                                        </p:tav>
                                        <p:tav tm="100000">
                                          <p:val>
                                            <p:strVal val="#ppt_h"/>
                                          </p:val>
                                        </p:tav>
                                      </p:tavLst>
                                    </p:anim>
                                    <p:anim calcmode="lin" valueType="num">
                                      <p:cBhvr>
                                        <p:cTn id="25" dur="1000" fill="hold"/>
                                        <p:tgtEl>
                                          <p:spTgt spid="29"/>
                                        </p:tgtEl>
                                        <p:attrNameLst>
                                          <p:attrName>style.rotation</p:attrName>
                                        </p:attrNameLst>
                                      </p:cBhvr>
                                      <p:tavLst>
                                        <p:tav tm="0">
                                          <p:val>
                                            <p:fltVal val="90"/>
                                          </p:val>
                                        </p:tav>
                                        <p:tav tm="100000">
                                          <p:val>
                                            <p:fltVal val="0"/>
                                          </p:val>
                                        </p:tav>
                                      </p:tavLst>
                                    </p:anim>
                                    <p:animEffect transition="in" filter="fade">
                                      <p:cBhvr>
                                        <p:cTn id="26" dur="10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1000" fill="hold"/>
                                        <p:tgtEl>
                                          <p:spTgt spid="30"/>
                                        </p:tgtEl>
                                        <p:attrNameLst>
                                          <p:attrName>ppt_w</p:attrName>
                                        </p:attrNameLst>
                                      </p:cBhvr>
                                      <p:tavLst>
                                        <p:tav tm="0">
                                          <p:val>
                                            <p:fltVal val="0"/>
                                          </p:val>
                                        </p:tav>
                                        <p:tav tm="100000">
                                          <p:val>
                                            <p:strVal val="#ppt_w"/>
                                          </p:val>
                                        </p:tav>
                                      </p:tavLst>
                                    </p:anim>
                                    <p:anim calcmode="lin" valueType="num">
                                      <p:cBhvr>
                                        <p:cTn id="32" dur="1000" fill="hold"/>
                                        <p:tgtEl>
                                          <p:spTgt spid="30"/>
                                        </p:tgtEl>
                                        <p:attrNameLst>
                                          <p:attrName>ppt_h</p:attrName>
                                        </p:attrNameLst>
                                      </p:cBhvr>
                                      <p:tavLst>
                                        <p:tav tm="0">
                                          <p:val>
                                            <p:fltVal val="0"/>
                                          </p:val>
                                        </p:tav>
                                        <p:tav tm="100000">
                                          <p:val>
                                            <p:strVal val="#ppt_h"/>
                                          </p:val>
                                        </p:tav>
                                      </p:tavLst>
                                    </p:anim>
                                    <p:anim calcmode="lin" valueType="num">
                                      <p:cBhvr>
                                        <p:cTn id="33" dur="1000" fill="hold"/>
                                        <p:tgtEl>
                                          <p:spTgt spid="30"/>
                                        </p:tgtEl>
                                        <p:attrNameLst>
                                          <p:attrName>style.rotation</p:attrName>
                                        </p:attrNameLst>
                                      </p:cBhvr>
                                      <p:tavLst>
                                        <p:tav tm="0">
                                          <p:val>
                                            <p:fltVal val="90"/>
                                          </p:val>
                                        </p:tav>
                                        <p:tav tm="100000">
                                          <p:val>
                                            <p:fltVal val="0"/>
                                          </p:val>
                                        </p:tav>
                                      </p:tavLst>
                                    </p:anim>
                                    <p:animEffect transition="in" filter="fade">
                                      <p:cBhvr>
                                        <p:cTn id="34" dur="10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cBhvr>
                                        <p:cTn id="39" dur="1000" fill="hold"/>
                                        <p:tgtEl>
                                          <p:spTgt spid="31"/>
                                        </p:tgtEl>
                                        <p:attrNameLst>
                                          <p:attrName>ppt_w</p:attrName>
                                        </p:attrNameLst>
                                      </p:cBhvr>
                                      <p:tavLst>
                                        <p:tav tm="0">
                                          <p:val>
                                            <p:fltVal val="0"/>
                                          </p:val>
                                        </p:tav>
                                        <p:tav tm="100000">
                                          <p:val>
                                            <p:strVal val="#ppt_w"/>
                                          </p:val>
                                        </p:tav>
                                      </p:tavLst>
                                    </p:anim>
                                    <p:anim calcmode="lin" valueType="num">
                                      <p:cBhvr>
                                        <p:cTn id="40" dur="1000" fill="hold"/>
                                        <p:tgtEl>
                                          <p:spTgt spid="31"/>
                                        </p:tgtEl>
                                        <p:attrNameLst>
                                          <p:attrName>ppt_h</p:attrName>
                                        </p:attrNameLst>
                                      </p:cBhvr>
                                      <p:tavLst>
                                        <p:tav tm="0">
                                          <p:val>
                                            <p:fltVal val="0"/>
                                          </p:val>
                                        </p:tav>
                                        <p:tav tm="100000">
                                          <p:val>
                                            <p:strVal val="#ppt_h"/>
                                          </p:val>
                                        </p:tav>
                                      </p:tavLst>
                                    </p:anim>
                                    <p:anim calcmode="lin" valueType="num">
                                      <p:cBhvr>
                                        <p:cTn id="41" dur="1000" fill="hold"/>
                                        <p:tgtEl>
                                          <p:spTgt spid="31"/>
                                        </p:tgtEl>
                                        <p:attrNameLst>
                                          <p:attrName>style.rotation</p:attrName>
                                        </p:attrNameLst>
                                      </p:cBhvr>
                                      <p:tavLst>
                                        <p:tav tm="0">
                                          <p:val>
                                            <p:fltVal val="90"/>
                                          </p:val>
                                        </p:tav>
                                        <p:tav tm="100000">
                                          <p:val>
                                            <p:fltVal val="0"/>
                                          </p:val>
                                        </p:tav>
                                      </p:tavLst>
                                    </p:anim>
                                    <p:animEffect transition="in" filter="fade">
                                      <p:cBhvr>
                                        <p:cTn id="42" dur="10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1000" fill="hold"/>
                                        <p:tgtEl>
                                          <p:spTgt spid="32"/>
                                        </p:tgtEl>
                                        <p:attrNameLst>
                                          <p:attrName>ppt_w</p:attrName>
                                        </p:attrNameLst>
                                      </p:cBhvr>
                                      <p:tavLst>
                                        <p:tav tm="0">
                                          <p:val>
                                            <p:fltVal val="0"/>
                                          </p:val>
                                        </p:tav>
                                        <p:tav tm="100000">
                                          <p:val>
                                            <p:strVal val="#ppt_w"/>
                                          </p:val>
                                        </p:tav>
                                      </p:tavLst>
                                    </p:anim>
                                    <p:anim calcmode="lin" valueType="num">
                                      <p:cBhvr>
                                        <p:cTn id="48" dur="1000" fill="hold"/>
                                        <p:tgtEl>
                                          <p:spTgt spid="32"/>
                                        </p:tgtEl>
                                        <p:attrNameLst>
                                          <p:attrName>ppt_h</p:attrName>
                                        </p:attrNameLst>
                                      </p:cBhvr>
                                      <p:tavLst>
                                        <p:tav tm="0">
                                          <p:val>
                                            <p:fltVal val="0"/>
                                          </p:val>
                                        </p:tav>
                                        <p:tav tm="100000">
                                          <p:val>
                                            <p:strVal val="#ppt_h"/>
                                          </p:val>
                                        </p:tav>
                                      </p:tavLst>
                                    </p:anim>
                                    <p:anim calcmode="lin" valueType="num">
                                      <p:cBhvr>
                                        <p:cTn id="49" dur="1000" fill="hold"/>
                                        <p:tgtEl>
                                          <p:spTgt spid="32"/>
                                        </p:tgtEl>
                                        <p:attrNameLst>
                                          <p:attrName>style.rotation</p:attrName>
                                        </p:attrNameLst>
                                      </p:cBhvr>
                                      <p:tavLst>
                                        <p:tav tm="0">
                                          <p:val>
                                            <p:fltVal val="90"/>
                                          </p:val>
                                        </p:tav>
                                        <p:tav tm="100000">
                                          <p:val>
                                            <p:fltVal val="0"/>
                                          </p:val>
                                        </p:tav>
                                      </p:tavLst>
                                    </p:anim>
                                    <p:animEffect transition="in" filter="fade">
                                      <p:cBhvr>
                                        <p:cTn id="50" dur="1000"/>
                                        <p:tgtEl>
                                          <p:spTgt spid="32"/>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p:cTn id="55" dur="1000" fill="hold"/>
                                        <p:tgtEl>
                                          <p:spTgt spid="34"/>
                                        </p:tgtEl>
                                        <p:attrNameLst>
                                          <p:attrName>ppt_w</p:attrName>
                                        </p:attrNameLst>
                                      </p:cBhvr>
                                      <p:tavLst>
                                        <p:tav tm="0">
                                          <p:val>
                                            <p:fltVal val="0"/>
                                          </p:val>
                                        </p:tav>
                                        <p:tav tm="100000">
                                          <p:val>
                                            <p:strVal val="#ppt_w"/>
                                          </p:val>
                                        </p:tav>
                                      </p:tavLst>
                                    </p:anim>
                                    <p:anim calcmode="lin" valueType="num">
                                      <p:cBhvr>
                                        <p:cTn id="56" dur="1000" fill="hold"/>
                                        <p:tgtEl>
                                          <p:spTgt spid="34"/>
                                        </p:tgtEl>
                                        <p:attrNameLst>
                                          <p:attrName>ppt_h</p:attrName>
                                        </p:attrNameLst>
                                      </p:cBhvr>
                                      <p:tavLst>
                                        <p:tav tm="0">
                                          <p:val>
                                            <p:fltVal val="0"/>
                                          </p:val>
                                        </p:tav>
                                        <p:tav tm="100000">
                                          <p:val>
                                            <p:strVal val="#ppt_h"/>
                                          </p:val>
                                        </p:tav>
                                      </p:tavLst>
                                    </p:anim>
                                    <p:anim calcmode="lin" valueType="num">
                                      <p:cBhvr>
                                        <p:cTn id="57" dur="1000" fill="hold"/>
                                        <p:tgtEl>
                                          <p:spTgt spid="34"/>
                                        </p:tgtEl>
                                        <p:attrNameLst>
                                          <p:attrName>style.rotation</p:attrName>
                                        </p:attrNameLst>
                                      </p:cBhvr>
                                      <p:tavLst>
                                        <p:tav tm="0">
                                          <p:val>
                                            <p:fltVal val="90"/>
                                          </p:val>
                                        </p:tav>
                                        <p:tav tm="100000">
                                          <p:val>
                                            <p:fltVal val="0"/>
                                          </p:val>
                                        </p:tav>
                                      </p:tavLst>
                                    </p:anim>
                                    <p:animEffect transition="in" filter="fade">
                                      <p:cBhvr>
                                        <p:cTn id="58" dur="1000"/>
                                        <p:tgtEl>
                                          <p:spTgt spid="34"/>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1000" fill="hold"/>
                                        <p:tgtEl>
                                          <p:spTgt spid="21"/>
                                        </p:tgtEl>
                                        <p:attrNameLst>
                                          <p:attrName>ppt_w</p:attrName>
                                        </p:attrNameLst>
                                      </p:cBhvr>
                                      <p:tavLst>
                                        <p:tav tm="0">
                                          <p:val>
                                            <p:fltVal val="0"/>
                                          </p:val>
                                        </p:tav>
                                        <p:tav tm="100000">
                                          <p:val>
                                            <p:strVal val="#ppt_w"/>
                                          </p:val>
                                        </p:tav>
                                      </p:tavLst>
                                    </p:anim>
                                    <p:anim calcmode="lin" valueType="num">
                                      <p:cBhvr>
                                        <p:cTn id="64" dur="1000" fill="hold"/>
                                        <p:tgtEl>
                                          <p:spTgt spid="21"/>
                                        </p:tgtEl>
                                        <p:attrNameLst>
                                          <p:attrName>ppt_h</p:attrName>
                                        </p:attrNameLst>
                                      </p:cBhvr>
                                      <p:tavLst>
                                        <p:tav tm="0">
                                          <p:val>
                                            <p:fltVal val="0"/>
                                          </p:val>
                                        </p:tav>
                                        <p:tav tm="100000">
                                          <p:val>
                                            <p:strVal val="#ppt_h"/>
                                          </p:val>
                                        </p:tav>
                                      </p:tavLst>
                                    </p:anim>
                                    <p:anim calcmode="lin" valueType="num">
                                      <p:cBhvr>
                                        <p:cTn id="65" dur="1000" fill="hold"/>
                                        <p:tgtEl>
                                          <p:spTgt spid="21"/>
                                        </p:tgtEl>
                                        <p:attrNameLst>
                                          <p:attrName>style.rotation</p:attrName>
                                        </p:attrNameLst>
                                      </p:cBhvr>
                                      <p:tavLst>
                                        <p:tav tm="0">
                                          <p:val>
                                            <p:fltVal val="90"/>
                                          </p:val>
                                        </p:tav>
                                        <p:tav tm="100000">
                                          <p:val>
                                            <p:fltVal val="0"/>
                                          </p:val>
                                        </p:tav>
                                      </p:tavLst>
                                    </p:anim>
                                    <p:animEffect transition="in" filter="fade">
                                      <p:cBhvr>
                                        <p:cTn id="66" dur="1000"/>
                                        <p:tgtEl>
                                          <p:spTgt spid="21"/>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1000" fill="hold"/>
                                        <p:tgtEl>
                                          <p:spTgt spid="26"/>
                                        </p:tgtEl>
                                        <p:attrNameLst>
                                          <p:attrName>ppt_w</p:attrName>
                                        </p:attrNameLst>
                                      </p:cBhvr>
                                      <p:tavLst>
                                        <p:tav tm="0">
                                          <p:val>
                                            <p:fltVal val="0"/>
                                          </p:val>
                                        </p:tav>
                                        <p:tav tm="100000">
                                          <p:val>
                                            <p:strVal val="#ppt_w"/>
                                          </p:val>
                                        </p:tav>
                                      </p:tavLst>
                                    </p:anim>
                                    <p:anim calcmode="lin" valueType="num">
                                      <p:cBhvr>
                                        <p:cTn id="72" dur="1000" fill="hold"/>
                                        <p:tgtEl>
                                          <p:spTgt spid="26"/>
                                        </p:tgtEl>
                                        <p:attrNameLst>
                                          <p:attrName>ppt_h</p:attrName>
                                        </p:attrNameLst>
                                      </p:cBhvr>
                                      <p:tavLst>
                                        <p:tav tm="0">
                                          <p:val>
                                            <p:fltVal val="0"/>
                                          </p:val>
                                        </p:tav>
                                        <p:tav tm="100000">
                                          <p:val>
                                            <p:strVal val="#ppt_h"/>
                                          </p:val>
                                        </p:tav>
                                      </p:tavLst>
                                    </p:anim>
                                    <p:anim calcmode="lin" valueType="num">
                                      <p:cBhvr>
                                        <p:cTn id="73" dur="1000" fill="hold"/>
                                        <p:tgtEl>
                                          <p:spTgt spid="26"/>
                                        </p:tgtEl>
                                        <p:attrNameLst>
                                          <p:attrName>style.rotation</p:attrName>
                                        </p:attrNameLst>
                                      </p:cBhvr>
                                      <p:tavLst>
                                        <p:tav tm="0">
                                          <p:val>
                                            <p:fltVal val="90"/>
                                          </p:val>
                                        </p:tav>
                                        <p:tav tm="100000">
                                          <p:val>
                                            <p:fltVal val="0"/>
                                          </p:val>
                                        </p:tav>
                                      </p:tavLst>
                                    </p:anim>
                                    <p:animEffect transition="in" filter="fade">
                                      <p:cBhvr>
                                        <p:cTn id="74" dur="1000"/>
                                        <p:tgtEl>
                                          <p:spTgt spid="26"/>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1000" fill="hold"/>
                                        <p:tgtEl>
                                          <p:spTgt spid="24"/>
                                        </p:tgtEl>
                                        <p:attrNameLst>
                                          <p:attrName>ppt_w</p:attrName>
                                        </p:attrNameLst>
                                      </p:cBhvr>
                                      <p:tavLst>
                                        <p:tav tm="0">
                                          <p:val>
                                            <p:fltVal val="0"/>
                                          </p:val>
                                        </p:tav>
                                        <p:tav tm="100000">
                                          <p:val>
                                            <p:strVal val="#ppt_w"/>
                                          </p:val>
                                        </p:tav>
                                      </p:tavLst>
                                    </p:anim>
                                    <p:anim calcmode="lin" valueType="num">
                                      <p:cBhvr>
                                        <p:cTn id="80" dur="1000" fill="hold"/>
                                        <p:tgtEl>
                                          <p:spTgt spid="24"/>
                                        </p:tgtEl>
                                        <p:attrNameLst>
                                          <p:attrName>ppt_h</p:attrName>
                                        </p:attrNameLst>
                                      </p:cBhvr>
                                      <p:tavLst>
                                        <p:tav tm="0">
                                          <p:val>
                                            <p:fltVal val="0"/>
                                          </p:val>
                                        </p:tav>
                                        <p:tav tm="100000">
                                          <p:val>
                                            <p:strVal val="#ppt_h"/>
                                          </p:val>
                                        </p:tav>
                                      </p:tavLst>
                                    </p:anim>
                                    <p:anim calcmode="lin" valueType="num">
                                      <p:cBhvr>
                                        <p:cTn id="81" dur="1000" fill="hold"/>
                                        <p:tgtEl>
                                          <p:spTgt spid="24"/>
                                        </p:tgtEl>
                                        <p:attrNameLst>
                                          <p:attrName>style.rotation</p:attrName>
                                        </p:attrNameLst>
                                      </p:cBhvr>
                                      <p:tavLst>
                                        <p:tav tm="0">
                                          <p:val>
                                            <p:fltVal val="90"/>
                                          </p:val>
                                        </p:tav>
                                        <p:tav tm="100000">
                                          <p:val>
                                            <p:fltVal val="0"/>
                                          </p:val>
                                        </p:tav>
                                      </p:tavLst>
                                    </p:anim>
                                    <p:animEffect transition="in" filter="fade">
                                      <p:cBhvr>
                                        <p:cTn id="82" dur="1000"/>
                                        <p:tgtEl>
                                          <p:spTgt spid="24"/>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grpId="0" nodeType="clickEffect">
                                  <p:stCondLst>
                                    <p:cond delay="0"/>
                                  </p:stCondLst>
                                  <p:childTnLst>
                                    <p:set>
                                      <p:cBhvr>
                                        <p:cTn id="86" dur="1" fill="hold">
                                          <p:stCondLst>
                                            <p:cond delay="0"/>
                                          </p:stCondLst>
                                        </p:cTn>
                                        <p:tgtEl>
                                          <p:spTgt spid="22"/>
                                        </p:tgtEl>
                                        <p:attrNameLst>
                                          <p:attrName>style.visibility</p:attrName>
                                        </p:attrNameLst>
                                      </p:cBhvr>
                                      <p:to>
                                        <p:strVal val="visible"/>
                                      </p:to>
                                    </p:set>
                                    <p:anim calcmode="lin" valueType="num">
                                      <p:cBhvr>
                                        <p:cTn id="87" dur="1000" fill="hold"/>
                                        <p:tgtEl>
                                          <p:spTgt spid="22"/>
                                        </p:tgtEl>
                                        <p:attrNameLst>
                                          <p:attrName>ppt_w</p:attrName>
                                        </p:attrNameLst>
                                      </p:cBhvr>
                                      <p:tavLst>
                                        <p:tav tm="0">
                                          <p:val>
                                            <p:fltVal val="0"/>
                                          </p:val>
                                        </p:tav>
                                        <p:tav tm="100000">
                                          <p:val>
                                            <p:strVal val="#ppt_w"/>
                                          </p:val>
                                        </p:tav>
                                      </p:tavLst>
                                    </p:anim>
                                    <p:anim calcmode="lin" valueType="num">
                                      <p:cBhvr>
                                        <p:cTn id="88" dur="1000" fill="hold"/>
                                        <p:tgtEl>
                                          <p:spTgt spid="22"/>
                                        </p:tgtEl>
                                        <p:attrNameLst>
                                          <p:attrName>ppt_h</p:attrName>
                                        </p:attrNameLst>
                                      </p:cBhvr>
                                      <p:tavLst>
                                        <p:tav tm="0">
                                          <p:val>
                                            <p:fltVal val="0"/>
                                          </p:val>
                                        </p:tav>
                                        <p:tav tm="100000">
                                          <p:val>
                                            <p:strVal val="#ppt_h"/>
                                          </p:val>
                                        </p:tav>
                                      </p:tavLst>
                                    </p:anim>
                                    <p:anim calcmode="lin" valueType="num">
                                      <p:cBhvr>
                                        <p:cTn id="89" dur="1000" fill="hold"/>
                                        <p:tgtEl>
                                          <p:spTgt spid="22"/>
                                        </p:tgtEl>
                                        <p:attrNameLst>
                                          <p:attrName>style.rotation</p:attrName>
                                        </p:attrNameLst>
                                      </p:cBhvr>
                                      <p:tavLst>
                                        <p:tav tm="0">
                                          <p:val>
                                            <p:fltVal val="90"/>
                                          </p:val>
                                        </p:tav>
                                        <p:tav tm="100000">
                                          <p:val>
                                            <p:fltVal val="0"/>
                                          </p:val>
                                        </p:tav>
                                      </p:tavLst>
                                    </p:anim>
                                    <p:animEffect transition="in" filter="fade">
                                      <p:cBhvr>
                                        <p:cTn id="90"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1" restart="whenNotActive" fill="hold" evtFilter="cancelBubble" nodeType="interactiveSeq">
                <p:stCondLst>
                  <p:cond evt="onClick" delay="0">
                    <p:tgtEl>
                      <p:spTgt spid="29"/>
                    </p:tgtEl>
                  </p:cond>
                </p:stCondLst>
                <p:endSync evt="end" delay="0">
                  <p:rtn val="all"/>
                </p:endSync>
                <p:childTnLst>
                  <p:par>
                    <p:cTn id="92" fill="hold">
                      <p:stCondLst>
                        <p:cond delay="0"/>
                      </p:stCondLst>
                      <p:childTnLst>
                        <p:par>
                          <p:cTn id="93" fill="hold">
                            <p:stCondLst>
                              <p:cond delay="0"/>
                            </p:stCondLst>
                            <p:childTnLst>
                              <p:par>
                                <p:cTn id="94" presetID="23" presetClass="entr" presetSubtype="16" fill="hold" grpId="0" nodeType="clickEffect">
                                  <p:stCondLst>
                                    <p:cond delay="0"/>
                                  </p:stCondLst>
                                  <p:childTnLst>
                                    <p:set>
                                      <p:cBhvr>
                                        <p:cTn id="95" dur="1" fill="hold">
                                          <p:stCondLst>
                                            <p:cond delay="0"/>
                                          </p:stCondLst>
                                        </p:cTn>
                                        <p:tgtEl>
                                          <p:spTgt spid="39"/>
                                        </p:tgtEl>
                                        <p:attrNameLst>
                                          <p:attrName>style.visibility</p:attrName>
                                        </p:attrNameLst>
                                      </p:cBhvr>
                                      <p:to>
                                        <p:strVal val="visible"/>
                                      </p:to>
                                    </p:set>
                                    <p:anim calcmode="lin" valueType="num">
                                      <p:cBhvr>
                                        <p:cTn id="96" dur="500" fill="hold"/>
                                        <p:tgtEl>
                                          <p:spTgt spid="39"/>
                                        </p:tgtEl>
                                        <p:attrNameLst>
                                          <p:attrName>ppt_w</p:attrName>
                                        </p:attrNameLst>
                                      </p:cBhvr>
                                      <p:tavLst>
                                        <p:tav tm="0">
                                          <p:val>
                                            <p:fltVal val="0"/>
                                          </p:val>
                                        </p:tav>
                                        <p:tav tm="100000">
                                          <p:val>
                                            <p:strVal val="#ppt_w"/>
                                          </p:val>
                                        </p:tav>
                                      </p:tavLst>
                                    </p:anim>
                                    <p:anim calcmode="lin" valueType="num">
                                      <p:cBhvr>
                                        <p:cTn id="97" dur="500" fill="hold"/>
                                        <p:tgtEl>
                                          <p:spTgt spid="39"/>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29"/>
                  </p:tgtEl>
                </p:cond>
              </p:nextCondLst>
            </p:seq>
            <p:seq concurrent="1" nextAc="seek">
              <p:cTn id="98" restart="whenNotActive" fill="hold" evtFilter="cancelBubble" nodeType="interactiveSeq">
                <p:stCondLst>
                  <p:cond evt="onClick" delay="0">
                    <p:tgtEl>
                      <p:spTgt spid="30"/>
                    </p:tgtEl>
                  </p:cond>
                </p:stCondLst>
                <p:endSync evt="end" delay="0">
                  <p:rtn val="all"/>
                </p:endSync>
                <p:childTnLst>
                  <p:par>
                    <p:cTn id="99" fill="hold">
                      <p:stCondLst>
                        <p:cond delay="0"/>
                      </p:stCondLst>
                      <p:childTnLst>
                        <p:par>
                          <p:cTn id="100" fill="hold">
                            <p:stCondLst>
                              <p:cond delay="0"/>
                            </p:stCondLst>
                            <p:childTnLst>
                              <p:par>
                                <p:cTn id="101" presetID="23" presetClass="entr" presetSubtype="16" fill="hold" grpId="0" nodeType="clickEffect">
                                  <p:stCondLst>
                                    <p:cond delay="0"/>
                                  </p:stCondLst>
                                  <p:childTnLst>
                                    <p:set>
                                      <p:cBhvr>
                                        <p:cTn id="102" dur="1" fill="hold">
                                          <p:stCondLst>
                                            <p:cond delay="0"/>
                                          </p:stCondLst>
                                        </p:cTn>
                                        <p:tgtEl>
                                          <p:spTgt spid="23"/>
                                        </p:tgtEl>
                                        <p:attrNameLst>
                                          <p:attrName>style.visibility</p:attrName>
                                        </p:attrNameLst>
                                      </p:cBhvr>
                                      <p:to>
                                        <p:strVal val="visible"/>
                                      </p:to>
                                    </p:set>
                                    <p:anim calcmode="lin" valueType="num">
                                      <p:cBhvr>
                                        <p:cTn id="103" dur="500" fill="hold"/>
                                        <p:tgtEl>
                                          <p:spTgt spid="23"/>
                                        </p:tgtEl>
                                        <p:attrNameLst>
                                          <p:attrName>ppt_w</p:attrName>
                                        </p:attrNameLst>
                                      </p:cBhvr>
                                      <p:tavLst>
                                        <p:tav tm="0">
                                          <p:val>
                                            <p:fltVal val="0"/>
                                          </p:val>
                                        </p:tav>
                                        <p:tav tm="100000">
                                          <p:val>
                                            <p:strVal val="#ppt_w"/>
                                          </p:val>
                                        </p:tav>
                                      </p:tavLst>
                                    </p:anim>
                                    <p:anim calcmode="lin" valueType="num">
                                      <p:cBhvr>
                                        <p:cTn id="104"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30"/>
                  </p:tgtEl>
                </p:cond>
              </p:nextCondLst>
            </p:seq>
            <p:seq concurrent="1" nextAc="seek">
              <p:cTn id="105" restart="whenNotActive" fill="hold" evtFilter="cancelBubble" nodeType="interactiveSeq">
                <p:stCondLst>
                  <p:cond evt="onClick" delay="0">
                    <p:tgtEl>
                      <p:spTgt spid="31"/>
                    </p:tgtEl>
                  </p:cond>
                </p:stCondLst>
                <p:endSync evt="end" delay="0">
                  <p:rtn val="all"/>
                </p:endSync>
                <p:childTnLst>
                  <p:par>
                    <p:cTn id="106" fill="hold">
                      <p:stCondLst>
                        <p:cond delay="0"/>
                      </p:stCondLst>
                      <p:childTnLst>
                        <p:par>
                          <p:cTn id="107" fill="hold">
                            <p:stCondLst>
                              <p:cond delay="0"/>
                            </p:stCondLst>
                            <p:childTnLst>
                              <p:par>
                                <p:cTn id="108" presetID="23" presetClass="entr" presetSubtype="16" fill="hold" grpId="0" nodeType="clickEffect">
                                  <p:stCondLst>
                                    <p:cond delay="0"/>
                                  </p:stCondLst>
                                  <p:childTnLst>
                                    <p:set>
                                      <p:cBhvr>
                                        <p:cTn id="109" dur="1" fill="hold">
                                          <p:stCondLst>
                                            <p:cond delay="0"/>
                                          </p:stCondLst>
                                        </p:cTn>
                                        <p:tgtEl>
                                          <p:spTgt spid="40"/>
                                        </p:tgtEl>
                                        <p:attrNameLst>
                                          <p:attrName>style.visibility</p:attrName>
                                        </p:attrNameLst>
                                      </p:cBhvr>
                                      <p:to>
                                        <p:strVal val="visible"/>
                                      </p:to>
                                    </p:set>
                                    <p:anim calcmode="lin" valueType="num">
                                      <p:cBhvr>
                                        <p:cTn id="110" dur="500" fill="hold"/>
                                        <p:tgtEl>
                                          <p:spTgt spid="40"/>
                                        </p:tgtEl>
                                        <p:attrNameLst>
                                          <p:attrName>ppt_w</p:attrName>
                                        </p:attrNameLst>
                                      </p:cBhvr>
                                      <p:tavLst>
                                        <p:tav tm="0">
                                          <p:val>
                                            <p:fltVal val="0"/>
                                          </p:val>
                                        </p:tav>
                                        <p:tav tm="100000">
                                          <p:val>
                                            <p:strVal val="#ppt_w"/>
                                          </p:val>
                                        </p:tav>
                                      </p:tavLst>
                                    </p:anim>
                                    <p:anim calcmode="lin" valueType="num">
                                      <p:cBhvr>
                                        <p:cTn id="111" dur="500" fill="hold"/>
                                        <p:tgtEl>
                                          <p:spTgt spid="40"/>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31"/>
                  </p:tgtEl>
                </p:cond>
              </p:nextCondLst>
            </p:seq>
            <p:seq concurrent="1" nextAc="seek">
              <p:cTn id="112" restart="whenNotActive" fill="hold" evtFilter="cancelBubble" nodeType="interactiveSeq">
                <p:stCondLst>
                  <p:cond evt="onClick" delay="0">
                    <p:tgtEl>
                      <p:spTgt spid="32"/>
                    </p:tgtEl>
                  </p:cond>
                </p:stCondLst>
                <p:endSync evt="end" delay="0">
                  <p:rtn val="all"/>
                </p:endSync>
                <p:childTnLst>
                  <p:par>
                    <p:cTn id="113" fill="hold">
                      <p:stCondLst>
                        <p:cond delay="0"/>
                      </p:stCondLst>
                      <p:childTnLst>
                        <p:par>
                          <p:cTn id="114" fill="hold">
                            <p:stCondLst>
                              <p:cond delay="0"/>
                            </p:stCondLst>
                            <p:childTnLst>
                              <p:par>
                                <p:cTn id="115" presetID="23" presetClass="entr" presetSubtype="16" fill="hold" grpId="0" nodeType="clickEffect">
                                  <p:stCondLst>
                                    <p:cond delay="0"/>
                                  </p:stCondLst>
                                  <p:childTnLst>
                                    <p:set>
                                      <p:cBhvr>
                                        <p:cTn id="116" dur="1" fill="hold">
                                          <p:stCondLst>
                                            <p:cond delay="0"/>
                                          </p:stCondLst>
                                        </p:cTn>
                                        <p:tgtEl>
                                          <p:spTgt spid="25"/>
                                        </p:tgtEl>
                                        <p:attrNameLst>
                                          <p:attrName>style.visibility</p:attrName>
                                        </p:attrNameLst>
                                      </p:cBhvr>
                                      <p:to>
                                        <p:strVal val="visible"/>
                                      </p:to>
                                    </p:set>
                                    <p:anim calcmode="lin" valueType="num">
                                      <p:cBhvr>
                                        <p:cTn id="117" dur="500" fill="hold"/>
                                        <p:tgtEl>
                                          <p:spTgt spid="25"/>
                                        </p:tgtEl>
                                        <p:attrNameLst>
                                          <p:attrName>ppt_w</p:attrName>
                                        </p:attrNameLst>
                                      </p:cBhvr>
                                      <p:tavLst>
                                        <p:tav tm="0">
                                          <p:val>
                                            <p:fltVal val="0"/>
                                          </p:val>
                                        </p:tav>
                                        <p:tav tm="100000">
                                          <p:val>
                                            <p:strVal val="#ppt_w"/>
                                          </p:val>
                                        </p:tav>
                                      </p:tavLst>
                                    </p:anim>
                                    <p:anim calcmode="lin" valueType="num">
                                      <p:cBhvr>
                                        <p:cTn id="118" dur="500" fill="hold"/>
                                        <p:tgtEl>
                                          <p:spTgt spid="25"/>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32"/>
                  </p:tgtEl>
                </p:cond>
              </p:nextCondLst>
            </p:seq>
            <p:seq concurrent="1" nextAc="seek">
              <p:cTn id="119" restart="whenNotActive" fill="hold" evtFilter="cancelBubble" nodeType="interactiveSeq">
                <p:stCondLst>
                  <p:cond evt="onClick" delay="0">
                    <p:tgtEl>
                      <p:spTgt spid="21"/>
                    </p:tgtEl>
                  </p:cond>
                </p:stCondLst>
                <p:endSync evt="end" delay="0">
                  <p:rtn val="all"/>
                </p:endSync>
                <p:childTnLst>
                  <p:par>
                    <p:cTn id="120" fill="hold">
                      <p:stCondLst>
                        <p:cond delay="0"/>
                      </p:stCondLst>
                      <p:childTnLst>
                        <p:par>
                          <p:cTn id="121" fill="hold">
                            <p:stCondLst>
                              <p:cond delay="0"/>
                            </p:stCondLst>
                            <p:childTnLst>
                              <p:par>
                                <p:cTn id="122" presetID="23" presetClass="entr" presetSubtype="16" fill="hold" grpId="0" nodeType="clickEffect">
                                  <p:stCondLst>
                                    <p:cond delay="0"/>
                                  </p:stCondLst>
                                  <p:childTnLst>
                                    <p:set>
                                      <p:cBhvr>
                                        <p:cTn id="123" dur="1" fill="hold">
                                          <p:stCondLst>
                                            <p:cond delay="0"/>
                                          </p:stCondLst>
                                        </p:cTn>
                                        <p:tgtEl>
                                          <p:spTgt spid="27"/>
                                        </p:tgtEl>
                                        <p:attrNameLst>
                                          <p:attrName>style.visibility</p:attrName>
                                        </p:attrNameLst>
                                      </p:cBhvr>
                                      <p:to>
                                        <p:strVal val="visible"/>
                                      </p:to>
                                    </p:set>
                                    <p:anim calcmode="lin" valueType="num">
                                      <p:cBhvr>
                                        <p:cTn id="124" dur="500" fill="hold"/>
                                        <p:tgtEl>
                                          <p:spTgt spid="27"/>
                                        </p:tgtEl>
                                        <p:attrNameLst>
                                          <p:attrName>ppt_w</p:attrName>
                                        </p:attrNameLst>
                                      </p:cBhvr>
                                      <p:tavLst>
                                        <p:tav tm="0">
                                          <p:val>
                                            <p:fltVal val="0"/>
                                          </p:val>
                                        </p:tav>
                                        <p:tav tm="100000">
                                          <p:val>
                                            <p:strVal val="#ppt_w"/>
                                          </p:val>
                                        </p:tav>
                                      </p:tavLst>
                                    </p:anim>
                                    <p:anim calcmode="lin" valueType="num">
                                      <p:cBhvr>
                                        <p:cTn id="125" dur="500" fill="hold"/>
                                        <p:tgtEl>
                                          <p:spTgt spid="27"/>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21"/>
                  </p:tgtEl>
                </p:cond>
              </p:nextCondLst>
            </p:seq>
            <p:seq concurrent="1" nextAc="seek">
              <p:cTn id="126" restart="whenNotActive" fill="hold" evtFilter="cancelBubble" nodeType="interactiveSeq">
                <p:stCondLst>
                  <p:cond evt="onClick" delay="0">
                    <p:tgtEl>
                      <p:spTgt spid="22"/>
                    </p:tgtEl>
                  </p:cond>
                </p:stCondLst>
                <p:endSync evt="end" delay="0">
                  <p:rtn val="all"/>
                </p:endSync>
                <p:childTnLst>
                  <p:par>
                    <p:cTn id="127" fill="hold">
                      <p:stCondLst>
                        <p:cond delay="0"/>
                      </p:stCondLst>
                      <p:childTnLst>
                        <p:par>
                          <p:cTn id="128" fill="hold">
                            <p:stCondLst>
                              <p:cond delay="0"/>
                            </p:stCondLst>
                            <p:childTnLst>
                              <p:par>
                                <p:cTn id="129" presetID="23" presetClass="entr" presetSubtype="16" fill="hold" grpId="0" nodeType="clickEffect">
                                  <p:stCondLst>
                                    <p:cond delay="0"/>
                                  </p:stCondLst>
                                  <p:childTnLst>
                                    <p:set>
                                      <p:cBhvr>
                                        <p:cTn id="130" dur="1" fill="hold">
                                          <p:stCondLst>
                                            <p:cond delay="0"/>
                                          </p:stCondLst>
                                        </p:cTn>
                                        <p:tgtEl>
                                          <p:spTgt spid="19"/>
                                        </p:tgtEl>
                                        <p:attrNameLst>
                                          <p:attrName>style.visibility</p:attrName>
                                        </p:attrNameLst>
                                      </p:cBhvr>
                                      <p:to>
                                        <p:strVal val="visible"/>
                                      </p:to>
                                    </p:set>
                                    <p:anim calcmode="lin" valueType="num">
                                      <p:cBhvr>
                                        <p:cTn id="131" dur="500" fill="hold"/>
                                        <p:tgtEl>
                                          <p:spTgt spid="19"/>
                                        </p:tgtEl>
                                        <p:attrNameLst>
                                          <p:attrName>ppt_w</p:attrName>
                                        </p:attrNameLst>
                                      </p:cBhvr>
                                      <p:tavLst>
                                        <p:tav tm="0">
                                          <p:val>
                                            <p:fltVal val="0"/>
                                          </p:val>
                                        </p:tav>
                                        <p:tav tm="100000">
                                          <p:val>
                                            <p:strVal val="#ppt_w"/>
                                          </p:val>
                                        </p:tav>
                                      </p:tavLst>
                                    </p:anim>
                                    <p:anim calcmode="lin" valueType="num">
                                      <p:cBhvr>
                                        <p:cTn id="132" dur="500" fill="hold"/>
                                        <p:tgtEl>
                                          <p:spTgt spid="19"/>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22"/>
                  </p:tgtEl>
                </p:cond>
              </p:nextCondLst>
            </p:seq>
            <p:seq concurrent="1" nextAc="seek">
              <p:cTn id="133" restart="whenNotActive" fill="hold" evtFilter="cancelBubble" nodeType="interactiveSeq">
                <p:stCondLst>
                  <p:cond evt="onClick" delay="0">
                    <p:tgtEl>
                      <p:spTgt spid="24"/>
                    </p:tgtEl>
                  </p:cond>
                </p:stCondLst>
                <p:endSync evt="end" delay="0">
                  <p:rtn val="all"/>
                </p:endSync>
                <p:childTnLst>
                  <p:par>
                    <p:cTn id="134" fill="hold">
                      <p:stCondLst>
                        <p:cond delay="0"/>
                      </p:stCondLst>
                      <p:childTnLst>
                        <p:par>
                          <p:cTn id="135" fill="hold">
                            <p:stCondLst>
                              <p:cond delay="0"/>
                            </p:stCondLst>
                            <p:childTnLst>
                              <p:par>
                                <p:cTn id="136" presetID="23" presetClass="entr" presetSubtype="16" fill="hold" grpId="0" nodeType="clickEffect">
                                  <p:stCondLst>
                                    <p:cond delay="0"/>
                                  </p:stCondLst>
                                  <p:childTnLst>
                                    <p:set>
                                      <p:cBhvr>
                                        <p:cTn id="137" dur="1" fill="hold">
                                          <p:stCondLst>
                                            <p:cond delay="0"/>
                                          </p:stCondLst>
                                        </p:cTn>
                                        <p:tgtEl>
                                          <p:spTgt spid="28"/>
                                        </p:tgtEl>
                                        <p:attrNameLst>
                                          <p:attrName>style.visibility</p:attrName>
                                        </p:attrNameLst>
                                      </p:cBhvr>
                                      <p:to>
                                        <p:strVal val="visible"/>
                                      </p:to>
                                    </p:set>
                                    <p:anim calcmode="lin" valueType="num">
                                      <p:cBhvr>
                                        <p:cTn id="138" dur="500" fill="hold"/>
                                        <p:tgtEl>
                                          <p:spTgt spid="28"/>
                                        </p:tgtEl>
                                        <p:attrNameLst>
                                          <p:attrName>ppt_w</p:attrName>
                                        </p:attrNameLst>
                                      </p:cBhvr>
                                      <p:tavLst>
                                        <p:tav tm="0">
                                          <p:val>
                                            <p:fltVal val="0"/>
                                          </p:val>
                                        </p:tav>
                                        <p:tav tm="100000">
                                          <p:val>
                                            <p:strVal val="#ppt_w"/>
                                          </p:val>
                                        </p:tav>
                                      </p:tavLst>
                                    </p:anim>
                                    <p:anim calcmode="lin" valueType="num">
                                      <p:cBhvr>
                                        <p:cTn id="139" dur="500" fill="hold"/>
                                        <p:tgtEl>
                                          <p:spTgt spid="28"/>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24"/>
                  </p:tgtEl>
                </p:cond>
              </p:nextCondLst>
            </p:seq>
            <p:seq concurrent="1" nextAc="seek">
              <p:cTn id="140" restart="whenNotActive" fill="hold" evtFilter="cancelBubble" nodeType="interactiveSeq">
                <p:stCondLst>
                  <p:cond evt="onClick" delay="0">
                    <p:tgtEl>
                      <p:spTgt spid="26"/>
                    </p:tgtEl>
                  </p:cond>
                </p:stCondLst>
                <p:endSync evt="end" delay="0">
                  <p:rtn val="all"/>
                </p:endSync>
                <p:childTnLst>
                  <p:par>
                    <p:cTn id="141" fill="hold">
                      <p:stCondLst>
                        <p:cond delay="0"/>
                      </p:stCondLst>
                      <p:childTnLst>
                        <p:par>
                          <p:cTn id="142" fill="hold">
                            <p:stCondLst>
                              <p:cond delay="0"/>
                            </p:stCondLst>
                            <p:childTnLst>
                              <p:par>
                                <p:cTn id="143" presetID="23" presetClass="entr" presetSubtype="16" fill="hold" grpId="0" nodeType="clickEffect">
                                  <p:stCondLst>
                                    <p:cond delay="0"/>
                                  </p:stCondLst>
                                  <p:childTnLst>
                                    <p:set>
                                      <p:cBhvr>
                                        <p:cTn id="144" dur="1" fill="hold">
                                          <p:stCondLst>
                                            <p:cond delay="0"/>
                                          </p:stCondLst>
                                        </p:cTn>
                                        <p:tgtEl>
                                          <p:spTgt spid="20"/>
                                        </p:tgtEl>
                                        <p:attrNameLst>
                                          <p:attrName>style.visibility</p:attrName>
                                        </p:attrNameLst>
                                      </p:cBhvr>
                                      <p:to>
                                        <p:strVal val="visible"/>
                                      </p:to>
                                    </p:set>
                                    <p:anim calcmode="lin" valueType="num">
                                      <p:cBhvr>
                                        <p:cTn id="145" dur="500" fill="hold"/>
                                        <p:tgtEl>
                                          <p:spTgt spid="20"/>
                                        </p:tgtEl>
                                        <p:attrNameLst>
                                          <p:attrName>ppt_w</p:attrName>
                                        </p:attrNameLst>
                                      </p:cBhvr>
                                      <p:tavLst>
                                        <p:tav tm="0">
                                          <p:val>
                                            <p:fltVal val="0"/>
                                          </p:val>
                                        </p:tav>
                                        <p:tav tm="100000">
                                          <p:val>
                                            <p:strVal val="#ppt_w"/>
                                          </p:val>
                                        </p:tav>
                                      </p:tavLst>
                                    </p:anim>
                                    <p:anim calcmode="lin" valueType="num">
                                      <p:cBhvr>
                                        <p:cTn id="146" dur="500" fill="hold"/>
                                        <p:tgtEl>
                                          <p:spTgt spid="20"/>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26"/>
                  </p:tgtEl>
                </p:cond>
              </p:nextCondLst>
            </p:seq>
          </p:childTnLst>
        </p:cTn>
      </p:par>
    </p:tnLst>
    <p:bldLst>
      <p:bldP spid="17" grpId="0"/>
      <p:bldP spid="23" grpId="0" animBg="1"/>
      <p:bldP spid="25" grpId="0" animBg="1"/>
      <p:bldP spid="29" grpId="0" animBg="1"/>
      <p:bldP spid="30" grpId="0" animBg="1"/>
      <p:bldP spid="31" grpId="0" animBg="1"/>
      <p:bldP spid="32" grpId="0" animBg="1"/>
      <p:bldP spid="38" grpId="0" animBg="1"/>
      <p:bldP spid="39" grpId="0" animBg="1"/>
      <p:bldP spid="40" grpId="0" animBg="1"/>
      <p:bldP spid="19" grpId="0" animBg="1"/>
      <p:bldP spid="20" grpId="0" animBg="1"/>
      <p:bldP spid="21" grpId="0" animBg="1"/>
      <p:bldP spid="22" grpId="0" animBg="1"/>
      <p:bldP spid="24" grpId="0" animBg="1"/>
      <p:bldP spid="26" grpId="0" animBg="1"/>
      <p:bldP spid="27" grpId="0" animBg="1"/>
      <p:bldP spid="28" grpId="0" animBg="1"/>
      <p:bldP spid="3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3903093" y="321972"/>
            <a:ext cx="4649273" cy="734096"/>
          </a:xfrm>
          <a:prstGeom prst="frame">
            <a:avLst/>
          </a:prstGeom>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tx1"/>
                </a:solidFill>
                <a:latin typeface="NikoshBAN" panose="02000000000000000000" pitchFamily="2" charset="0"/>
                <a:cs typeface="NikoshBAN" panose="02000000000000000000" pitchFamily="2" charset="0"/>
              </a:rPr>
              <a:t>বাড়ির</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কাজ</a:t>
            </a:r>
            <a:endParaRPr lang="en-US" sz="3600" b="1" dirty="0">
              <a:solidFill>
                <a:schemeClr val="tx1"/>
              </a:solidFill>
              <a:latin typeface="NikoshBAN" panose="02000000000000000000" pitchFamily="2" charset="0"/>
              <a:cs typeface="NikoshBAN" panose="02000000000000000000" pitchFamily="2" charset="0"/>
            </a:endParaRPr>
          </a:p>
        </p:txBody>
      </p:sp>
      <p:sp>
        <p:nvSpPr>
          <p:cNvPr id="11" name="Flowchart: Internal Storage 10"/>
          <p:cNvSpPr/>
          <p:nvPr/>
        </p:nvSpPr>
        <p:spPr>
          <a:xfrm>
            <a:off x="2376946" y="3541689"/>
            <a:ext cx="7701566" cy="2292440"/>
          </a:xfrm>
          <a:prstGeom prst="flowChartInternalStorage">
            <a:avLst/>
          </a:prstGeom>
          <a:solidFill>
            <a:srgbClr val="0070C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 “</a:t>
            </a:r>
            <a:r>
              <a:rPr lang="en-US" dirty="0" err="1" smtClean="0">
                <a:solidFill>
                  <a:schemeClr val="bg1"/>
                </a:solidFill>
              </a:rPr>
              <a:t>নারী</a:t>
            </a:r>
            <a:r>
              <a:rPr lang="en-US" dirty="0" smtClean="0">
                <a:solidFill>
                  <a:schemeClr val="bg1"/>
                </a:solidFill>
              </a:rPr>
              <a:t> </a:t>
            </a:r>
            <a:r>
              <a:rPr lang="en-US" dirty="0" err="1" smtClean="0">
                <a:solidFill>
                  <a:schemeClr val="bg1"/>
                </a:solidFill>
              </a:rPr>
              <a:t>অধিকার</a:t>
            </a:r>
            <a:r>
              <a:rPr lang="en-US" dirty="0" smtClean="0">
                <a:solidFill>
                  <a:schemeClr val="bg1"/>
                </a:solidFill>
              </a:rPr>
              <a:t> </a:t>
            </a:r>
            <a:r>
              <a:rPr lang="en-US" dirty="0" err="1" smtClean="0">
                <a:solidFill>
                  <a:schemeClr val="bg1"/>
                </a:solidFill>
              </a:rPr>
              <a:t>নিশ্চিত</a:t>
            </a:r>
            <a:r>
              <a:rPr lang="en-US" dirty="0" smtClean="0">
                <a:solidFill>
                  <a:schemeClr val="bg1"/>
                </a:solidFill>
              </a:rPr>
              <a:t> </a:t>
            </a:r>
            <a:r>
              <a:rPr lang="en-US" dirty="0" err="1" smtClean="0">
                <a:solidFill>
                  <a:schemeClr val="bg1"/>
                </a:solidFill>
              </a:rPr>
              <a:t>করতে</a:t>
            </a:r>
            <a:r>
              <a:rPr lang="en-US" dirty="0" smtClean="0">
                <a:solidFill>
                  <a:schemeClr val="bg1"/>
                </a:solidFill>
              </a:rPr>
              <a:t> </a:t>
            </a:r>
            <a:r>
              <a:rPr lang="en-US" dirty="0" err="1" smtClean="0">
                <a:solidFill>
                  <a:schemeClr val="bg1"/>
                </a:solidFill>
              </a:rPr>
              <a:t>তোমার</a:t>
            </a:r>
            <a:r>
              <a:rPr lang="en-US" dirty="0" smtClean="0">
                <a:solidFill>
                  <a:schemeClr val="bg1"/>
                </a:solidFill>
              </a:rPr>
              <a:t> </a:t>
            </a:r>
            <a:r>
              <a:rPr lang="en-US" dirty="0" err="1" smtClean="0">
                <a:solidFill>
                  <a:schemeClr val="bg1"/>
                </a:solidFill>
              </a:rPr>
              <a:t>করনীয়</a:t>
            </a:r>
            <a:r>
              <a:rPr lang="en-US" dirty="0" smtClean="0">
                <a:solidFill>
                  <a:schemeClr val="bg1"/>
                </a:solidFill>
              </a:rPr>
              <a:t>” – </a:t>
            </a:r>
            <a:r>
              <a:rPr lang="en-US" dirty="0" err="1" smtClean="0">
                <a:solidFill>
                  <a:schemeClr val="bg1"/>
                </a:solidFill>
              </a:rPr>
              <a:t>শীর্যক</a:t>
            </a:r>
            <a:r>
              <a:rPr lang="en-US" dirty="0" smtClean="0">
                <a:solidFill>
                  <a:schemeClr val="bg1"/>
                </a:solidFill>
              </a:rPr>
              <a:t> ১০ </a:t>
            </a:r>
            <a:r>
              <a:rPr lang="en-US" dirty="0" err="1" smtClean="0">
                <a:solidFill>
                  <a:schemeClr val="bg1"/>
                </a:solidFill>
              </a:rPr>
              <a:t>বাক্যের</a:t>
            </a:r>
            <a:r>
              <a:rPr lang="en-US" dirty="0" smtClean="0">
                <a:solidFill>
                  <a:schemeClr val="bg1"/>
                </a:solidFill>
              </a:rPr>
              <a:t> </a:t>
            </a:r>
            <a:r>
              <a:rPr lang="en-US" dirty="0" err="1" smtClean="0">
                <a:solidFill>
                  <a:schemeClr val="bg1"/>
                </a:solidFill>
              </a:rPr>
              <a:t>একটি</a:t>
            </a:r>
            <a:r>
              <a:rPr lang="en-US" dirty="0" smtClean="0">
                <a:solidFill>
                  <a:schemeClr val="bg1"/>
                </a:solidFill>
              </a:rPr>
              <a:t> </a:t>
            </a:r>
            <a:r>
              <a:rPr lang="en-US" dirty="0" err="1" smtClean="0">
                <a:solidFill>
                  <a:schemeClr val="bg1"/>
                </a:solidFill>
              </a:rPr>
              <a:t>অনুচ্ছেদ</a:t>
            </a:r>
            <a:r>
              <a:rPr lang="en-US" dirty="0" smtClean="0">
                <a:solidFill>
                  <a:schemeClr val="bg1"/>
                </a:solidFill>
              </a:rPr>
              <a:t> </a:t>
            </a:r>
            <a:r>
              <a:rPr lang="en-US" dirty="0" err="1" smtClean="0">
                <a:solidFill>
                  <a:schemeClr val="bg1"/>
                </a:solidFill>
              </a:rPr>
              <a:t>লিখে</a:t>
            </a:r>
            <a:r>
              <a:rPr lang="en-US" dirty="0" smtClean="0">
                <a:solidFill>
                  <a:schemeClr val="bg1"/>
                </a:solidFill>
              </a:rPr>
              <a:t> </a:t>
            </a:r>
            <a:r>
              <a:rPr lang="en-US" dirty="0" err="1" smtClean="0">
                <a:solidFill>
                  <a:schemeClr val="bg1"/>
                </a:solidFill>
              </a:rPr>
              <a:t>আনবে</a:t>
            </a:r>
            <a:r>
              <a:rPr lang="en-US" dirty="0" smtClean="0">
                <a:solidFill>
                  <a:schemeClr val="bg1"/>
                </a:solidFill>
              </a:rPr>
              <a:t> ।</a:t>
            </a:r>
            <a:endParaRPr lang="en-US" dirty="0">
              <a:solidFill>
                <a:schemeClr val="bg1"/>
              </a:solidFill>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5104" y="1713091"/>
            <a:ext cx="3905250" cy="1171575"/>
          </a:xfrm>
          <a:prstGeom prst="rect">
            <a:avLst/>
          </a:prstGeom>
          <a:ln>
            <a:solidFill>
              <a:srgbClr val="92D050"/>
            </a:solidFill>
          </a:ln>
        </p:spPr>
      </p:pic>
    </p:spTree>
    <p:extLst>
      <p:ext uri="{BB962C8B-B14F-4D97-AF65-F5344CB8AC3E}">
        <p14:creationId xmlns:p14="http://schemas.microsoft.com/office/powerpoint/2010/main" val="26630158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grpId="0" nodeType="clickEffect">
                                  <p:stCondLst>
                                    <p:cond delay="0"/>
                                  </p:stCondLst>
                                  <p:iterate type="lt">
                                    <p:tmPct val="10000"/>
                                  </p:iterate>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0-#ppt_w/2"/>
                                          </p:val>
                                        </p:tav>
                                        <p:tav tm="100000">
                                          <p:val>
                                            <p:strVal val="#ppt_x"/>
                                          </p:val>
                                        </p:tav>
                                      </p:tavLst>
                                    </p:anim>
                                    <p:anim calcmode="lin" valueType="num">
                                      <p:cBhvr additive="base">
                                        <p:cTn id="13"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475650832"/>
              </p:ext>
            </p:extLst>
          </p:nvPr>
        </p:nvGraphicFramePr>
        <p:xfrm>
          <a:off x="8126569" y="5784627"/>
          <a:ext cx="3312732" cy="8451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26569" y="2691685"/>
            <a:ext cx="3335628" cy="3092942"/>
          </a:xfrm>
          <a:prstGeom prst="roundRect">
            <a:avLst>
              <a:gd name="adj" fmla="val 4167"/>
            </a:avLst>
          </a:prstGeom>
          <a:solidFill>
            <a:srgbClr val="FFFFFF"/>
          </a:solidFill>
          <a:ln w="76200" cap="sq">
            <a:solidFill>
              <a:srgbClr val="92D05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3766" y="735589"/>
            <a:ext cx="6545869" cy="3076558"/>
          </a:xfrm>
          <a:prstGeom prst="roundRect">
            <a:avLst>
              <a:gd name="adj" fmla="val 11111"/>
            </a:avLst>
          </a:prstGeom>
          <a:ln w="190500" cap="rnd">
            <a:solidFill>
              <a:srgbClr val="92D050"/>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23766808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3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513878767"/>
              </p:ext>
            </p:extLst>
          </p:nvPr>
        </p:nvGraphicFramePr>
        <p:xfrm>
          <a:off x="8879268" y="6012883"/>
          <a:ext cx="3312732" cy="8451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Frame 8"/>
          <p:cNvSpPr/>
          <p:nvPr/>
        </p:nvSpPr>
        <p:spPr>
          <a:xfrm>
            <a:off x="4056846" y="154546"/>
            <a:ext cx="4649273" cy="734096"/>
          </a:xfrm>
          <a:prstGeom prst="frame">
            <a:avLst/>
          </a:prstGeom>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latin typeface="NikoshBAN" panose="02000000000000000000" pitchFamily="2" charset="0"/>
                <a:cs typeface="NikoshBAN" panose="02000000000000000000" pitchFamily="2" charset="0"/>
              </a:rPr>
              <a:t>মনোযোগ দিয়ে </a:t>
            </a:r>
            <a:r>
              <a:rPr lang="en-US" sz="3600" b="1" dirty="0" err="1" smtClean="0">
                <a:solidFill>
                  <a:schemeClr val="tx1"/>
                </a:solidFill>
                <a:latin typeface="NikoshBAN" panose="02000000000000000000" pitchFamily="2" charset="0"/>
                <a:cs typeface="NikoshBAN" panose="02000000000000000000" pitchFamily="2" charset="0"/>
              </a:rPr>
              <a:t>ভিডিওটি</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দেখ</a:t>
            </a:r>
            <a:endParaRPr lang="en-US" sz="3600" b="1" dirty="0">
              <a:solidFill>
                <a:schemeClr val="tx1"/>
              </a:solidFill>
              <a:latin typeface="NikoshBAN" panose="02000000000000000000" pitchFamily="2" charset="0"/>
              <a:cs typeface="NikoshBAN" panose="02000000000000000000" pitchFamily="2" charset="0"/>
            </a:endParaRPr>
          </a:p>
        </p:txBody>
      </p:sp>
      <p:pic>
        <p:nvPicPr>
          <p:cNvPr id="10" name="videoplayback[1]">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9"/>
          <a:stretch>
            <a:fillRect/>
          </a:stretch>
        </p:blipFill>
        <p:spPr>
          <a:xfrm>
            <a:off x="2787571" y="1224886"/>
            <a:ext cx="7378890" cy="4150626"/>
          </a:xfrm>
          <a:prstGeom prst="rect">
            <a:avLst/>
          </a:prstGeom>
        </p:spPr>
      </p:pic>
    </p:spTree>
    <p:extLst>
      <p:ext uri="{BB962C8B-B14F-4D97-AF65-F5344CB8AC3E}">
        <p14:creationId xmlns:p14="http://schemas.microsoft.com/office/powerpoint/2010/main" val="7060077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0"/>
                                        </p:tgtEl>
                                      </p:cBhvr>
                                    </p:cmd>
                                  </p:childTnLst>
                                </p:cTn>
                              </p:par>
                            </p:childTnLst>
                          </p:cTn>
                        </p:par>
                      </p:childTnLst>
                    </p:cTn>
                  </p:par>
                </p:childTnLst>
              </p:cTn>
              <p:nextCondLst>
                <p:cond evt="onClick" delay="0">
                  <p:tgtEl>
                    <p:spTgt spid="10"/>
                  </p:tgtEl>
                </p:cond>
              </p:nextCondLst>
            </p:seq>
            <p:video>
              <p:cMediaNode vol="80000">
                <p:cTn id="7" fill="hold" display="0">
                  <p:stCondLst>
                    <p:cond delay="indefinite"/>
                  </p:stCondLst>
                </p:cTn>
                <p:tgtEl>
                  <p:spTgt spid="10"/>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938858633"/>
              </p:ext>
            </p:extLst>
          </p:nvPr>
        </p:nvGraphicFramePr>
        <p:xfrm>
          <a:off x="8879268" y="6012883"/>
          <a:ext cx="3312732" cy="8451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rame 4"/>
          <p:cNvSpPr/>
          <p:nvPr/>
        </p:nvSpPr>
        <p:spPr>
          <a:xfrm>
            <a:off x="4056846" y="154546"/>
            <a:ext cx="4649273" cy="734096"/>
          </a:xfrm>
          <a:prstGeom prst="frame">
            <a:avLst/>
          </a:prstGeom>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tx1"/>
                </a:solidFill>
                <a:latin typeface="NikoshBAN" panose="02000000000000000000" pitchFamily="2" charset="0"/>
                <a:cs typeface="NikoshBAN" panose="02000000000000000000" pitchFamily="2" charset="0"/>
              </a:rPr>
              <a:t>ছবি</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দেখ</a:t>
            </a:r>
            <a:r>
              <a:rPr lang="en-US" sz="3600" b="1" dirty="0" smtClean="0">
                <a:solidFill>
                  <a:schemeClr val="tx1"/>
                </a:solidFill>
                <a:latin typeface="NikoshBAN" panose="02000000000000000000" pitchFamily="2" charset="0"/>
                <a:cs typeface="NikoshBAN" panose="02000000000000000000" pitchFamily="2" charset="0"/>
              </a:rPr>
              <a:t> ও </a:t>
            </a:r>
            <a:r>
              <a:rPr lang="en-US" sz="3600" b="1" dirty="0" err="1" smtClean="0">
                <a:solidFill>
                  <a:schemeClr val="tx1"/>
                </a:solidFill>
                <a:latin typeface="NikoshBAN" panose="02000000000000000000" pitchFamily="2" charset="0"/>
                <a:cs typeface="NikoshBAN" panose="02000000000000000000" pitchFamily="2" charset="0"/>
              </a:rPr>
              <a:t>চিন্তা</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কর</a:t>
            </a:r>
            <a:endParaRPr lang="en-US" sz="3600" b="1" dirty="0">
              <a:solidFill>
                <a:schemeClr val="tx1"/>
              </a:solidFill>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rotWithShape="1">
          <a:blip r:embed="rId7">
            <a:extLst>
              <a:ext uri="{28A0092B-C50C-407E-A947-70E740481C1C}">
                <a14:useLocalDpi xmlns:a14="http://schemas.microsoft.com/office/drawing/2010/main" val="0"/>
              </a:ext>
            </a:extLst>
          </a:blip>
          <a:srcRect l="15220" r="15145"/>
          <a:stretch/>
        </p:blipFill>
        <p:spPr>
          <a:xfrm>
            <a:off x="3957548" y="1278228"/>
            <a:ext cx="4842457" cy="4172506"/>
          </a:xfrm>
          <a:prstGeom prst="rect">
            <a:avLst/>
          </a:prstGeom>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57547" y="1278228"/>
            <a:ext cx="4842457" cy="4172506"/>
          </a:xfrm>
          <a:prstGeom prst="rect">
            <a:avLst/>
          </a:prstGeom>
        </p:spPr>
      </p:pic>
      <p:pic>
        <p:nvPicPr>
          <p:cNvPr id="7" name="Picture 6"/>
          <p:cNvPicPr>
            <a:picLocks noChangeAspect="1"/>
          </p:cNvPicPr>
          <p:nvPr/>
        </p:nvPicPr>
        <p:blipFill rotWithShape="1">
          <a:blip r:embed="rId9">
            <a:extLst>
              <a:ext uri="{28A0092B-C50C-407E-A947-70E740481C1C}">
                <a14:useLocalDpi xmlns:a14="http://schemas.microsoft.com/office/drawing/2010/main" val="0"/>
              </a:ext>
            </a:extLst>
          </a:blip>
          <a:srcRect l="25416" r="19192"/>
          <a:stretch/>
        </p:blipFill>
        <p:spPr>
          <a:xfrm>
            <a:off x="3957546" y="1278228"/>
            <a:ext cx="4842457" cy="4158001"/>
          </a:xfrm>
          <a:prstGeom prst="rect">
            <a:avLst/>
          </a:prstGeom>
        </p:spPr>
      </p:pic>
      <p:pic>
        <p:nvPicPr>
          <p:cNvPr id="6" name="Pictur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57545" y="1263723"/>
            <a:ext cx="4842457" cy="4172506"/>
          </a:xfrm>
          <a:prstGeom prst="rect">
            <a:avLst/>
          </a:prstGeom>
        </p:spPr>
      </p:pic>
      <p:sp>
        <p:nvSpPr>
          <p:cNvPr id="9" name="Frame 8"/>
          <p:cNvSpPr/>
          <p:nvPr/>
        </p:nvSpPr>
        <p:spPr>
          <a:xfrm>
            <a:off x="4054136" y="5577516"/>
            <a:ext cx="4649273" cy="734096"/>
          </a:xfrm>
          <a:prstGeom prst="frame">
            <a:avLst/>
          </a:prstGeom>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tx1"/>
                </a:solidFill>
                <a:latin typeface="NikoshBAN" panose="02000000000000000000" pitchFamily="2" charset="0"/>
                <a:cs typeface="NikoshBAN" panose="02000000000000000000" pitchFamily="2" charset="0"/>
              </a:rPr>
              <a:t>ছবিতে</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কাকে</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দেখতে</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পাচ্ছো</a:t>
            </a:r>
            <a:r>
              <a:rPr lang="en-US" sz="3600" b="1" dirty="0" smtClean="0">
                <a:solidFill>
                  <a:schemeClr val="tx1"/>
                </a:solidFill>
                <a:latin typeface="NikoshBAN" panose="02000000000000000000" pitchFamily="2" charset="0"/>
                <a:cs typeface="NikoshBAN" panose="02000000000000000000" pitchFamily="2" charset="0"/>
              </a:rPr>
              <a:t> ?</a:t>
            </a:r>
            <a:endParaRPr lang="en-US" sz="36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470415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9" fill="hold" grpId="0" nodeType="clickEffect">
                                  <p:stCondLst>
                                    <p:cond delay="0"/>
                                  </p:stCondLst>
                                  <p:iterate type="lt">
                                    <p:tmPct val="10000"/>
                                  </p:iterate>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1000" fill="hold"/>
                                        <p:tgtEl>
                                          <p:spTgt spid="3"/>
                                        </p:tgtEl>
                                        <p:attrNameLst>
                                          <p:attrName>ppt_w</p:attrName>
                                        </p:attrNameLst>
                                      </p:cBhvr>
                                      <p:tavLst>
                                        <p:tav tm="0">
                                          <p:val>
                                            <p:fltVal val="0"/>
                                          </p:val>
                                        </p:tav>
                                        <p:tav tm="100000">
                                          <p:val>
                                            <p:strVal val="#ppt_w"/>
                                          </p:val>
                                        </p:tav>
                                      </p:tavLst>
                                    </p:anim>
                                    <p:anim calcmode="lin" valueType="num">
                                      <p:cBhvr>
                                        <p:cTn id="22" dur="1000" fill="hold"/>
                                        <p:tgtEl>
                                          <p:spTgt spid="3"/>
                                        </p:tgtEl>
                                        <p:attrNameLst>
                                          <p:attrName>ppt_h</p:attrName>
                                        </p:attrNameLst>
                                      </p:cBhvr>
                                      <p:tavLst>
                                        <p:tav tm="0">
                                          <p:val>
                                            <p:fltVal val="0"/>
                                          </p:val>
                                        </p:tav>
                                        <p:tav tm="100000">
                                          <p:val>
                                            <p:strVal val="#ppt_h"/>
                                          </p:val>
                                        </p:tav>
                                      </p:tavLst>
                                    </p:anim>
                                    <p:anim calcmode="lin" valueType="num">
                                      <p:cBhvr>
                                        <p:cTn id="23"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p:stCondLst>
                        <p:cond delay="indefinite"/>
                      </p:stCondLst>
                      <p:childTnLst>
                        <p:par>
                          <p:cTn id="26" fill="hold">
                            <p:stCondLst>
                              <p:cond delay="0"/>
                            </p:stCondLst>
                            <p:childTnLst>
                              <p:par>
                                <p:cTn id="27" presetID="15"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1000" fill="hold"/>
                                        <p:tgtEl>
                                          <p:spTgt spid="7"/>
                                        </p:tgtEl>
                                        <p:attrNameLst>
                                          <p:attrName>ppt_w</p:attrName>
                                        </p:attrNameLst>
                                      </p:cBhvr>
                                      <p:tavLst>
                                        <p:tav tm="0">
                                          <p:val>
                                            <p:fltVal val="0"/>
                                          </p:val>
                                        </p:tav>
                                        <p:tav tm="100000">
                                          <p:val>
                                            <p:strVal val="#ppt_w"/>
                                          </p:val>
                                        </p:tav>
                                      </p:tavLst>
                                    </p:anim>
                                    <p:anim calcmode="lin" valueType="num">
                                      <p:cBhvr>
                                        <p:cTn id="30" dur="1000" fill="hold"/>
                                        <p:tgtEl>
                                          <p:spTgt spid="7"/>
                                        </p:tgtEl>
                                        <p:attrNameLst>
                                          <p:attrName>ppt_h</p:attrName>
                                        </p:attrNameLst>
                                      </p:cBhvr>
                                      <p:tavLst>
                                        <p:tav tm="0">
                                          <p:val>
                                            <p:fltVal val="0"/>
                                          </p:val>
                                        </p:tav>
                                        <p:tav tm="100000">
                                          <p:val>
                                            <p:strVal val="#ppt_h"/>
                                          </p:val>
                                        </p:tav>
                                      </p:tavLst>
                                    </p:anim>
                                    <p:anim calcmode="lin" valueType="num">
                                      <p:cBhvr>
                                        <p:cTn id="31"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3" fill="hold">
                      <p:stCondLst>
                        <p:cond delay="indefinite"/>
                      </p:stCondLst>
                      <p:childTnLst>
                        <p:par>
                          <p:cTn id="34" fill="hold">
                            <p:stCondLst>
                              <p:cond delay="0"/>
                            </p:stCondLst>
                            <p:childTnLst>
                              <p:par>
                                <p:cTn id="35" presetID="15"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1000" fill="hold"/>
                                        <p:tgtEl>
                                          <p:spTgt spid="6"/>
                                        </p:tgtEl>
                                        <p:attrNameLst>
                                          <p:attrName>ppt_w</p:attrName>
                                        </p:attrNameLst>
                                      </p:cBhvr>
                                      <p:tavLst>
                                        <p:tav tm="0">
                                          <p:val>
                                            <p:fltVal val="0"/>
                                          </p:val>
                                        </p:tav>
                                        <p:tav tm="100000">
                                          <p:val>
                                            <p:strVal val="#ppt_w"/>
                                          </p:val>
                                        </p:tav>
                                      </p:tavLst>
                                    </p:anim>
                                    <p:anim calcmode="lin" valueType="num">
                                      <p:cBhvr>
                                        <p:cTn id="38" dur="1000" fill="hold"/>
                                        <p:tgtEl>
                                          <p:spTgt spid="6"/>
                                        </p:tgtEl>
                                        <p:attrNameLst>
                                          <p:attrName>ppt_h</p:attrName>
                                        </p:attrNameLst>
                                      </p:cBhvr>
                                      <p:tavLst>
                                        <p:tav tm="0">
                                          <p:val>
                                            <p:fltVal val="0"/>
                                          </p:val>
                                        </p:tav>
                                        <p:tav tm="100000">
                                          <p:val>
                                            <p:strVal val="#ppt_h"/>
                                          </p:val>
                                        </p:tav>
                                      </p:tavLst>
                                    </p:anim>
                                    <p:anim calcmode="lin" valueType="num">
                                      <p:cBhvr>
                                        <p:cTn id="3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927078163"/>
              </p:ext>
            </p:extLst>
          </p:nvPr>
        </p:nvGraphicFramePr>
        <p:xfrm>
          <a:off x="8879268" y="6012883"/>
          <a:ext cx="3312732" cy="8451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rame 5"/>
          <p:cNvSpPr/>
          <p:nvPr/>
        </p:nvSpPr>
        <p:spPr>
          <a:xfrm>
            <a:off x="4056846" y="154546"/>
            <a:ext cx="4649273" cy="734096"/>
          </a:xfrm>
          <a:prstGeom prst="frame">
            <a:avLst/>
          </a:prstGeom>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latin typeface="NikoshBAN" panose="02000000000000000000" pitchFamily="2" charset="0"/>
                <a:cs typeface="NikoshBAN" panose="02000000000000000000" pitchFamily="2" charset="0"/>
              </a:rPr>
              <a:t>পাঠ ঘোষণা</a:t>
            </a:r>
            <a:endParaRPr lang="en-US" sz="3600" b="1" dirty="0">
              <a:solidFill>
                <a:schemeClr val="tx1"/>
              </a:solidFill>
              <a:latin typeface="NikoshBAN" panose="02000000000000000000" pitchFamily="2" charset="0"/>
              <a:cs typeface="NikoshBAN" panose="02000000000000000000" pitchFamily="2" charset="0"/>
            </a:endParaRPr>
          </a:p>
        </p:txBody>
      </p:sp>
      <p:sp>
        <p:nvSpPr>
          <p:cNvPr id="7" name="Oval Callout 6"/>
          <p:cNvSpPr/>
          <p:nvPr/>
        </p:nvSpPr>
        <p:spPr>
          <a:xfrm>
            <a:off x="1390919" y="695458"/>
            <a:ext cx="2408350" cy="1571223"/>
          </a:xfrm>
          <a:prstGeom prst="wedgeEllipseCallout">
            <a:avLst>
              <a:gd name="adj1" fmla="val 48686"/>
              <a:gd name="adj2" fmla="val 90369"/>
            </a:avLst>
          </a:prstGeom>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r>
              <a:rPr lang="en-US" sz="4000" dirty="0" err="1" smtClean="0">
                <a:solidFill>
                  <a:srgbClr val="FFFF00"/>
                </a:solidFill>
                <a:latin typeface="NikoshBAN" panose="02000000000000000000" pitchFamily="2" charset="0"/>
                <a:cs typeface="NikoshBAN" panose="02000000000000000000" pitchFamily="2" charset="0"/>
              </a:rPr>
              <a:t>আজকের</a:t>
            </a:r>
            <a:r>
              <a:rPr lang="en-US" sz="4000" dirty="0" smtClean="0">
                <a:solidFill>
                  <a:srgbClr val="FFFF00"/>
                </a:solidFill>
                <a:latin typeface="NikoshBAN" panose="02000000000000000000" pitchFamily="2" charset="0"/>
                <a:cs typeface="NikoshBAN" panose="02000000000000000000" pitchFamily="2" charset="0"/>
              </a:rPr>
              <a:t> পাঠ</a:t>
            </a:r>
            <a:endParaRPr lang="en-US" sz="4000" dirty="0">
              <a:solidFill>
                <a:srgbClr val="FFFF00"/>
              </a:solidFill>
              <a:latin typeface="NikoshBAN" panose="02000000000000000000" pitchFamily="2" charset="0"/>
              <a:cs typeface="NikoshBAN" panose="02000000000000000000" pitchFamily="2" charset="0"/>
            </a:endParaRPr>
          </a:p>
        </p:txBody>
      </p:sp>
      <p:grpSp>
        <p:nvGrpSpPr>
          <p:cNvPr id="2" name="Group 1"/>
          <p:cNvGrpSpPr/>
          <p:nvPr/>
        </p:nvGrpSpPr>
        <p:grpSpPr>
          <a:xfrm>
            <a:off x="956257" y="1918952"/>
            <a:ext cx="9573293" cy="3314297"/>
            <a:chOff x="956257" y="1918952"/>
            <a:chExt cx="9573293" cy="3314297"/>
          </a:xfrm>
        </p:grpSpPr>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15253" y="1918952"/>
              <a:ext cx="3314297" cy="3314297"/>
            </a:xfrm>
            <a:prstGeom prst="rect">
              <a:avLst/>
            </a:prstGeom>
            <a:ln w="228600" cap="rnd" cmpd="thickThi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miter lim="800000"/>
            </a:ln>
            <a:effectLst>
              <a:innerShdw blurRad="76200">
                <a:srgbClr val="000000"/>
              </a:innerShdw>
            </a:effectLst>
          </p:spPr>
        </p:pic>
        <p:sp>
          <p:nvSpPr>
            <p:cNvPr id="9" name="Flowchart: Data 8"/>
            <p:cNvSpPr/>
            <p:nvPr/>
          </p:nvSpPr>
          <p:spPr>
            <a:xfrm>
              <a:off x="956257" y="3323870"/>
              <a:ext cx="5686023" cy="1352281"/>
            </a:xfrm>
            <a:prstGeom prst="flowChartInputOutput">
              <a:avLst/>
            </a:prstGeom>
            <a:solidFill>
              <a:schemeClr val="bg1">
                <a:lumMod val="95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NikoshBAN" panose="02000000000000000000" pitchFamily="2" charset="0"/>
                  <a:cs typeface="NikoshBAN" panose="02000000000000000000" pitchFamily="2" charset="0"/>
                </a:rPr>
                <a:t> </a:t>
              </a:r>
              <a:r>
                <a:rPr lang="en-US" sz="3200" dirty="0" err="1" smtClean="0">
                  <a:solidFill>
                    <a:srgbClr val="0070C0"/>
                  </a:solidFill>
                  <a:latin typeface="NikoshBAN" panose="02000000000000000000" pitchFamily="2" charset="0"/>
                  <a:cs typeface="NikoshBAN" panose="02000000000000000000" pitchFamily="2" charset="0"/>
                </a:rPr>
                <a:t>নারী</a:t>
              </a:r>
              <a:r>
                <a:rPr lang="en-US" sz="3200" dirty="0" smtClean="0">
                  <a:solidFill>
                    <a:srgbClr val="0070C0"/>
                  </a:solidFill>
                  <a:latin typeface="NikoshBAN" panose="02000000000000000000" pitchFamily="2" charset="0"/>
                  <a:cs typeface="NikoshBAN" panose="02000000000000000000" pitchFamily="2" charset="0"/>
                </a:rPr>
                <a:t> </a:t>
              </a:r>
            </a:p>
            <a:p>
              <a:pPr algn="ctr"/>
              <a:r>
                <a:rPr lang="en-US" sz="3200" dirty="0" err="1" smtClean="0">
                  <a:solidFill>
                    <a:srgbClr val="0070C0"/>
                  </a:solidFill>
                  <a:latin typeface="NikoshBAN" panose="02000000000000000000" pitchFamily="2" charset="0"/>
                  <a:cs typeface="NikoshBAN" panose="02000000000000000000" pitchFamily="2" charset="0"/>
                </a:rPr>
                <a:t>কাজী</a:t>
              </a:r>
              <a:r>
                <a:rPr lang="en-US" sz="3200" dirty="0" smtClean="0">
                  <a:solidFill>
                    <a:srgbClr val="0070C0"/>
                  </a:solidFill>
                  <a:latin typeface="NikoshBAN" panose="02000000000000000000" pitchFamily="2" charset="0"/>
                  <a:cs typeface="NikoshBAN" panose="02000000000000000000" pitchFamily="2" charset="0"/>
                </a:rPr>
                <a:t> </a:t>
              </a:r>
              <a:r>
                <a:rPr lang="en-US" sz="3200" dirty="0" err="1" smtClean="0">
                  <a:solidFill>
                    <a:srgbClr val="0070C0"/>
                  </a:solidFill>
                  <a:latin typeface="NikoshBAN" panose="02000000000000000000" pitchFamily="2" charset="0"/>
                  <a:cs typeface="NikoshBAN" panose="02000000000000000000" pitchFamily="2" charset="0"/>
                </a:rPr>
                <a:t>নজরুল</a:t>
              </a:r>
              <a:r>
                <a:rPr lang="en-US" sz="3200" dirty="0" smtClean="0">
                  <a:solidFill>
                    <a:srgbClr val="0070C0"/>
                  </a:solidFill>
                  <a:latin typeface="NikoshBAN" panose="02000000000000000000" pitchFamily="2" charset="0"/>
                  <a:cs typeface="NikoshBAN" panose="02000000000000000000" pitchFamily="2" charset="0"/>
                </a:rPr>
                <a:t> </a:t>
              </a:r>
              <a:r>
                <a:rPr lang="en-US" sz="3200" dirty="0" err="1" smtClean="0">
                  <a:solidFill>
                    <a:srgbClr val="0070C0"/>
                  </a:solidFill>
                  <a:latin typeface="NikoshBAN" panose="02000000000000000000" pitchFamily="2" charset="0"/>
                  <a:cs typeface="NikoshBAN" panose="02000000000000000000" pitchFamily="2" charset="0"/>
                </a:rPr>
                <a:t>ইসলাম</a:t>
              </a:r>
              <a:endParaRPr lang="en-US" sz="3200" dirty="0">
                <a:solidFill>
                  <a:srgbClr val="0070C0"/>
                </a:solidFill>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val="21657268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92063858"/>
              </p:ext>
            </p:extLst>
          </p:nvPr>
        </p:nvGraphicFramePr>
        <p:xfrm>
          <a:off x="8879268" y="6012883"/>
          <a:ext cx="3312732" cy="8451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rame 4"/>
          <p:cNvSpPr/>
          <p:nvPr/>
        </p:nvSpPr>
        <p:spPr>
          <a:xfrm>
            <a:off x="4056846" y="154546"/>
            <a:ext cx="4649273" cy="734096"/>
          </a:xfrm>
          <a:prstGeom prst="frame">
            <a:avLst/>
          </a:prstGeom>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tx1"/>
                </a:solidFill>
                <a:latin typeface="NikoshBAN" panose="02000000000000000000" pitchFamily="2" charset="0"/>
                <a:cs typeface="NikoshBAN" panose="02000000000000000000" pitchFamily="2" charset="0"/>
              </a:rPr>
              <a:t>শিখনফল</a:t>
            </a:r>
            <a:endParaRPr lang="en-US" sz="3600" b="1" dirty="0">
              <a:solidFill>
                <a:schemeClr val="tx1"/>
              </a:solidFill>
              <a:latin typeface="NikoshBAN" panose="02000000000000000000" pitchFamily="2" charset="0"/>
              <a:cs typeface="NikoshBAN" panose="02000000000000000000" pitchFamily="2" charset="0"/>
            </a:endParaRPr>
          </a:p>
        </p:txBody>
      </p:sp>
      <p:graphicFrame>
        <p:nvGraphicFramePr>
          <p:cNvPr id="8" name="Diagram 7"/>
          <p:cNvGraphicFramePr/>
          <p:nvPr>
            <p:extLst>
              <p:ext uri="{D42A27DB-BD31-4B8C-83A1-F6EECF244321}">
                <p14:modId xmlns:p14="http://schemas.microsoft.com/office/powerpoint/2010/main" val="63401541"/>
              </p:ext>
            </p:extLst>
          </p:nvPr>
        </p:nvGraphicFramePr>
        <p:xfrm>
          <a:off x="1429556" y="1840330"/>
          <a:ext cx="10251582" cy="26776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7883465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527496522"/>
              </p:ext>
            </p:extLst>
          </p:nvPr>
        </p:nvGraphicFramePr>
        <p:xfrm>
          <a:off x="8879268" y="6012883"/>
          <a:ext cx="3312732" cy="8451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rame 4"/>
          <p:cNvSpPr/>
          <p:nvPr/>
        </p:nvSpPr>
        <p:spPr>
          <a:xfrm>
            <a:off x="4056846" y="154546"/>
            <a:ext cx="4649273" cy="734096"/>
          </a:xfrm>
          <a:prstGeom prst="frame">
            <a:avLst/>
          </a:prstGeom>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tx1"/>
                </a:solidFill>
                <a:latin typeface="NikoshBAN" panose="02000000000000000000" pitchFamily="2" charset="0"/>
                <a:cs typeface="NikoshBAN" panose="02000000000000000000" pitchFamily="2" charset="0"/>
              </a:rPr>
              <a:t>কবি</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পরিচিতি</a:t>
            </a:r>
            <a:endParaRPr lang="en-US" sz="3600" b="1" dirty="0">
              <a:solidFill>
                <a:schemeClr val="tx1"/>
              </a:solidFill>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20316" y="2189408"/>
            <a:ext cx="2122331" cy="2417099"/>
          </a:xfrm>
          <a:prstGeom prst="rect">
            <a:avLst/>
          </a:prstGeom>
          <a:ln>
            <a:solidFill>
              <a:srgbClr val="92D050"/>
            </a:solidFill>
          </a:ln>
        </p:spPr>
      </p:pic>
      <p:sp>
        <p:nvSpPr>
          <p:cNvPr id="12" name="Flowchart: Terminator 11"/>
          <p:cNvSpPr/>
          <p:nvPr/>
        </p:nvSpPr>
        <p:spPr>
          <a:xfrm>
            <a:off x="7199290" y="950971"/>
            <a:ext cx="4893971" cy="927279"/>
          </a:xfrm>
          <a:prstGeom prst="flowChartTerminator">
            <a:avLst/>
          </a:prstGeom>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FF00"/>
                </a:solidFill>
                <a:latin typeface="NikoshBAN" panose="02000000000000000000" pitchFamily="2" charset="0"/>
                <a:cs typeface="NikoshBAN" panose="02000000000000000000" pitchFamily="2" charset="0"/>
              </a:rPr>
              <a:t>    </a:t>
            </a:r>
            <a:r>
              <a:rPr lang="en-US" sz="2400" dirty="0" err="1" smtClean="0">
                <a:solidFill>
                  <a:srgbClr val="FFFF00"/>
                </a:solidFill>
                <a:latin typeface="NikoshBAN" panose="02000000000000000000" pitchFamily="2" charset="0"/>
                <a:cs typeface="NikoshBAN" panose="02000000000000000000" pitchFamily="2" charset="0"/>
              </a:rPr>
              <a:t>জন্ম</a:t>
            </a:r>
            <a:r>
              <a:rPr lang="en-US" sz="2400" dirty="0" smtClean="0">
                <a:solidFill>
                  <a:srgbClr val="FFFF00"/>
                </a:solidFill>
                <a:latin typeface="NikoshBAN" panose="02000000000000000000" pitchFamily="2" charset="0"/>
                <a:cs typeface="NikoshBAN" panose="02000000000000000000" pitchFamily="2" charset="0"/>
              </a:rPr>
              <a:t> </a:t>
            </a:r>
            <a:r>
              <a:rPr lang="en-US" sz="2400" dirty="0" smtClean="0">
                <a:latin typeface="NikoshBAN" panose="02000000000000000000" pitchFamily="2" charset="0"/>
                <a:cs typeface="NikoshBAN" panose="02000000000000000000" pitchFamily="2" charset="0"/>
              </a:rPr>
              <a:t>– ২৪ </a:t>
            </a:r>
            <a:r>
              <a:rPr lang="en-US" sz="2400" dirty="0" err="1" smtClean="0">
                <a:latin typeface="NikoshBAN" panose="02000000000000000000" pitchFamily="2" charset="0"/>
                <a:cs typeface="NikoshBAN" panose="02000000000000000000" pitchFamily="2" charset="0"/>
              </a:rPr>
              <a:t>মে</a:t>
            </a:r>
            <a:r>
              <a:rPr lang="en-US" sz="2400" dirty="0" smtClean="0">
                <a:latin typeface="NikoshBAN" panose="02000000000000000000" pitchFamily="2" charset="0"/>
                <a:cs typeface="NikoshBAN" panose="02000000000000000000" pitchFamily="2" charset="0"/>
              </a:rPr>
              <a:t>    ১৮৯৯</a:t>
            </a:r>
          </a:p>
          <a:p>
            <a:pPr algn="ctr"/>
            <a:r>
              <a:rPr lang="en-US" sz="2400" dirty="0" smtClean="0">
                <a:latin typeface="NikoshBAN" panose="02000000000000000000" pitchFamily="2" charset="0"/>
                <a:cs typeface="NikoshBAN" panose="02000000000000000000" pitchFamily="2" charset="0"/>
              </a:rPr>
              <a:t>             ১১ </a:t>
            </a:r>
            <a:r>
              <a:rPr lang="en-US" sz="2400" dirty="0" err="1" smtClean="0">
                <a:latin typeface="NikoshBAN" panose="02000000000000000000" pitchFamily="2" charset="0"/>
                <a:cs typeface="NikoshBAN" panose="02000000000000000000" pitchFamily="2" charset="0"/>
              </a:rPr>
              <a:t>জ্যৈষ্ঠ</a:t>
            </a:r>
            <a:r>
              <a:rPr lang="en-US" sz="2400" dirty="0" smtClean="0">
                <a:latin typeface="NikoshBAN" panose="02000000000000000000" pitchFamily="2" charset="0"/>
                <a:cs typeface="NikoshBAN" panose="02000000000000000000" pitchFamily="2" charset="0"/>
              </a:rPr>
              <a:t> ১৩০৬</a:t>
            </a:r>
            <a:endParaRPr lang="en-US" sz="2400" dirty="0">
              <a:latin typeface="NikoshBAN" panose="02000000000000000000" pitchFamily="2" charset="0"/>
              <a:cs typeface="NikoshBAN" panose="02000000000000000000" pitchFamily="2" charset="0"/>
            </a:endParaRPr>
          </a:p>
        </p:txBody>
      </p:sp>
      <p:sp>
        <p:nvSpPr>
          <p:cNvPr id="13" name="Flowchart: Terminator 12"/>
          <p:cNvSpPr/>
          <p:nvPr/>
        </p:nvSpPr>
        <p:spPr>
          <a:xfrm>
            <a:off x="7442648" y="2086377"/>
            <a:ext cx="4650612" cy="927279"/>
          </a:xfrm>
          <a:prstGeom prst="flowChartTerminator">
            <a:avLst/>
          </a:prstGeom>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FF00"/>
                </a:solidFill>
                <a:latin typeface="NikoshBAN" panose="02000000000000000000" pitchFamily="2" charset="0"/>
                <a:cs typeface="NikoshBAN" panose="02000000000000000000" pitchFamily="2" charset="0"/>
              </a:rPr>
              <a:t> </a:t>
            </a:r>
            <a:r>
              <a:rPr lang="en-US" sz="2400" dirty="0" err="1" smtClean="0">
                <a:solidFill>
                  <a:srgbClr val="FFFF00"/>
                </a:solidFill>
                <a:latin typeface="NikoshBAN" panose="02000000000000000000" pitchFamily="2" charset="0"/>
                <a:cs typeface="NikoshBAN" panose="02000000000000000000" pitchFamily="2" charset="0"/>
              </a:rPr>
              <a:t>জন্মস্থান</a:t>
            </a:r>
            <a:r>
              <a:rPr lang="en-US" sz="2400" dirty="0" smtClean="0">
                <a:solidFill>
                  <a:srgbClr val="FFFF00"/>
                </a:solidFill>
                <a:latin typeface="NikoshBAN" panose="02000000000000000000" pitchFamily="2" charset="0"/>
                <a:cs typeface="NikoshBAN" panose="02000000000000000000" pitchFamily="2" charset="0"/>
              </a:rPr>
              <a:t> </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বর্ধমান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জেলার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আসানসোল</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মহাকুমার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চুরুলিয়া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গ্রামে</a:t>
            </a:r>
            <a:r>
              <a:rPr lang="en-US" sz="2400" dirty="0" smtClean="0">
                <a:latin typeface="NikoshBAN" panose="02000000000000000000" pitchFamily="2" charset="0"/>
                <a:cs typeface="NikoshBAN" panose="02000000000000000000" pitchFamily="2" charset="0"/>
              </a:rPr>
              <a:t> । </a:t>
            </a:r>
            <a:endParaRPr lang="en-US" sz="2400" dirty="0">
              <a:latin typeface="NikoshBAN" panose="02000000000000000000" pitchFamily="2" charset="0"/>
              <a:cs typeface="NikoshBAN" panose="02000000000000000000" pitchFamily="2" charset="0"/>
            </a:endParaRPr>
          </a:p>
        </p:txBody>
      </p:sp>
      <p:sp>
        <p:nvSpPr>
          <p:cNvPr id="14" name="Flowchart: Terminator 13"/>
          <p:cNvSpPr/>
          <p:nvPr/>
        </p:nvSpPr>
        <p:spPr>
          <a:xfrm>
            <a:off x="7442647" y="3116687"/>
            <a:ext cx="4650613" cy="1287888"/>
          </a:xfrm>
          <a:prstGeom prst="flowChartTerminator">
            <a:avLst/>
          </a:prstGeom>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দশম</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শ্রেণির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ছাত্র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থাকাকালে</a:t>
            </a:r>
            <a:r>
              <a:rPr lang="en-US" sz="2400" dirty="0" smtClean="0">
                <a:latin typeface="NikoshBAN" panose="02000000000000000000" pitchFamily="2" charset="0"/>
                <a:cs typeface="NikoshBAN" panose="02000000000000000000" pitchFamily="2" charset="0"/>
              </a:rPr>
              <a:t> ১ম </a:t>
            </a:r>
            <a:r>
              <a:rPr lang="en-US" sz="2400" dirty="0" err="1" smtClean="0">
                <a:latin typeface="NikoshBAN" panose="02000000000000000000" pitchFamily="2" charset="0"/>
                <a:cs typeface="NikoshBAN" panose="02000000000000000000" pitchFamily="2" charset="0"/>
              </a:rPr>
              <a:t>বিশ্বযুদ্ধে</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বাঙালি</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পল্টনে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যোগদান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করেন</a:t>
            </a:r>
            <a:r>
              <a:rPr lang="en-US" sz="2400" dirty="0" smtClean="0">
                <a:latin typeface="NikoshBAN" panose="02000000000000000000" pitchFamily="2" charset="0"/>
                <a:cs typeface="NikoshBAN" panose="02000000000000000000" pitchFamily="2" charset="0"/>
              </a:rPr>
              <a:t> , </a:t>
            </a:r>
            <a:r>
              <a:rPr lang="en-US" sz="2400" dirty="0" smtClean="0">
                <a:solidFill>
                  <a:srgbClr val="FFFF00"/>
                </a:solidFill>
                <a:latin typeface="NikoshBAN" panose="02000000000000000000" pitchFamily="2" charset="0"/>
                <a:cs typeface="NikoshBAN" panose="02000000000000000000" pitchFamily="2" charset="0"/>
              </a:rPr>
              <a:t>১৯১৯ </a:t>
            </a:r>
            <a:r>
              <a:rPr lang="en-US" sz="2400" dirty="0" err="1" smtClean="0">
                <a:latin typeface="NikoshBAN" panose="02000000000000000000" pitchFamily="2" charset="0"/>
                <a:cs typeface="NikoshBAN" panose="02000000000000000000" pitchFamily="2" charset="0"/>
              </a:rPr>
              <a:t>সালে</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পল্টন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ভেঙ্গে</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গেলে</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কবি</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ফিরে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আসেন</a:t>
            </a:r>
            <a:endParaRPr lang="en-US" sz="2400" dirty="0">
              <a:latin typeface="NikoshBAN" panose="02000000000000000000" pitchFamily="2" charset="0"/>
              <a:cs typeface="NikoshBAN" panose="02000000000000000000" pitchFamily="2" charset="0"/>
            </a:endParaRPr>
          </a:p>
        </p:txBody>
      </p:sp>
      <p:sp>
        <p:nvSpPr>
          <p:cNvPr id="15" name="Flowchart: Terminator 14"/>
          <p:cNvSpPr/>
          <p:nvPr/>
        </p:nvSpPr>
        <p:spPr>
          <a:xfrm>
            <a:off x="7199290" y="4606507"/>
            <a:ext cx="4893971" cy="927279"/>
          </a:xfrm>
          <a:prstGeom prst="flowChartTerminator">
            <a:avLst/>
          </a:prstGeom>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সাপ্তাহিক</a:t>
            </a:r>
            <a:r>
              <a:rPr lang="en-US" sz="2400" dirty="0" smtClean="0">
                <a:latin typeface="NikoshBAN" panose="02000000000000000000" pitchFamily="2" charset="0"/>
                <a:cs typeface="NikoshBAN" panose="02000000000000000000" pitchFamily="2" charset="0"/>
              </a:rPr>
              <a:t> </a:t>
            </a:r>
            <a:r>
              <a:rPr lang="en-US" sz="2400" dirty="0" smtClean="0">
                <a:solidFill>
                  <a:srgbClr val="FFFF00"/>
                </a:solidFill>
                <a:latin typeface="NikoshBAN" panose="02000000000000000000" pitchFamily="2" charset="0"/>
                <a:cs typeface="NikoshBAN" panose="02000000000000000000" pitchFamily="2" charset="0"/>
              </a:rPr>
              <a:t>‘</a:t>
            </a:r>
            <a:r>
              <a:rPr lang="en-US" sz="2400" dirty="0" err="1" smtClean="0">
                <a:solidFill>
                  <a:srgbClr val="FFFF00"/>
                </a:solidFill>
                <a:latin typeface="NikoshBAN" panose="02000000000000000000" pitchFamily="2" charset="0"/>
                <a:cs typeface="NikoshBAN" panose="02000000000000000000" pitchFamily="2" charset="0"/>
              </a:rPr>
              <a:t>বিজলী</a:t>
            </a:r>
            <a:r>
              <a:rPr lang="en-US" sz="2400" dirty="0" smtClean="0">
                <a:solidFill>
                  <a:srgbClr val="FFFF00"/>
                </a:solidFill>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পত্রিকায়</a:t>
            </a:r>
            <a:r>
              <a:rPr lang="en-US" sz="2400" dirty="0" smtClean="0">
                <a:latin typeface="NikoshBAN" panose="02000000000000000000" pitchFamily="2" charset="0"/>
                <a:cs typeface="NikoshBAN" panose="02000000000000000000" pitchFamily="2" charset="0"/>
              </a:rPr>
              <a:t> </a:t>
            </a:r>
            <a:r>
              <a:rPr lang="en-US" sz="2400" dirty="0" smtClean="0">
                <a:solidFill>
                  <a:srgbClr val="FFFF00"/>
                </a:solidFill>
                <a:latin typeface="NikoshBAN" panose="02000000000000000000" pitchFamily="2" charset="0"/>
                <a:cs typeface="NikoshBAN" panose="02000000000000000000" pitchFamily="2" charset="0"/>
              </a:rPr>
              <a:t>‘</a:t>
            </a:r>
            <a:r>
              <a:rPr lang="en-US" sz="2400" dirty="0" err="1" smtClean="0">
                <a:solidFill>
                  <a:srgbClr val="FFFF00"/>
                </a:solidFill>
                <a:latin typeface="NikoshBAN" panose="02000000000000000000" pitchFamily="2" charset="0"/>
                <a:cs typeface="NikoshBAN" panose="02000000000000000000" pitchFamily="2" charset="0"/>
              </a:rPr>
              <a:t>বিদ্রোহী</a:t>
            </a:r>
            <a:r>
              <a:rPr lang="en-US" sz="2400" dirty="0" smtClean="0">
                <a:solidFill>
                  <a:srgbClr val="FFFF00"/>
                </a:solidFill>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কবিতা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প্রকাশিত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হলে</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সাহিত্যিক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খ্যাতি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ছড়িয়ে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পড়ে</a:t>
            </a:r>
            <a:r>
              <a:rPr lang="en-US" sz="2400" dirty="0" smtClean="0">
                <a:latin typeface="NikoshBAN" panose="02000000000000000000" pitchFamily="2" charset="0"/>
                <a:cs typeface="NikoshBAN" panose="02000000000000000000" pitchFamily="2" charset="0"/>
              </a:rPr>
              <a:t> ।</a:t>
            </a:r>
            <a:endParaRPr lang="en-US" sz="2400" dirty="0">
              <a:latin typeface="NikoshBAN" panose="02000000000000000000" pitchFamily="2" charset="0"/>
              <a:cs typeface="NikoshBAN" panose="02000000000000000000" pitchFamily="2" charset="0"/>
            </a:endParaRPr>
          </a:p>
        </p:txBody>
      </p:sp>
      <p:sp>
        <p:nvSpPr>
          <p:cNvPr id="9" name="Flowchart: Terminator 8"/>
          <p:cNvSpPr/>
          <p:nvPr/>
        </p:nvSpPr>
        <p:spPr>
          <a:xfrm>
            <a:off x="770586" y="4606506"/>
            <a:ext cx="4893971" cy="927279"/>
          </a:xfrm>
          <a:prstGeom prst="flowChartTerminator">
            <a:avLst/>
          </a:prstGeom>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NikoshBAN" panose="02000000000000000000" pitchFamily="2" charset="0"/>
                <a:cs typeface="NikoshBAN" panose="02000000000000000000" pitchFamily="2" charset="0"/>
              </a:rPr>
              <a:t> </a:t>
            </a:r>
            <a:r>
              <a:rPr lang="en-US" sz="2400" dirty="0" err="1" smtClean="0">
                <a:solidFill>
                  <a:srgbClr val="FFFF00"/>
                </a:solidFill>
                <a:latin typeface="NikoshBAN" panose="02000000000000000000" pitchFamily="2" charset="0"/>
                <a:cs typeface="NikoshBAN" panose="02000000000000000000" pitchFamily="2" charset="0"/>
              </a:rPr>
              <a:t>আরবি</a:t>
            </a:r>
            <a:r>
              <a:rPr lang="en-US" sz="2400" dirty="0" smtClean="0">
                <a:solidFill>
                  <a:srgbClr val="FFFF00"/>
                </a:solidFill>
                <a:latin typeface="NikoshBAN" panose="02000000000000000000" pitchFamily="2" charset="0"/>
                <a:cs typeface="NikoshBAN" panose="02000000000000000000" pitchFamily="2" charset="0"/>
              </a:rPr>
              <a:t> – </a:t>
            </a:r>
            <a:r>
              <a:rPr lang="en-US" sz="2400" dirty="0" err="1" smtClean="0">
                <a:solidFill>
                  <a:srgbClr val="FFFF00"/>
                </a:solidFill>
                <a:latin typeface="NikoshBAN" panose="02000000000000000000" pitchFamily="2" charset="0"/>
                <a:cs typeface="NikoshBAN" panose="02000000000000000000" pitchFamily="2" charset="0"/>
              </a:rPr>
              <a:t>ফারসি</a:t>
            </a:r>
            <a:r>
              <a:rPr lang="en-US" sz="2400" dirty="0" smtClean="0">
                <a:solidFill>
                  <a:srgbClr val="FFFF00"/>
                </a:solidFill>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শব্দের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ব্যবহারে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কুশলতা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দেখিয়েছেন</a:t>
            </a:r>
            <a:r>
              <a:rPr lang="en-US" sz="2400" dirty="0" smtClean="0">
                <a:latin typeface="NikoshBAN" panose="02000000000000000000" pitchFamily="2" charset="0"/>
                <a:cs typeface="NikoshBAN" panose="02000000000000000000" pitchFamily="2" charset="0"/>
              </a:rPr>
              <a:t> ।</a:t>
            </a:r>
            <a:endParaRPr lang="en-US" sz="2400" dirty="0">
              <a:latin typeface="NikoshBAN" panose="02000000000000000000" pitchFamily="2" charset="0"/>
              <a:cs typeface="NikoshBAN" panose="02000000000000000000" pitchFamily="2" charset="0"/>
            </a:endParaRPr>
          </a:p>
        </p:txBody>
      </p:sp>
      <p:sp>
        <p:nvSpPr>
          <p:cNvPr id="10" name="Flowchart: Terminator 9"/>
          <p:cNvSpPr/>
          <p:nvPr/>
        </p:nvSpPr>
        <p:spPr>
          <a:xfrm>
            <a:off x="770586" y="3116687"/>
            <a:ext cx="4521826" cy="1287888"/>
          </a:xfrm>
          <a:prstGeom prst="flowChartTerminator">
            <a:avLst/>
          </a:prstGeom>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FF00"/>
                </a:solidFill>
                <a:latin typeface="NikoshBAN" panose="02000000000000000000" pitchFamily="2" charset="0"/>
                <a:cs typeface="NikoshBAN" panose="02000000000000000000" pitchFamily="2" charset="0"/>
              </a:rPr>
              <a:t> ১৯৭২ </a:t>
            </a:r>
            <a:r>
              <a:rPr lang="en-US" sz="2400" dirty="0" err="1" smtClean="0">
                <a:solidFill>
                  <a:srgbClr val="FFFF00"/>
                </a:solidFill>
                <a:latin typeface="NikoshBAN" panose="02000000000000000000" pitchFamily="2" charset="0"/>
                <a:cs typeface="NikoshBAN" panose="02000000000000000000" pitchFamily="2" charset="0"/>
              </a:rPr>
              <a:t>সালে</a:t>
            </a:r>
            <a:r>
              <a:rPr lang="en-US" sz="2400" dirty="0" smtClean="0">
                <a:solidFill>
                  <a:srgbClr val="FFFF00"/>
                </a:solidFill>
                <a:latin typeface="NikoshBAN" panose="02000000000000000000" pitchFamily="2" charset="0"/>
                <a:cs typeface="NikoshBAN" panose="02000000000000000000" pitchFamily="2" charset="0"/>
              </a:rPr>
              <a:t> </a:t>
            </a:r>
            <a:r>
              <a:rPr lang="en-US" sz="2400" dirty="0" err="1" smtClean="0">
                <a:solidFill>
                  <a:srgbClr val="FFFF00"/>
                </a:solidFill>
                <a:latin typeface="NikoshBAN" panose="02000000000000000000" pitchFamily="2" charset="0"/>
                <a:cs typeface="NikoshBAN" panose="02000000000000000000" pitchFamily="2" charset="0"/>
              </a:rPr>
              <a:t>কবিকে</a:t>
            </a:r>
            <a:r>
              <a:rPr lang="en-US" sz="2400" dirty="0" smtClean="0">
                <a:solidFill>
                  <a:srgbClr val="FFFF00"/>
                </a:solidFill>
                <a:latin typeface="NikoshBAN" panose="02000000000000000000" pitchFamily="2" charset="0"/>
                <a:cs typeface="NikoshBAN" panose="02000000000000000000" pitchFamily="2" charset="0"/>
              </a:rPr>
              <a:t> </a:t>
            </a:r>
            <a:r>
              <a:rPr lang="en-US" sz="2400" dirty="0" err="1" smtClean="0">
                <a:solidFill>
                  <a:srgbClr val="FFFF00"/>
                </a:solidFill>
                <a:latin typeface="NikoshBAN" panose="02000000000000000000" pitchFamily="2" charset="0"/>
                <a:cs typeface="NikoshBAN" panose="02000000000000000000" pitchFamily="2" charset="0"/>
              </a:rPr>
              <a:t>ঢাকা</a:t>
            </a:r>
            <a:r>
              <a:rPr lang="en-US" sz="2400" dirty="0" smtClean="0">
                <a:solidFill>
                  <a:srgbClr val="FFFF00"/>
                </a:solidFill>
                <a:latin typeface="NikoshBAN" panose="02000000000000000000" pitchFamily="2" charset="0"/>
                <a:cs typeface="NikoshBAN" panose="02000000000000000000" pitchFamily="2" charset="0"/>
              </a:rPr>
              <a:t> </a:t>
            </a:r>
            <a:r>
              <a:rPr lang="en-US" sz="2400" dirty="0" err="1" smtClean="0">
                <a:solidFill>
                  <a:srgbClr val="FFFF00"/>
                </a:solidFill>
                <a:latin typeface="NikoshBAN" panose="02000000000000000000" pitchFamily="2" charset="0"/>
                <a:cs typeface="NikoshBAN" panose="02000000000000000000" pitchFamily="2" charset="0"/>
              </a:rPr>
              <a:t>আনা</a:t>
            </a:r>
            <a:r>
              <a:rPr lang="en-US" sz="2400" dirty="0" smtClean="0">
                <a:solidFill>
                  <a:srgbClr val="FFFF00"/>
                </a:solidFill>
                <a:latin typeface="NikoshBAN" panose="02000000000000000000" pitchFamily="2" charset="0"/>
                <a:cs typeface="NikoshBAN" panose="02000000000000000000" pitchFamily="2" charset="0"/>
              </a:rPr>
              <a:t> </a:t>
            </a:r>
            <a:r>
              <a:rPr lang="en-US" sz="2400" dirty="0" err="1" smtClean="0">
                <a:solidFill>
                  <a:srgbClr val="FFFF00"/>
                </a:solidFill>
                <a:latin typeface="NikoshBAN" panose="02000000000000000000" pitchFamily="2" charset="0"/>
                <a:cs typeface="NikoshBAN" panose="02000000000000000000" pitchFamily="2" charset="0"/>
              </a:rPr>
              <a:t>হয়</a:t>
            </a:r>
            <a:r>
              <a:rPr lang="en-US" sz="2400" dirty="0" smtClean="0">
                <a:solidFill>
                  <a:srgbClr val="FFFF00"/>
                </a:solidFill>
                <a:latin typeface="NikoshBAN" panose="02000000000000000000" pitchFamily="2" charset="0"/>
                <a:cs typeface="NikoshBAN" panose="02000000000000000000" pitchFamily="2" charset="0"/>
              </a:rPr>
              <a:t> । ১৯৭৪ </a:t>
            </a:r>
            <a:r>
              <a:rPr lang="en-US" sz="2400" dirty="0" err="1" smtClean="0">
                <a:latin typeface="NikoshBAN" panose="02000000000000000000" pitchFamily="2" charset="0"/>
                <a:cs typeface="NikoshBAN" panose="02000000000000000000" pitchFamily="2" charset="0"/>
              </a:rPr>
              <a:t>সালে</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ঢাকা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বিশ্ববিদ্যালয়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থেকে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ডি.লিট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উপাধি</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দেওয়া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হয়</a:t>
            </a:r>
            <a:r>
              <a:rPr lang="en-US" sz="2400" dirty="0" smtClean="0">
                <a:latin typeface="NikoshBAN" panose="02000000000000000000" pitchFamily="2" charset="0"/>
                <a:cs typeface="NikoshBAN" panose="02000000000000000000" pitchFamily="2" charset="0"/>
              </a:rPr>
              <a:t> । </a:t>
            </a:r>
            <a:endParaRPr lang="en-US" sz="2400" dirty="0">
              <a:latin typeface="NikoshBAN" panose="02000000000000000000" pitchFamily="2" charset="0"/>
              <a:cs typeface="NikoshBAN" panose="02000000000000000000" pitchFamily="2" charset="0"/>
            </a:endParaRPr>
          </a:p>
        </p:txBody>
      </p:sp>
      <p:sp>
        <p:nvSpPr>
          <p:cNvPr id="11" name="Flowchart: Terminator 10"/>
          <p:cNvSpPr/>
          <p:nvPr/>
        </p:nvSpPr>
        <p:spPr>
          <a:xfrm>
            <a:off x="770586" y="2086376"/>
            <a:ext cx="4521826" cy="927279"/>
          </a:xfrm>
          <a:prstGeom prst="flowChartTerminator">
            <a:avLst/>
          </a:prstGeom>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NikoshBAN" panose="02000000000000000000" pitchFamily="2" charset="0"/>
                <a:cs typeface="NikoshBAN" panose="02000000000000000000" pitchFamily="2" charset="0"/>
              </a:rPr>
              <a:t> </a:t>
            </a:r>
            <a:r>
              <a:rPr lang="en-US" sz="2400" dirty="0" smtClean="0">
                <a:solidFill>
                  <a:srgbClr val="FFFF00"/>
                </a:solidFill>
                <a:latin typeface="NikoshBAN" panose="02000000000000000000" pitchFamily="2" charset="0"/>
                <a:cs typeface="NikoshBAN" panose="02000000000000000000" pitchFamily="2" charset="0"/>
              </a:rPr>
              <a:t>৪৩</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বছর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বয়সে</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কঠিন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রোগে</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আক্রান্ত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হন</a:t>
            </a:r>
            <a:r>
              <a:rPr lang="en-US" sz="2400" dirty="0" smtClean="0">
                <a:latin typeface="NikoshBAN" panose="02000000000000000000" pitchFamily="2" charset="0"/>
                <a:cs typeface="NikoshBAN" panose="02000000000000000000" pitchFamily="2" charset="0"/>
              </a:rPr>
              <a:t> ।</a:t>
            </a:r>
            <a:endParaRPr lang="en-US" sz="2400" dirty="0">
              <a:latin typeface="NikoshBAN" panose="02000000000000000000" pitchFamily="2" charset="0"/>
              <a:cs typeface="NikoshBAN" panose="02000000000000000000" pitchFamily="2" charset="0"/>
            </a:endParaRPr>
          </a:p>
        </p:txBody>
      </p:sp>
      <p:sp>
        <p:nvSpPr>
          <p:cNvPr id="16" name="Flowchart: Terminator 15"/>
          <p:cNvSpPr/>
          <p:nvPr/>
        </p:nvSpPr>
        <p:spPr>
          <a:xfrm>
            <a:off x="770585" y="1023869"/>
            <a:ext cx="4893971" cy="927279"/>
          </a:xfrm>
          <a:prstGeom prst="flowChartTerminator">
            <a:avLst/>
          </a:prstGeom>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rgbClr val="FFFF00"/>
                </a:solidFill>
                <a:latin typeface="NikoshBAN" panose="02000000000000000000" pitchFamily="2" charset="0"/>
                <a:cs typeface="NikoshBAN" panose="02000000000000000000" pitchFamily="2" charset="0"/>
              </a:rPr>
              <a:t>মৃত্যু</a:t>
            </a:r>
            <a:r>
              <a:rPr lang="en-US" sz="2400" dirty="0" smtClean="0">
                <a:latin typeface="NikoshBAN" panose="02000000000000000000" pitchFamily="2" charset="0"/>
                <a:cs typeface="NikoshBAN" panose="02000000000000000000" pitchFamily="2" charset="0"/>
              </a:rPr>
              <a:t> – ২৯ </a:t>
            </a:r>
            <a:r>
              <a:rPr lang="en-US" sz="2400" dirty="0" err="1" smtClean="0">
                <a:latin typeface="NikoshBAN" panose="02000000000000000000" pitchFamily="2" charset="0"/>
                <a:cs typeface="NikoshBAN" panose="02000000000000000000" pitchFamily="2" charset="0"/>
              </a:rPr>
              <a:t>আগস্ট</a:t>
            </a:r>
            <a:r>
              <a:rPr lang="en-US" sz="2400" dirty="0" smtClean="0">
                <a:latin typeface="NikoshBAN" panose="02000000000000000000" pitchFamily="2" charset="0"/>
                <a:cs typeface="NikoshBAN" panose="02000000000000000000" pitchFamily="2" charset="0"/>
              </a:rPr>
              <a:t> ১৯৭৬</a:t>
            </a:r>
          </a:p>
          <a:p>
            <a:pPr algn="ctr"/>
            <a:r>
              <a:rPr lang="en-US" sz="2400" dirty="0" smtClean="0">
                <a:latin typeface="NikoshBAN" panose="02000000000000000000" pitchFamily="2" charset="0"/>
                <a:cs typeface="NikoshBAN" panose="02000000000000000000" pitchFamily="2" charset="0"/>
              </a:rPr>
              <a:t>         ১২ </a:t>
            </a:r>
            <a:r>
              <a:rPr lang="en-US" sz="2400" dirty="0" err="1" smtClean="0">
                <a:latin typeface="NikoshBAN" panose="02000000000000000000" pitchFamily="2" charset="0"/>
                <a:cs typeface="NikoshBAN" panose="02000000000000000000" pitchFamily="2" charset="0"/>
              </a:rPr>
              <a:t>ভাদ্র</a:t>
            </a:r>
            <a:r>
              <a:rPr lang="en-US" sz="2400" dirty="0" smtClean="0">
                <a:latin typeface="NikoshBAN" panose="02000000000000000000" pitchFamily="2" charset="0"/>
                <a:cs typeface="NikoshBAN" panose="02000000000000000000" pitchFamily="2" charset="0"/>
              </a:rPr>
              <a:t>   ১৩৮৩</a:t>
            </a:r>
            <a:endParaRPr lang="en-US" sz="2400" dirty="0">
              <a:latin typeface="NikoshBAN" panose="02000000000000000000" pitchFamily="2" charset="0"/>
              <a:cs typeface="NikoshBAN" panose="02000000000000000000" pitchFamily="2" charset="0"/>
            </a:endParaRPr>
          </a:p>
        </p:txBody>
      </p:sp>
      <p:sp>
        <p:nvSpPr>
          <p:cNvPr id="17" name="Flowchart: Terminator 16"/>
          <p:cNvSpPr/>
          <p:nvPr/>
        </p:nvSpPr>
        <p:spPr>
          <a:xfrm>
            <a:off x="4120568" y="5735718"/>
            <a:ext cx="4521826" cy="927279"/>
          </a:xfrm>
          <a:prstGeom prst="flowChartTerminator">
            <a:avLst/>
          </a:prstGeom>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FF00"/>
                </a:solidFill>
                <a:latin typeface="NikoshBAN" panose="02000000000000000000" pitchFamily="2" charset="0"/>
                <a:cs typeface="NikoshBAN" panose="02000000000000000000" pitchFamily="2" charset="0"/>
              </a:rPr>
              <a:t> ১৯৭৬ </a:t>
            </a:r>
            <a:r>
              <a:rPr lang="en-US" sz="2400" dirty="0" err="1" smtClean="0">
                <a:latin typeface="NikoshBAN" panose="02000000000000000000" pitchFamily="2" charset="0"/>
                <a:cs typeface="NikoshBAN" panose="02000000000000000000" pitchFamily="2" charset="0"/>
              </a:rPr>
              <a:t>সালে</a:t>
            </a:r>
            <a:r>
              <a:rPr lang="en-US" sz="2400" dirty="0" smtClean="0">
                <a:latin typeface="NikoshBAN" panose="02000000000000000000" pitchFamily="2" charset="0"/>
                <a:cs typeface="NikoshBAN" panose="02000000000000000000" pitchFamily="2" charset="0"/>
              </a:rPr>
              <a:t> </a:t>
            </a:r>
            <a:r>
              <a:rPr lang="en-US" sz="2400" dirty="0" err="1" smtClean="0">
                <a:solidFill>
                  <a:srgbClr val="FFFF00"/>
                </a:solidFill>
                <a:latin typeface="NikoshBAN" panose="02000000000000000000" pitchFamily="2" charset="0"/>
                <a:cs typeface="NikoshBAN" panose="02000000000000000000" pitchFamily="2" charset="0"/>
              </a:rPr>
              <a:t>একুশে</a:t>
            </a:r>
            <a:r>
              <a:rPr lang="en-US" sz="2400" dirty="0" smtClean="0">
                <a:solidFill>
                  <a:srgbClr val="FFFF00"/>
                </a:solidFill>
                <a:latin typeface="NikoshBAN" panose="02000000000000000000" pitchFamily="2" charset="0"/>
                <a:cs typeface="NikoshBAN" panose="02000000000000000000" pitchFamily="2" charset="0"/>
              </a:rPr>
              <a:t> </a:t>
            </a:r>
            <a:r>
              <a:rPr lang="en-US" sz="2400" dirty="0" err="1" smtClean="0">
                <a:solidFill>
                  <a:srgbClr val="FFFF00"/>
                </a:solidFill>
                <a:latin typeface="NikoshBAN" panose="02000000000000000000" pitchFamily="2" charset="0"/>
                <a:cs typeface="NikoshBAN" panose="02000000000000000000" pitchFamily="2" charset="0"/>
              </a:rPr>
              <a:t>পদক</a:t>
            </a:r>
            <a:r>
              <a:rPr lang="en-US" sz="2400" dirty="0" smtClean="0">
                <a:solidFill>
                  <a:srgbClr val="FFFF00"/>
                </a:solidFill>
                <a:latin typeface="NikoshBAN" panose="02000000000000000000" pitchFamily="2" charset="0"/>
                <a:cs typeface="NikoshBAN" panose="02000000000000000000" pitchFamily="2" charset="0"/>
              </a:rPr>
              <a:t> </a:t>
            </a:r>
            <a:r>
              <a:rPr lang="en-US" sz="2400" dirty="0" smtClean="0">
                <a:latin typeface="NikoshBAN" panose="02000000000000000000" pitchFamily="2" charset="0"/>
                <a:cs typeface="NikoshBAN" panose="02000000000000000000" pitchFamily="2" charset="0"/>
              </a:rPr>
              <a:t>ও </a:t>
            </a:r>
            <a:r>
              <a:rPr lang="en-US" sz="2400" dirty="0" err="1" smtClean="0">
                <a:latin typeface="NikoshBAN" panose="02000000000000000000" pitchFamily="2" charset="0"/>
                <a:cs typeface="NikoshBAN" panose="02000000000000000000" pitchFamily="2" charset="0"/>
              </a:rPr>
              <a:t>বাংলাদেশের</a:t>
            </a:r>
            <a:r>
              <a:rPr lang="en-US" sz="2400" dirty="0" smtClean="0">
                <a:latin typeface="NikoshBAN" panose="02000000000000000000" pitchFamily="2" charset="0"/>
                <a:cs typeface="NikoshBAN" panose="02000000000000000000" pitchFamily="2" charset="0"/>
              </a:rPr>
              <a:t> </a:t>
            </a:r>
            <a:r>
              <a:rPr lang="en-US" sz="2400" dirty="0" err="1" smtClean="0">
                <a:solidFill>
                  <a:srgbClr val="FFFF00"/>
                </a:solidFill>
                <a:latin typeface="NikoshBAN" panose="02000000000000000000" pitchFamily="2" charset="0"/>
                <a:cs typeface="NikoshBAN" panose="02000000000000000000" pitchFamily="2" charset="0"/>
              </a:rPr>
              <a:t>নাগরিকত্ব</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পান</a:t>
            </a:r>
            <a:r>
              <a:rPr lang="en-US" sz="2400" dirty="0" smtClean="0">
                <a:latin typeface="NikoshBAN" panose="02000000000000000000" pitchFamily="2" charset="0"/>
                <a:cs typeface="NikoshBAN" panose="02000000000000000000" pitchFamily="2" charset="0"/>
              </a:rPr>
              <a:t> </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636051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in)">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ircle(in)">
                                      <p:cBhvr>
                                        <p:cTn id="22" dur="2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circle(in)">
                                      <p:cBhvr>
                                        <p:cTn id="27" dur="20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circle(in)">
                                      <p:cBhvr>
                                        <p:cTn id="32" dur="20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2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circle(in)">
                                      <p:cBhvr>
                                        <p:cTn id="42" dur="20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circle(in)">
                                      <p:cBhvr>
                                        <p:cTn id="47" dur="20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circle(in)">
                                      <p:cBhvr>
                                        <p:cTn id="5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9" grpId="0" animBg="1"/>
      <p:bldP spid="10" grpId="0" animBg="1"/>
      <p:bldP spid="11" grpId="0" animBg="1"/>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1166882" y="2455068"/>
            <a:ext cx="2057400" cy="2071688"/>
          </a:xfrm>
          <a:prstGeom prst="cloud">
            <a:avLst/>
          </a:prstGeom>
          <a:solidFill>
            <a:schemeClr val="bg1">
              <a:lumMod val="95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0070C0"/>
                </a:solidFill>
                <a:latin typeface="NikoshBAN" panose="02000000000000000000" pitchFamily="2" charset="0"/>
                <a:cs typeface="NikoshBAN" panose="02000000000000000000" pitchFamily="2" charset="0"/>
              </a:rPr>
              <a:t>কাব্যগ্রন্থ</a:t>
            </a:r>
            <a:endParaRPr lang="en-US" sz="3600" dirty="0">
              <a:solidFill>
                <a:srgbClr val="0070C0"/>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7446" y="762000"/>
            <a:ext cx="1790700" cy="2552700"/>
          </a:xfrm>
          <a:prstGeom prst="rect">
            <a:avLst/>
          </a:prstGeom>
          <a:ln>
            <a:solidFill>
              <a:srgbClr val="92D050"/>
            </a:solidFill>
          </a:ln>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8538" y="762000"/>
            <a:ext cx="1820270" cy="2552700"/>
          </a:xfrm>
          <a:prstGeom prst="rect">
            <a:avLst/>
          </a:prstGeom>
          <a:ln>
            <a:solidFill>
              <a:srgbClr val="92D050"/>
            </a:solid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55122" y="762000"/>
            <a:ext cx="1790700" cy="2552700"/>
          </a:xfrm>
          <a:prstGeom prst="rect">
            <a:avLst/>
          </a:prstGeom>
          <a:ln>
            <a:solidFill>
              <a:srgbClr val="92D050"/>
            </a:solidFill>
          </a:ln>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55122" y="3490912"/>
            <a:ext cx="1790700" cy="2586038"/>
          </a:xfrm>
          <a:prstGeom prst="rect">
            <a:avLst/>
          </a:prstGeom>
          <a:ln>
            <a:solidFill>
              <a:srgbClr val="92D050"/>
            </a:solidFill>
          </a:ln>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42897" y="3490912"/>
            <a:ext cx="1795249" cy="2586038"/>
          </a:xfrm>
          <a:prstGeom prst="rect">
            <a:avLst/>
          </a:prstGeom>
          <a:ln>
            <a:solidFill>
              <a:srgbClr val="92D050"/>
            </a:solidFill>
          </a:ln>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86499" y="3490912"/>
            <a:ext cx="1820270" cy="2586038"/>
          </a:xfrm>
          <a:prstGeom prst="rect">
            <a:avLst/>
          </a:prstGeom>
          <a:ln>
            <a:solidFill>
              <a:srgbClr val="92D050"/>
            </a:solidFill>
          </a:ln>
        </p:spPr>
      </p:pic>
    </p:spTree>
    <p:extLst>
      <p:ext uri="{BB962C8B-B14F-4D97-AF65-F5344CB8AC3E}">
        <p14:creationId xmlns:p14="http://schemas.microsoft.com/office/powerpoint/2010/main" val="13531344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1000"/>
                                        <p:tgtEl>
                                          <p:spTgt spid="3"/>
                                        </p:tgtEl>
                                      </p:cBhvr>
                                    </p:animEffect>
                                  </p:childTnLst>
                                </p:cTn>
                              </p:par>
                              <p:par>
                                <p:cTn id="8" presetID="4"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1000"/>
                                        <p:tgtEl>
                                          <p:spTgt spid="4"/>
                                        </p:tgtEl>
                                      </p:cBhvr>
                                    </p:animEffect>
                                  </p:childTnLst>
                                </p:cTn>
                              </p:par>
                              <p:par>
                                <p:cTn id="11" presetID="5"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heckerboard(across)">
                                      <p:cBhvr>
                                        <p:cTn id="13" dur="1000"/>
                                        <p:tgtEl>
                                          <p:spTgt spid="5"/>
                                        </p:tgtEl>
                                      </p:cBhvr>
                                    </p:animEffect>
                                  </p:childTnLst>
                                </p:cTn>
                              </p:par>
                              <p:par>
                                <p:cTn id="14" presetID="6" presetClass="entr" presetSubtype="16"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ircle(in)">
                                      <p:cBhvr>
                                        <p:cTn id="16" dur="1000"/>
                                        <p:tgtEl>
                                          <p:spTgt spid="7"/>
                                        </p:tgtEl>
                                      </p:cBhvr>
                                    </p:animEffect>
                                  </p:childTnLst>
                                </p:cTn>
                              </p:par>
                              <p:par>
                                <p:cTn id="17" presetID="8" presetClass="entr" presetSubtype="1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amond(in)">
                                      <p:cBhvr>
                                        <p:cTn id="19" dur="1000"/>
                                        <p:tgtEl>
                                          <p:spTgt spid="8"/>
                                        </p:tgtEl>
                                      </p:cBhvr>
                                    </p:animEffect>
                                  </p:childTnLst>
                                </p:cTn>
                              </p:par>
                              <p:par>
                                <p:cTn id="20" presetID="8" presetClass="entr" presetSubtype="16"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amond(in)">
                                      <p:cBhvr>
                                        <p:cTn id="22" dur="1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dissolve">
                                      <p:cBhvr>
                                        <p:cTn id="2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6581064" y="1017433"/>
            <a:ext cx="2057400" cy="2071688"/>
          </a:xfrm>
          <a:prstGeom prst="cloud">
            <a:avLst/>
          </a:prstGeom>
          <a:solidFill>
            <a:schemeClr val="bg1">
              <a:lumMod val="95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0070C0"/>
                </a:solidFill>
                <a:latin typeface="NikoshBAN" panose="02000000000000000000" pitchFamily="2" charset="0"/>
                <a:cs typeface="NikoshBAN" panose="02000000000000000000" pitchFamily="2" charset="0"/>
              </a:rPr>
              <a:t>উপন্যাস</a:t>
            </a:r>
            <a:endParaRPr lang="en-US" sz="3600" dirty="0">
              <a:solidFill>
                <a:srgbClr val="0070C0"/>
              </a:solidFill>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7135" y="748352"/>
            <a:ext cx="1740090" cy="2609850"/>
          </a:xfrm>
          <a:prstGeom prst="rect">
            <a:avLst/>
          </a:prstGeom>
          <a:ln>
            <a:solidFill>
              <a:srgbClr val="92D050"/>
            </a:solidFill>
          </a:ln>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7700" y="748352"/>
            <a:ext cx="1866900" cy="2609850"/>
          </a:xfrm>
          <a:prstGeom prst="rect">
            <a:avLst/>
          </a:prstGeom>
          <a:ln>
            <a:solidFill>
              <a:srgbClr val="92D050"/>
            </a:solidFill>
          </a:ln>
        </p:spPr>
      </p:pic>
      <p:sp>
        <p:nvSpPr>
          <p:cNvPr id="11" name="Cloud 10"/>
          <p:cNvSpPr/>
          <p:nvPr/>
        </p:nvSpPr>
        <p:spPr>
          <a:xfrm>
            <a:off x="1951629" y="3872552"/>
            <a:ext cx="2057400" cy="2071688"/>
          </a:xfrm>
          <a:prstGeom prst="cloud">
            <a:avLst/>
          </a:prstGeom>
          <a:solidFill>
            <a:schemeClr val="bg1">
              <a:lumMod val="95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0070C0"/>
                </a:solidFill>
                <a:latin typeface="NikoshBAN" panose="02000000000000000000" pitchFamily="2" charset="0"/>
                <a:cs typeface="NikoshBAN" panose="02000000000000000000" pitchFamily="2" charset="0"/>
              </a:rPr>
              <a:t>গল্পগ্রন্থ</a:t>
            </a:r>
            <a:endParaRPr lang="en-US" sz="3600" dirty="0">
              <a:solidFill>
                <a:srgbClr val="0070C0"/>
              </a:solidFill>
              <a:latin typeface="NikoshBAN" panose="02000000000000000000" pitchFamily="2" charset="0"/>
              <a:cs typeface="NikoshBAN" panose="02000000000000000000" pitchFamily="2" charset="0"/>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7700" y="3523717"/>
            <a:ext cx="1866900" cy="2535052"/>
          </a:xfrm>
          <a:prstGeom prst="rect">
            <a:avLst/>
          </a:prstGeom>
          <a:ln>
            <a:solidFill>
              <a:srgbClr val="92D050"/>
            </a:solidFill>
          </a:ln>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87135" y="3523717"/>
            <a:ext cx="1740090" cy="2535052"/>
          </a:xfrm>
          <a:prstGeom prst="rect">
            <a:avLst/>
          </a:prstGeom>
          <a:ln>
            <a:solidFill>
              <a:srgbClr val="92D050"/>
            </a:solidFill>
          </a:ln>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71564" y="3523717"/>
            <a:ext cx="1866900" cy="2535052"/>
          </a:xfrm>
          <a:prstGeom prst="rect">
            <a:avLst/>
          </a:prstGeom>
          <a:ln>
            <a:solidFill>
              <a:srgbClr val="92D050"/>
            </a:solidFill>
          </a:ln>
        </p:spPr>
      </p:pic>
    </p:spTree>
    <p:extLst>
      <p:ext uri="{BB962C8B-B14F-4D97-AF65-F5344CB8AC3E}">
        <p14:creationId xmlns:p14="http://schemas.microsoft.com/office/powerpoint/2010/main" val="31823465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par>
                                <p:cTn id="9" presetID="12" presetClass="entr" presetSubtype="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p:tgtEl>
                                          <p:spTgt spid="9"/>
                                        </p:tgtEl>
                                        <p:attrNameLst>
                                          <p:attrName>ppt_x</p:attrName>
                                        </p:attrNameLst>
                                      </p:cBhvr>
                                      <p:tavLst>
                                        <p:tav tm="0">
                                          <p:val>
                                            <p:strVal val="#ppt_x+#ppt_w*1.125000"/>
                                          </p:val>
                                        </p:tav>
                                        <p:tav tm="100000">
                                          <p:val>
                                            <p:strVal val="#ppt_x"/>
                                          </p:val>
                                        </p:tav>
                                      </p:tavLst>
                                    </p:anim>
                                    <p:animEffect transition="in" filter="wipe(left)">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plus(in)">
                                      <p:cBhvr>
                                        <p:cTn id="17" dur="2000"/>
                                        <p:tgtEl>
                                          <p:spTgt spid="2"/>
                                        </p:tgtEl>
                                      </p:cBhvr>
                                    </p:animEffect>
                                  </p:childTnLst>
                                </p:cTn>
                              </p:par>
                            </p:childTnLst>
                          </p:cTn>
                        </p:par>
                        <p:par>
                          <p:cTn id="18" fill="hold">
                            <p:stCondLst>
                              <p:cond delay="2000"/>
                            </p:stCondLst>
                            <p:childTnLst>
                              <p:par>
                                <p:cTn id="19" presetID="14" presetClass="entr" presetSubtype="10"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randombar(horizontal)">
                                      <p:cBhvr>
                                        <p:cTn id="21" dur="1000"/>
                                        <p:tgtEl>
                                          <p:spTgt spid="12"/>
                                        </p:tgtEl>
                                      </p:cBhvr>
                                    </p:animEffect>
                                  </p:childTnLst>
                                </p:cTn>
                              </p:par>
                            </p:childTnLst>
                          </p:cTn>
                        </p:par>
                        <p:par>
                          <p:cTn id="22" fill="hold">
                            <p:stCondLst>
                              <p:cond delay="3000"/>
                            </p:stCondLst>
                            <p:childTnLst>
                              <p:par>
                                <p:cTn id="23" presetID="16" presetClass="entr" presetSubtype="21"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Vertical)">
                                      <p:cBhvr>
                                        <p:cTn id="25" dur="1000"/>
                                        <p:tgtEl>
                                          <p:spTgt spid="14"/>
                                        </p:tgtEl>
                                      </p:cBhvr>
                                    </p:animEffect>
                                  </p:childTnLst>
                                </p:cTn>
                              </p:par>
                            </p:childTnLst>
                          </p:cTn>
                        </p:par>
                        <p:par>
                          <p:cTn id="26" fill="hold">
                            <p:stCondLst>
                              <p:cond delay="4000"/>
                            </p:stCondLst>
                            <p:childTnLst>
                              <p:par>
                                <p:cTn id="27" presetID="20" presetClass="entr" presetSubtype="0"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edge">
                                      <p:cBhvr>
                                        <p:cTn id="29" dur="10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strips(downLeft)">
                                      <p:cBhvr>
                                        <p:cTn id="3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672</TotalTime>
  <Words>937</Words>
  <Application>Microsoft Office PowerPoint</Application>
  <PresentationFormat>Widescreen</PresentationFormat>
  <Paragraphs>189</Paragraphs>
  <Slides>25</Slides>
  <Notes>2</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Calibri</vt:lpstr>
      <vt:lpstr>Franklin Gothic Book</vt:lpstr>
      <vt:lpstr>NikoshBAN</vt:lpstr>
      <vt:lpstr>SutonnyOMJ</vt:lpstr>
      <vt:lpstr>Vrinda</vt:lpstr>
      <vt:lpstr>Crop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62</cp:revision>
  <dcterms:created xsi:type="dcterms:W3CDTF">2020-10-11T15:34:38Z</dcterms:created>
  <dcterms:modified xsi:type="dcterms:W3CDTF">2020-10-20T01:21:17Z</dcterms:modified>
</cp:coreProperties>
</file>