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sldIdLst>
    <p:sldId id="256" r:id="rId3"/>
    <p:sldId id="257" r:id="rId4"/>
    <p:sldId id="258" r:id="rId5"/>
    <p:sldId id="261" r:id="rId6"/>
    <p:sldId id="259" r:id="rId7"/>
    <p:sldId id="260" r:id="rId8"/>
    <p:sldId id="26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9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44" y="-1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5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4"/>
            <a:ext cx="6096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70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4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4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puter City\Desktop\PP Content\Pic\slide1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puter City\Desktop\PP Content\Pic\IMG_20200922_0927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769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67200" y="3790950"/>
            <a:ext cx="4419600" cy="12618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Md.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Saiful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Islam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Lecturer (English)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Chatkhil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Kamil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Madrasah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2633" y="590550"/>
            <a:ext cx="7467600" cy="584775"/>
          </a:xfrm>
          <a:prstGeom prst="rect">
            <a:avLst/>
          </a:prstGeom>
          <a:gradFill flip="none" rotWithShape="1">
            <a:gsLst>
              <a:gs pos="0">
                <a:srgbClr val="F3F901">
                  <a:shade val="30000"/>
                  <a:satMod val="115000"/>
                </a:srgbClr>
              </a:gs>
              <a:gs pos="50000">
                <a:srgbClr val="F3F901">
                  <a:shade val="67500"/>
                  <a:satMod val="115000"/>
                </a:srgbClr>
              </a:gs>
              <a:gs pos="100000">
                <a:srgbClr val="F3F901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Class Introduction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3266" y="1244451"/>
            <a:ext cx="7467600" cy="378565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3F901"/>
                </a:solidFill>
                <a:latin typeface="Times New Roman" pitchFamily="18" charset="0"/>
                <a:cs typeface="Times New Roman" pitchFamily="18" charset="0"/>
              </a:rPr>
              <a:t>Class: </a:t>
            </a:r>
            <a:r>
              <a:rPr lang="en-US" sz="3200" b="1" dirty="0" err="1" smtClean="0">
                <a:solidFill>
                  <a:srgbClr val="F3F901"/>
                </a:solidFill>
                <a:latin typeface="Times New Roman" pitchFamily="18" charset="0"/>
                <a:cs typeface="Times New Roman" pitchFamily="18" charset="0"/>
              </a:rPr>
              <a:t>Alim</a:t>
            </a:r>
            <a:r>
              <a:rPr lang="en-US" sz="3200" b="1" dirty="0" smtClean="0">
                <a:solidFill>
                  <a:srgbClr val="F3F901"/>
                </a:solidFill>
                <a:latin typeface="Times New Roman" pitchFamily="18" charset="0"/>
                <a:cs typeface="Times New Roman" pitchFamily="18" charset="0"/>
              </a:rPr>
              <a:t>/HSC 1</a:t>
            </a:r>
            <a:r>
              <a:rPr lang="en-US" sz="3200" b="1" baseline="30000" dirty="0" smtClean="0">
                <a:solidFill>
                  <a:srgbClr val="F3F90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3200" b="1" dirty="0" smtClean="0">
                <a:solidFill>
                  <a:srgbClr val="F3F901"/>
                </a:solidFill>
                <a:latin typeface="Times New Roman" pitchFamily="18" charset="0"/>
                <a:cs typeface="Times New Roman" pitchFamily="18" charset="0"/>
              </a:rPr>
              <a:t> &amp; 2</a:t>
            </a:r>
            <a:r>
              <a:rPr lang="en-US" sz="3200" b="1" baseline="30000" dirty="0" smtClean="0">
                <a:solidFill>
                  <a:srgbClr val="F3F90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200" b="1" dirty="0" smtClean="0">
                <a:solidFill>
                  <a:srgbClr val="F3F901"/>
                </a:solidFill>
                <a:latin typeface="Times New Roman" pitchFamily="18" charset="0"/>
                <a:cs typeface="Times New Roman" pitchFamily="18" charset="0"/>
              </a:rPr>
              <a:t> Year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3F901"/>
                </a:solidFill>
                <a:latin typeface="Times New Roman" pitchFamily="18" charset="0"/>
                <a:cs typeface="Times New Roman" pitchFamily="18" charset="0"/>
              </a:rPr>
              <a:t>Subject: English 2</a:t>
            </a:r>
            <a:r>
              <a:rPr lang="en-US" sz="3200" b="1" baseline="30000" dirty="0" smtClean="0">
                <a:solidFill>
                  <a:srgbClr val="F3F90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200" b="1" dirty="0" smtClean="0">
                <a:solidFill>
                  <a:srgbClr val="F3F901"/>
                </a:solidFill>
                <a:latin typeface="Times New Roman" pitchFamily="18" charset="0"/>
                <a:cs typeface="Times New Roman" pitchFamily="18" charset="0"/>
              </a:rPr>
              <a:t> Paper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3F901"/>
                </a:solidFill>
                <a:latin typeface="Times New Roman" pitchFamily="18" charset="0"/>
                <a:cs typeface="Times New Roman" pitchFamily="18" charset="0"/>
              </a:rPr>
              <a:t>Topic: Preposition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3F901"/>
                </a:solidFill>
                <a:latin typeface="Times New Roman" pitchFamily="18" charset="0"/>
                <a:cs typeface="Times New Roman" pitchFamily="18" charset="0"/>
              </a:rPr>
              <a:t>Question No: 02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3F901"/>
                </a:solidFill>
                <a:latin typeface="Times New Roman" pitchFamily="18" charset="0"/>
                <a:cs typeface="Times New Roman" pitchFamily="18" charset="0"/>
              </a:rPr>
              <a:t>Marks: 0.5*10=5</a:t>
            </a:r>
            <a:endParaRPr lang="en-US" sz="3200" b="1" dirty="0">
              <a:solidFill>
                <a:srgbClr val="F3F90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-19050"/>
            <a:ext cx="3276600" cy="584775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outerShdw blurRad="50800" dist="50800" dir="5400000" algn="ctr" rotWithShape="0">
              <a:schemeClr val="accent3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Shortcut Rules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352550"/>
            <a:ext cx="4495800" cy="34163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Prerequisite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c~e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© 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kZ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©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i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/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Gi</a:t>
            </a: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Without 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Qvov</a:t>
            </a: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the age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hy‡M</a:t>
            </a: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By/run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Øviv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/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w`‡q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/KZ…K</a:t>
            </a: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Result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- ‡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Kvb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wKQzi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djvdj</a:t>
            </a: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Fight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against 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- ‡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Kvb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wKQzi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weiæ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‡</a:t>
            </a:r>
            <a:r>
              <a:rPr lang="en-US" sz="2400" b="1" dirty="0" smtClean="0">
                <a:latin typeface="SutonnyMJ" pitchFamily="2" charset="0"/>
              </a:rPr>
              <a:t>× </a:t>
            </a:r>
            <a:r>
              <a:rPr lang="en-US" sz="2400" b="1" dirty="0" err="1" smtClean="0">
                <a:latin typeface="SutonnyMJ" pitchFamily="2" charset="0"/>
              </a:rPr>
              <a:t>jovB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Kiv</a:t>
            </a:r>
            <a:r>
              <a:rPr lang="en-US" sz="2400" b="1" dirty="0" smtClean="0">
                <a:latin typeface="SutonnyMJ" pitchFamily="2" charset="0"/>
              </a:rPr>
              <a:t> </a:t>
            </a: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+ Base form of Verb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666750"/>
            <a:ext cx="4495800" cy="58477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For Exercise-1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666750"/>
            <a:ext cx="4495800" cy="58477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For Exercise-2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1352550"/>
            <a:ext cx="4343400" cy="34163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Need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- `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iKvi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/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cÖ‡qvRb</a:t>
            </a: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Essential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- `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iKvi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/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cÖ‡qvRb</a:t>
            </a: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Condition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- ‡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Kvb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wKQzi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Ae¯’v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 </a:t>
            </a: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Attribute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Av‡ivc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Kiv</a:t>
            </a: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Inaccessibility to 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AÿgZv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Result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djvdj</a:t>
            </a: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Knowledge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Ávb</a:t>
            </a: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b="1" dirty="0" smtClean="0">
                <a:latin typeface="SutonnyMJ" pitchFamily="2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SutonnyMJ" pitchFamily="2" charset="0"/>
                <a:cs typeface="Times New Roman" pitchFamily="18" charset="0"/>
              </a:rPr>
              <a:t>wKfv‡e</a:t>
            </a:r>
            <a:endParaRPr lang="en-US" sz="2400" b="1" dirty="0" smtClean="0">
              <a:latin typeface="SutonnyMJ" pitchFamily="2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525"/>
            <a:ext cx="25908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lgerian" pitchFamily="82" charset="0"/>
              </a:rPr>
              <a:t>Exercise -1</a:t>
            </a:r>
            <a:endParaRPr lang="en-US" sz="3200" b="1" dirty="0"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133350"/>
            <a:ext cx="6553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Fill in the gaps with appropriate prepositions.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1435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Education is a prerequisite (a) ….. social progress and development (b) … a nation. No nation can stand upright (c) ………. education. Now, we are living </a:t>
            </a:r>
            <a:br>
              <a:rPr lang="en-US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(d) … the age (e) … science. Our everyday life is being run (f) … science. We cannot do even a single day without the blessing of science. All the wonders of science including computer, TV and radio are the result (g) … education. Education is a weapon (h) … fight (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) ……….. all vices. We cannot think of a good nation (j) …….… education.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1600" y="3857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3675" y="8429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9275" y="131305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without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89535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73355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71850" y="175837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219075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64525" y="359797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98725" y="359797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0" y="401955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against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71800" y="450157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76450" y="4512375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without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1975"/>
            <a:ext cx="28194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lgerian" pitchFamily="82" charset="0"/>
              </a:rPr>
              <a:t>Exercise -2</a:t>
            </a:r>
            <a:endParaRPr lang="en-US" sz="3200" b="1" dirty="0"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8575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Fill in the gaps with appropriate prepositions.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9897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Education is one of the basic needs (a) .… a human being and is essential (b) …. any kind of development. The poor socio-economic condition (c) .…Bangladesh can be largely attributed (d) … most people’s inaccessibility (e) ...… education. Many illiterate people don’t have any knowledge (f) .…health, sanitation and population control. If they were educated, they could live a healthy and planned life. Education teaches us how (g) … earn well and how (h) … spend well. It enables us to make the right choices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 … life and (j) …. perform our duties properly.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59055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4025" y="184537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6175" y="9834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74775" y="356235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8325" y="44135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69425" y="44135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78975" y="145357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58200" y="184645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81100" y="2708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1200" y="396817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puter City\Desktop\PP Content\Pic\images (19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</TotalTime>
  <Words>327</Words>
  <Application>Microsoft Office PowerPoint</Application>
  <PresentationFormat>On-screen Show (16:9)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Flow</vt:lpstr>
      <vt:lpstr>1_Flow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 City</dc:creator>
  <cp:lastModifiedBy>Computer City</cp:lastModifiedBy>
  <cp:revision>175</cp:revision>
  <dcterms:created xsi:type="dcterms:W3CDTF">2006-08-16T00:00:00Z</dcterms:created>
  <dcterms:modified xsi:type="dcterms:W3CDTF">2020-10-04T03:15:24Z</dcterms:modified>
</cp:coreProperties>
</file>