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94" r:id="rId2"/>
    <p:sldId id="295" r:id="rId3"/>
    <p:sldId id="264" r:id="rId4"/>
    <p:sldId id="265" r:id="rId5"/>
    <p:sldId id="286" r:id="rId6"/>
    <p:sldId id="257" r:id="rId7"/>
    <p:sldId id="258" r:id="rId8"/>
    <p:sldId id="259" r:id="rId9"/>
    <p:sldId id="260" r:id="rId10"/>
    <p:sldId id="266" r:id="rId11"/>
    <p:sldId id="267" r:id="rId12"/>
    <p:sldId id="270" r:id="rId13"/>
    <p:sldId id="274" r:id="rId14"/>
    <p:sldId id="289" r:id="rId15"/>
    <p:sldId id="282" r:id="rId16"/>
    <p:sldId id="276" r:id="rId17"/>
    <p:sldId id="277" r:id="rId18"/>
    <p:sldId id="278" r:id="rId19"/>
    <p:sldId id="284" r:id="rId20"/>
    <p:sldId id="279" r:id="rId21"/>
    <p:sldId id="292" r:id="rId22"/>
    <p:sldId id="293" r:id="rId23"/>
    <p:sldId id="291" r:id="rId24"/>
    <p:sldId id="290" r:id="rId25"/>
    <p:sldId id="297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97" autoAdjust="0"/>
    <p:restoredTop sz="88330" autoAdjust="0"/>
  </p:normalViewPr>
  <p:slideViewPr>
    <p:cSldViewPr showGuides="1">
      <p:cViewPr varScale="1">
        <p:scale>
          <a:sx n="77" d="100"/>
          <a:sy n="77" d="100"/>
        </p:scale>
        <p:origin x="-1434" y="-90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304801298024284"/>
          <c:y val="0"/>
          <c:w val="0.63785098359034631"/>
          <c:h val="1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Sheet1!$D$4:$D$9</c:f>
              <c:strCache>
                <c:ptCount val="6"/>
                <c:pt idx="0">
                  <c:v>গম</c:v>
                </c:pt>
                <c:pt idx="1">
                  <c:v>ভুট্টা</c:v>
                </c:pt>
                <c:pt idx="2">
                  <c:v>সরিষা</c:v>
                </c:pt>
                <c:pt idx="3">
                  <c:v>খেসারি</c:v>
                </c:pt>
                <c:pt idx="4">
                  <c:v>কলাই</c:v>
                </c:pt>
                <c:pt idx="5">
                  <c:v>লবন</c:v>
                </c:pt>
              </c:strCache>
            </c:strRef>
          </c:cat>
          <c:val>
            <c:numRef>
              <c:f>Sheet1!$E$4:$E$9</c:f>
              <c:numCache>
                <c:formatCode>[$-5000445]0.00%</c:formatCode>
                <c:ptCount val="6"/>
                <c:pt idx="0">
                  <c:v>0.30000000000000021</c:v>
                </c:pt>
                <c:pt idx="1">
                  <c:v>0.2</c:v>
                </c:pt>
                <c:pt idx="2">
                  <c:v>0.15000000000000011</c:v>
                </c:pt>
                <c:pt idx="3">
                  <c:v>0.2</c:v>
                </c:pt>
                <c:pt idx="4">
                  <c:v>0.1450000000000001</c:v>
                </c:pt>
                <c:pt idx="5">
                  <c:v>5.0000000000000036E-3</c:v>
                </c:pt>
              </c:numCache>
            </c:numRef>
          </c:val>
        </c:ser>
        <c:firstSliceAng val="0"/>
      </c:pieChart>
      <c:spPr>
        <a:solidFill>
          <a:srgbClr val="00B050"/>
        </a:solidFill>
      </c:spPr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spPr>
    <a:solidFill>
      <a:schemeClr val="accent5">
        <a:lumMod val="40000"/>
        <a:lumOff val="60000"/>
      </a:schemeClr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294-9C2B-4196-BBFE-42D71E5EB372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B1B6-33F7-430C-A831-996F0547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85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177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155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91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3472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58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78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16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0" dirty="0"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084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76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599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98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63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52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73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12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94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603500"/>
            <a:ext cx="6172200" cy="1578635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169435"/>
            <a:ext cx="6172200" cy="1143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5121" y="946664"/>
            <a:ext cx="1905000" cy="381000"/>
          </a:xfrm>
        </p:spPr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069" y="3452720"/>
            <a:ext cx="3048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82346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74650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107252"/>
            <a:ext cx="609600" cy="431270"/>
          </a:xfrm>
        </p:spPr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676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7467600" cy="40614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13000"/>
            <a:ext cx="6172200" cy="1711325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5125"/>
            <a:ext cx="6172200" cy="11430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953756" y="943610"/>
            <a:ext cx="1905000" cy="381000"/>
          </a:xfrm>
        </p:spPr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382256" y="3450336"/>
            <a:ext cx="3048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715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715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715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715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715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715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715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857500"/>
            <a:ext cx="1295400" cy="10795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055627"/>
            <a:ext cx="641424" cy="5345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583860"/>
            <a:ext cx="137160" cy="1143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826000"/>
            <a:ext cx="274320" cy="228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733240"/>
            <a:ext cx="365760" cy="3048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107252"/>
            <a:ext cx="609600" cy="431270"/>
          </a:xfrm>
        </p:spPr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333500"/>
            <a:ext cx="36576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7543800" cy="952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968500"/>
            <a:ext cx="3657600" cy="3238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308100"/>
            <a:ext cx="3657600" cy="54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7630" y="2628900"/>
            <a:ext cx="525780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28600"/>
            <a:ext cx="1527048" cy="41529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638800" cy="52730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75913" y="2628900"/>
            <a:ext cx="525780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715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20663"/>
            <a:ext cx="1524000" cy="4130040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715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715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40614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757160" y="869539"/>
            <a:ext cx="1676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E451E0-235A-422F-BB72-924B3A3CDB6D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56886" y="3083887"/>
            <a:ext cx="26670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715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715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715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715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762500"/>
            <a:ext cx="548640" cy="45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778375"/>
            <a:ext cx="609600" cy="43434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1" y="635000"/>
            <a:ext cx="1876425" cy="152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882" y="1835300"/>
            <a:ext cx="8504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495693"/>
            <a:ext cx="2771775" cy="307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228823" cy="566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50173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3219" y="478123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" y="1417341"/>
            <a:ext cx="3874076" cy="200500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92" y="1417340"/>
            <a:ext cx="3139916" cy="19599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780010" y="4369668"/>
            <a:ext cx="603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টিন দিয়ে বাসা তৈরি করা যেতে 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0529" y="4729708"/>
            <a:ext cx="5391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বাঁশ দিয়ে বাসা তৈরি করা যেতে পারে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3817" y="528607"/>
            <a:ext cx="7571184" cy="648415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9392" y="1409483"/>
            <a:ext cx="8282165" cy="3141558"/>
            <a:chOff x="409391" y="1691380"/>
            <a:chExt cx="8282165" cy="3769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461" y="1691380"/>
              <a:ext cx="2603075" cy="347523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1" y="3429000"/>
              <a:ext cx="3629014" cy="20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927" y="3429001"/>
              <a:ext cx="3457629" cy="2032248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02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585692"/>
            <a:ext cx="1728193" cy="733993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2" y="3109127"/>
            <a:ext cx="3195468" cy="1692153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3103651"/>
            <a:ext cx="3101301" cy="1698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1275011"/>
            <a:ext cx="3183585" cy="16664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2" y="1298825"/>
            <a:ext cx="3193335" cy="16426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2464078" y="409228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1129308"/>
            <a:ext cx="6975964" cy="3654727"/>
            <a:chOff x="832917" y="1561630"/>
            <a:chExt cx="7222555" cy="4623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66" y="292536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1" y="1561630"/>
              <a:ext cx="2758233" cy="199554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773" y="4009902"/>
              <a:ext cx="2196131" cy="217541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17" y="4335915"/>
              <a:ext cx="2824908" cy="1849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218" y="1637830"/>
              <a:ext cx="2884254" cy="191934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747081" y="435179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439" y="45856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 দানা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747" y="422286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0872" y="1130172"/>
            <a:ext cx="6475005" cy="3600400"/>
            <a:chOff x="1210901" y="1340768"/>
            <a:chExt cx="6475005" cy="4320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43" y="1340768"/>
              <a:ext cx="3152763" cy="22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929" y="3573016"/>
              <a:ext cx="4311188" cy="208823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01" y="1340768"/>
              <a:ext cx="3157351" cy="236496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482994" y="47305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খেসারি ডাল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0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1057299"/>
            <a:ext cx="5906919" cy="3833808"/>
            <a:chOff x="1106340" y="675227"/>
            <a:chExt cx="6776031" cy="5957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9" y="3508028"/>
              <a:ext cx="3474042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3508028"/>
              <a:ext cx="2823960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8" y="675227"/>
              <a:ext cx="3474043" cy="277349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675227"/>
              <a:ext cx="2823960" cy="2770611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627784" y="353926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40" y="472970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7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4369" y="1075269"/>
            <a:ext cx="7475262" cy="3564462"/>
            <a:chOff x="553121" y="839554"/>
            <a:chExt cx="7940717" cy="47020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88" y="839554"/>
              <a:ext cx="2762250" cy="16573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6" y="3789040"/>
              <a:ext cx="2619375" cy="174307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88" y="3789040"/>
              <a:ext cx="2609850" cy="17526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1" y="1026374"/>
              <a:ext cx="2812653" cy="147053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409" y="1617496"/>
              <a:ext cx="2319179" cy="231917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290538" y="441779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1826" y="4630407"/>
            <a:ext cx="195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 চূর্ণ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1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27" y="1717374"/>
            <a:ext cx="3611198" cy="20025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03" y="1182054"/>
            <a:ext cx="2466975" cy="15478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6" y="1033560"/>
            <a:ext cx="2466975" cy="15478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635247" y="387885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46" y="3037521"/>
            <a:ext cx="2512149" cy="1507289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60" y="3037521"/>
            <a:ext cx="2466976" cy="1500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03008" y="4498521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কাঠকয়লা চূর্ণ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4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8" y="1179829"/>
            <a:ext cx="2139740" cy="14525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52" y="2920022"/>
            <a:ext cx="2126724" cy="16033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489954" y="1179829"/>
            <a:ext cx="4149078" cy="3204846"/>
            <a:chOff x="1489954" y="1179829"/>
            <a:chExt cx="4149078" cy="3204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038" y="2781300"/>
              <a:ext cx="1989162" cy="16033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881" y="2781300"/>
              <a:ext cx="2054151" cy="16033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354" y="1179829"/>
              <a:ext cx="2015246" cy="15398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954" y="1179829"/>
              <a:ext cx="2015246" cy="15398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29938" y="35585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কিভাবে সরবরাহ করা হয়?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639489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পাত্রে সরবরাহ করতে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9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624219"/>
              </p:ext>
            </p:extLst>
          </p:nvPr>
        </p:nvGraphicFramePr>
        <p:xfrm>
          <a:off x="3131840" y="1140895"/>
          <a:ext cx="2619291" cy="3193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512"/>
                <a:gridCol w="1657779"/>
              </a:tblGrid>
              <a:tr h="683977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bn-BD" sz="23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শতকরা </a:t>
                      </a:r>
                      <a:r>
                        <a:rPr lang="bn-BD" sz="2300" u="none" strike="noStrike" dirty="0" smtClean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হার(%)</a:t>
                      </a:r>
                      <a:endParaRPr lang="bn-BD" sz="23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1"/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ভুট্টা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খেসারি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কলাই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১৪.৫০%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০.৫০</a:t>
                      </a:r>
                      <a:r>
                        <a:rPr lang="bn-BD" sz="23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মোট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409228"/>
            <a:ext cx="5040560" cy="480053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তালিকা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700" y="4585692"/>
            <a:ext cx="540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কবুতর দৈনিক ৫০ গ্রাম খাবার খায়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852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751222" y="381000"/>
            <a:ext cx="3325978" cy="4699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r>
              <a:rPr kumimoji="0" lang="en-US" sz="3200" b="1" i="0" u="none" strike="noStrike" kern="1200" cap="none" spc="0" normalizeH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lang="en-US" sz="3200" b="1" noProof="0" dirty="0" smtClean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 উৎপাদন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1৭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৫৫ 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19/১০/2020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33400" y="317500"/>
            <a:ext cx="3810000" cy="47625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557" y="3032635"/>
            <a:ext cx="393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D:\desktop\New folder (4)\New folder (3)\New folder (3)\M-A Razzak\0173827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65" y="825500"/>
            <a:ext cx="226053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112" y="553244"/>
            <a:ext cx="5441776" cy="600067"/>
          </a:xfrm>
        </p:spPr>
        <p:txBody>
          <a:bodyPr>
            <a:no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তালিকা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9466400"/>
              </p:ext>
            </p:extLst>
          </p:nvPr>
        </p:nvGraphicFramePr>
        <p:xfrm>
          <a:off x="863588" y="1417340"/>
          <a:ext cx="63007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4314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50" y="1385670"/>
            <a:ext cx="3321720" cy="1865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0929" y="301430"/>
            <a:ext cx="538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040" y="3587506"/>
            <a:ext cx="72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কবুতরের বাসস্থান কেমন হওয়া উচিত?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412610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কবুতরকে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খাদ্য দেওয়া উচিত?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594" y="816951"/>
            <a:ext cx="2919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99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28" y="287845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দলীয় কাজ উপস্থাপন কর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894" y="697260"/>
            <a:ext cx="19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40" y="634681"/>
            <a:ext cx="2114550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5933"/>
            <a:ext cx="1742524" cy="22991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56409" y="3861783"/>
            <a:ext cx="6951775" cy="1181859"/>
            <a:chOff x="1259632" y="2310268"/>
            <a:chExt cx="6951775" cy="1181859"/>
          </a:xfrm>
        </p:grpSpPr>
        <p:sp>
          <p:nvSpPr>
            <p:cNvPr id="6" name="TextBox 5"/>
            <p:cNvSpPr txBox="1"/>
            <p:nvPr/>
          </p:nvSpPr>
          <p:spPr>
            <a:xfrm>
              <a:off x="1259632" y="2310268"/>
              <a:ext cx="6951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দল-০১:কবুতরের বাসস্থান কেমন হওয়া উচিত?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0673" y="2845796"/>
              <a:ext cx="66247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দল-০২:কবুতরকে কি কি খাদ্য দেওয়া উচিত?</a:t>
              </a:r>
              <a:endPara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37958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09228"/>
            <a:ext cx="2746648" cy="9525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03394"/>
            <a:ext cx="8229600" cy="1908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কি কি দ্রব্য দিয়ে কবুতরের বাসা তৈরি করা হয়?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কবুতরের বাসা উঁচুতে স্থাপন করতে হয় কেন?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২০টি কবুতরের জন্য প্রতিদিন কত কেজি খাবার প্রয়োজন?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61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028700"/>
            <a:ext cx="2912084" cy="9525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2705100"/>
            <a:ext cx="7715200" cy="12359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বিভিন্ন খাদ্য উপাদানের নাম লিখ এবং একটি খাদ্য তালিকা তৈরি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34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5709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322917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2886"/>
            <a:ext cx="4572001" cy="571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4200" y="419100"/>
            <a:ext cx="2882020" cy="657245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93707" y="1325170"/>
            <a:ext cx="6768752" cy="8465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ও খাদ্য ব্যবস্থাপনা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" y="2247900"/>
            <a:ext cx="3630440" cy="2415893"/>
          </a:xfrm>
          <a:prstGeom prst="rect">
            <a:avLst/>
          </a:prstGeom>
          <a:effectLst>
            <a:glow>
              <a:schemeClr val="accent1"/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14" y="2247900"/>
            <a:ext cx="3339245" cy="24158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06689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2604">
        <p14:warp dir="in"/>
      </p:transition>
    </mc:Choice>
    <mc:Fallback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5563" y="1536626"/>
            <a:ext cx="70269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bn-BD" sz="4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উপযুক্ত বাসস্থান চিহ্নিত করতে পারবে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সনাক্ত করতে পারবে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7251" y="337220"/>
            <a:ext cx="190949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90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735" y="459540"/>
            <a:ext cx="7056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মনোযোগ দিয়ে দেখি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72" y="1414023"/>
            <a:ext cx="3228255" cy="24211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92327"/>
            <a:ext cx="2016224" cy="24211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989300" y="46626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ক্লিক 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68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26" y="601249"/>
            <a:ext cx="7571184" cy="600067"/>
          </a:xfrm>
        </p:spPr>
        <p:txBody>
          <a:bodyPr>
            <a:no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কেমন বাসস্থান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17" y="1359811"/>
            <a:ext cx="3974299" cy="2448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1345332"/>
            <a:ext cx="3447477" cy="2448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33237" y="4369668"/>
            <a:ext cx="731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একক বাসা বা খোপের মধ্যে থাকতে পছন্দ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720" y="1473191"/>
            <a:ext cx="8145641" cy="2392421"/>
            <a:chOff x="-4359" y="1839767"/>
            <a:chExt cx="8145641" cy="28709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" y="1839767"/>
              <a:ext cx="2077056" cy="287090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49" y="2279937"/>
              <a:ext cx="2900233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705" y="2281383"/>
              <a:ext cx="3002165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2051720" y="4110683"/>
            <a:ext cx="628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বাসা মাটি থেকে উঁচুতে স্থাপন করতে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6606" y="534112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7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45650"/>
            <a:ext cx="5184576" cy="3236190"/>
          </a:xfrm>
          <a:prstGeom prst="rect">
            <a:avLst/>
          </a:prstGeom>
          <a:ln w="57150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2555776" y="3215154"/>
            <a:ext cx="1872208" cy="10326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5676" y="4567687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বন্য পশু-পাখি থেকে সাবধান থাকতে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6408" y="377222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4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682" y="1057300"/>
            <a:ext cx="7834630" cy="3621313"/>
            <a:chOff x="688682" y="1268760"/>
            <a:chExt cx="7834630" cy="434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315" y="129585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507" y="3714745"/>
              <a:ext cx="2495550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655" y="3764968"/>
              <a:ext cx="2270657" cy="177857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3" y="3471211"/>
              <a:ext cx="2143125" cy="2143125"/>
            </a:xfrm>
            <a:prstGeom prst="rect">
              <a:avLst/>
            </a:prstGeom>
            <a:ln w="38100">
              <a:solidFill>
                <a:srgbClr val="00B050"/>
              </a:solidFill>
            </a:ln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12" y="1334816"/>
              <a:ext cx="2286000" cy="178179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82" y="1268760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922169" y="4599001"/>
            <a:ext cx="589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কাঠ দিয়ে বাসা তৈরি করা যেতে 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2252" y="319846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7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1170</TotalTime>
  <Words>350</Words>
  <Application>Microsoft Office PowerPoint</Application>
  <PresentationFormat>On-screen Show (16:10)</PresentationFormat>
  <Paragraphs>105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Slide 2</vt:lpstr>
      <vt:lpstr>  আজকের পাঠ </vt:lpstr>
      <vt:lpstr>Slide 4</vt:lpstr>
      <vt:lpstr>Slide 5</vt:lpstr>
      <vt:lpstr> কবুতর কেমন বাসস্থান পছন্দ করে? </vt:lpstr>
      <vt:lpstr>কবুতরের বাসস্থান কেমন হওয়া উচিত?</vt:lpstr>
      <vt:lpstr>কবুতরের বাসস্থান কেমন হওয়া উচিত?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গম</vt:lpstr>
      <vt:lpstr>Slide 13</vt:lpstr>
      <vt:lpstr>Slide 14</vt:lpstr>
      <vt:lpstr>Slide 15</vt:lpstr>
      <vt:lpstr>Slide 16</vt:lpstr>
      <vt:lpstr>Slide 17</vt:lpstr>
      <vt:lpstr>Slide 18</vt:lpstr>
      <vt:lpstr>কবুতরের খাদ্য তালিকা</vt:lpstr>
      <vt:lpstr>কবুতরের খাদ্য তালিকা</vt:lpstr>
      <vt:lpstr>Slide 21</vt:lpstr>
      <vt:lpstr>Slide 22</vt:lpstr>
      <vt:lpstr>মূল্যায়ন</vt:lpstr>
      <vt:lpstr>বাড়ির কাজ</vt:lpstr>
      <vt:lpstr>Slide 25</vt:lpstr>
    </vt:vector>
  </TitlesOfParts>
  <Company>sdsafdsa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pc</cp:lastModifiedBy>
  <cp:revision>165</cp:revision>
  <dcterms:created xsi:type="dcterms:W3CDTF">2015-04-02T21:09:31Z</dcterms:created>
  <dcterms:modified xsi:type="dcterms:W3CDTF">2020-10-20T11:35:44Z</dcterms:modified>
</cp:coreProperties>
</file>