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7848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Pvi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gqv`x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wW‡cøvgv-Bb-BwÄwbqvwis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QvÎ-QvÎx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wdwR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·-1(65922)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mßg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†_‡K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bqv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-</a:t>
            </a:r>
          </a:p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K¬vm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--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kw³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ÿgZvi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K¬vm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wkL‡Z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cvie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,kw³ 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ÿgZvi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msÁv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,GKK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gvÎv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3| KvR-kw³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Dccv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`¨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ivwkgvjv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4| w¯’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kw³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kw³i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msÁv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ivwkgvjv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5| kw³i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wbZ¨Zvi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my‡Îi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cÖgvb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6|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cošÍ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e¯‘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hZUzKz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w¯’wZkw³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nviv‡e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ZZUzKz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&amp;&amp;&amp;&amp;&amp;&amp;&amp;&amp;&amp;&amp;B MwZkw³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jvf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7|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e¯‘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K…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ZKv‡Ri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ivwkgvjv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443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KvRt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ms‡ÿ‡c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wKQz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Kiv‡KB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Ab¨fv‡e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e¯‘‡Z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mi‡Yi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bdjB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GKK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Ryj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gvÎv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-            </a:t>
            </a: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w³t</a:t>
            </a: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_©‡K kw³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kw³i GKK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gvÎv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GKB|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A_v©r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kw³i GKK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Ryj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gvÎv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-             </a:t>
            </a: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ÿgZvt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nvi‡K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ÿgZv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ÿgZvi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Gg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GKK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IqvU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ÿgZvi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gvÎv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-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085672"/>
              </p:ext>
            </p:extLst>
          </p:nvPr>
        </p:nvGraphicFramePr>
        <p:xfrm>
          <a:off x="3414713" y="2057401"/>
          <a:ext cx="45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Bitmap Image" r:id="rId3" imgW="1800360" imgH="1800360" progId="Paint.Picture">
                  <p:embed/>
                </p:oleObj>
              </mc:Choice>
              <mc:Fallback>
                <p:oleObj name="Bitmap Image" r:id="rId3" imgW="1800360" imgH="180036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14713" y="2057401"/>
                        <a:ext cx="457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112158"/>
              </p:ext>
            </p:extLst>
          </p:nvPr>
        </p:nvGraphicFramePr>
        <p:xfrm>
          <a:off x="4949825" y="25971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49825" y="25971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266531"/>
              </p:ext>
            </p:extLst>
          </p:nvPr>
        </p:nvGraphicFramePr>
        <p:xfrm>
          <a:off x="5334000" y="3810000"/>
          <a:ext cx="977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7" imgW="977760" imgH="228600" progId="Equation.3">
                  <p:embed/>
                </p:oleObj>
              </mc:Choice>
              <mc:Fallback>
                <p:oleObj name="Equation" r:id="rId7" imgW="9777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34000" y="3810000"/>
                        <a:ext cx="9779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243597"/>
              </p:ext>
            </p:extLst>
          </p:nvPr>
        </p:nvGraphicFramePr>
        <p:xfrm>
          <a:off x="3048000" y="5105400"/>
          <a:ext cx="939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9" imgW="939600" imgH="228600" progId="Equation.3">
                  <p:embed/>
                </p:oleObj>
              </mc:Choice>
              <mc:Fallback>
                <p:oleObj name="Equation" r:id="rId9" imgW="9396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48000" y="5105400"/>
                        <a:ext cx="9398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188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305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w³i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wbZ¨Zvi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myÎt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          kw³i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aŸsm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kw³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ïay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iæc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c„w_ex‡Z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kw³i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cwigvb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`©ó | w¯’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kw³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MwZkw³ †h kw³‡ZB e¯‘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KiæK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†Kb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‡`i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hvMdj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me©`v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Kw³i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iæ‡ci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hvwš¿K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kw³i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iæcvB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©-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K) w¯’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kw³   L)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kw³</a:t>
            </a:r>
          </a:p>
          <a:p>
            <a:r>
              <a:rPr lang="en-US" sz="2800" dirty="0" err="1">
                <a:latin typeface="SutonnyMJ" pitchFamily="2" charset="0"/>
                <a:cs typeface="SutonnyMJ" pitchFamily="2" charset="0"/>
              </a:rPr>
              <a:t>M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kw³t</a:t>
            </a: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e¯‘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MwZ‡Z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vKv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†h kw³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cÖvß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nqZv‡K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kw³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ivwkgvjv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-           </a:t>
            </a:r>
          </a:p>
          <a:p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kw³t</a:t>
            </a: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 e¯‘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w¯’i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vKvKvjxb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†h kw³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cÖvß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w¯’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kw³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ivwkgvjv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-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203832"/>
              </p:ext>
            </p:extLst>
          </p:nvPr>
        </p:nvGraphicFramePr>
        <p:xfrm>
          <a:off x="3962400" y="3657600"/>
          <a:ext cx="762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3" imgW="761760" imgH="393480" progId="Equation.3">
                  <p:embed/>
                </p:oleObj>
              </mc:Choice>
              <mc:Fallback>
                <p:oleObj name="Equation" r:id="rId3" imgW="7617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2400" y="3657600"/>
                        <a:ext cx="7620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554183"/>
              </p:ext>
            </p:extLst>
          </p:nvPr>
        </p:nvGraphicFramePr>
        <p:xfrm>
          <a:off x="3923535" y="5410200"/>
          <a:ext cx="660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5" imgW="660240" imgH="241200" progId="Equation.3">
                  <p:embed/>
                </p:oleObj>
              </mc:Choice>
              <mc:Fallback>
                <p:oleObj name="Equation" r:id="rId5" imgW="6602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23535" y="5410200"/>
                        <a:ext cx="6604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4056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305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KvR-kw³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Dccv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`¨t</a:t>
            </a: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        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e¯‘i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cÖvß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K…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ZKvR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e¯‘i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MwZkw³Ø‡qi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_©‡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K¨i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A_v©r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, e¯‘ †_‡K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cÖvß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K…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ZKvR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e¯‘i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†kl MvZkw³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 MwZkw³i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_©‡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K¨i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MvwYwZKfv‡e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.                          </a:t>
            </a:r>
          </a:p>
          <a:p>
            <a:endParaRPr lang="en-US" sz="2800" dirty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‡ji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</a:t>
            </a: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      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e¯‘‡Z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AwfKl©R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Z¡i‡Yi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Awfgy‡L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2800" dirty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KvRt</a:t>
            </a:r>
            <a:endParaRPr lang="en-US" sz="28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         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e¯‘‡Z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AwfKl©R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Z¡i‡Yi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wecixZgy‡L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                    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608383"/>
              </p:ext>
            </p:extLst>
          </p:nvPr>
        </p:nvGraphicFramePr>
        <p:xfrm>
          <a:off x="2057400" y="1981200"/>
          <a:ext cx="1346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1346040" imgH="393480" progId="Equation.3">
                  <p:embed/>
                </p:oleObj>
              </mc:Choice>
              <mc:Fallback>
                <p:oleObj name="Equation" r:id="rId3" imgW="1346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400" y="1981200"/>
                        <a:ext cx="13462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8796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gyj¨vqb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marL="742950" indent="-742950" algn="ctr">
              <a:buAutoNum type="arabicParenR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kw³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ÿgZvi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cv_©K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jL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742950" indent="-742950" algn="ctr">
              <a:buAutoNum type="arabicParenR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Msiÿbkxj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A-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msiÿbkxj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Ki?</a:t>
            </a:r>
          </a:p>
          <a:p>
            <a:pPr marL="742950" indent="-742950" algn="ctr">
              <a:buAutoNum type="arabicParenR"/>
            </a:pPr>
            <a:r>
              <a:rPr lang="en-US" sz="4000" dirty="0" err="1">
                <a:latin typeface="SutonnyMJ" pitchFamily="2" charset="0"/>
                <a:cs typeface="SutonnyMJ" pitchFamily="2" charset="0"/>
              </a:rPr>
              <a:t>w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efe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kw³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?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ivwkgvjv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Ki?</a:t>
            </a:r>
          </a:p>
          <a:p>
            <a:pPr marL="742950" indent="-742950" algn="ctr">
              <a:buAutoNum type="arabicParenR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? kw³i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¸‡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jL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742950" indent="-742950" algn="ctr">
              <a:buAutoNum type="arabicParenR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kw³i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Drm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m~h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Ki? 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  <a:p>
            <a:pPr marL="742950" indent="-742950" algn="ctr">
              <a:buAutoNum type="arabicParenR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Kg© 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ÿZv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690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505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Office Theme</vt:lpstr>
      <vt:lpstr>Bitmap Image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bcc</dc:creator>
  <cp:lastModifiedBy>jillur</cp:lastModifiedBy>
  <cp:revision>16</cp:revision>
  <dcterms:created xsi:type="dcterms:W3CDTF">2006-08-16T00:00:00Z</dcterms:created>
  <dcterms:modified xsi:type="dcterms:W3CDTF">2020-04-09T19:53:11Z</dcterms:modified>
</cp:coreProperties>
</file>