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0" r:id="rId4"/>
    <p:sldId id="26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057808" cy="3048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452704" y="3886200"/>
            <a:ext cx="59436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Beªvwng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wgqv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kixqZcyi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KvM`x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vwLj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vmv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ebrahimmadbar1169@gmail.com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25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900">
        <p14:doors dir="vert"/>
      </p:transition>
    </mc:Choice>
    <mc:Fallback>
      <p:transition spd="slow" advTm="4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28600"/>
            <a:ext cx="3276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49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533400" y="1645920"/>
            <a:ext cx="822288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819400" y="560832"/>
            <a:ext cx="403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nvw`m-266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21752" r="-434" b="2719"/>
          <a:stretch/>
        </p:blipFill>
        <p:spPr>
          <a:xfrm>
            <a:off x="457200" y="2971800"/>
            <a:ext cx="842295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5" b="74315"/>
          <a:stretch/>
        </p:blipFill>
        <p:spPr>
          <a:xfrm>
            <a:off x="2667000" y="533400"/>
            <a:ext cx="4269815" cy="83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875022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42395"/>
            <a:ext cx="7408333" cy="12869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>  </a:t>
            </a:r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الصدقة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Kv‡K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e‡j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?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Gi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dwhjZ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eY©bv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Ki|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	      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e¨vL¨v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Ki|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096000" cy="1252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SutonnyMJ" pitchFamily="2" charset="0"/>
              </a:rPr>
              <a:t>evwoi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SutonnyMJ" pitchFamily="2" charset="0"/>
              </a:rPr>
              <a:t>KvR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SutonnyMJ" pitchFamily="2" charset="0"/>
              </a:rPr>
              <a:t>...</a:t>
            </a:r>
            <a:endParaRPr lang="en-US" sz="6000" b="1" dirty="0">
              <a:ln/>
              <a:solidFill>
                <a:schemeClr val="accent3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9E9F1"/>
              </a:clrFrom>
              <a:clrTo>
                <a:srgbClr val="E9E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16" y="3775795"/>
            <a:ext cx="2697484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170374" cy="345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609600"/>
            <a:ext cx="5257800" cy="9479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ab¨ev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`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28800" y="2713037"/>
            <a:ext cx="5486400" cy="32305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Î‡qvwesk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Aa¨vq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ar-A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با ب الصدقة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`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vb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-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LqivZ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nvw`m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bs-265,266</a:t>
            </a:r>
          </a:p>
          <a:p>
            <a:pPr marL="0" indent="0" algn="ctr"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c„t-279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666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`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vwLj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/>
            </a:r>
            <a:b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</a:b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beg-`kg †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kÖwY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/>
            </a:r>
            <a:b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</a:b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welqt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-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nvw`m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</a:rPr>
              <a:t>kwid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m`Kv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vb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LiqvZ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cwiwPwZ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cÖKvi‡f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`|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Avjøvni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wbKU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MÖnYxq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m`Kv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Rvbœv‡Z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hvIqvi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Dcvq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nvw`m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Abyev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`|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ZviwKe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ZvnvwKK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†_‡K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8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3473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0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33956"/>
            <a:ext cx="8662416" cy="140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" y="2362200"/>
            <a:ext cx="869899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8"/>
          <a:stretch/>
        </p:blipFill>
        <p:spPr>
          <a:xfrm>
            <a:off x="216408" y="609600"/>
            <a:ext cx="869899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00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/>
          <a:stretch/>
        </p:blipFill>
        <p:spPr>
          <a:xfrm>
            <a:off x="228600" y="2133600"/>
            <a:ext cx="8701275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14528"/>
            <a:ext cx="5486400" cy="1033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nvw`m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- 265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/>
          <a:stretch/>
        </p:blipFill>
        <p:spPr>
          <a:xfrm>
            <a:off x="304800" y="2429256"/>
            <a:ext cx="8495242" cy="307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3352800" y="228600"/>
            <a:ext cx="3429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e¨vL¨v-we‡kølY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7337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2" b="87200"/>
          <a:stretch/>
        </p:blipFill>
        <p:spPr>
          <a:xfrm>
            <a:off x="2057400" y="914400"/>
            <a:ext cx="4793571" cy="76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60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>
          <a:xfrm>
            <a:off x="457200" y="2667000"/>
            <a:ext cx="8210261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Rvbœv‡Z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hvevi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mnR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Dcvq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</Template>
  <TotalTime>270</TotalTime>
  <Words>90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</vt:lpstr>
      <vt:lpstr>PowerPoint Presentation</vt:lpstr>
      <vt:lpstr>`vwLj  beg-`kg †kÖwY welqt- nvw`m kwid</vt:lpstr>
      <vt:lpstr>GB cvV †_‡K Avgiv hv wkLe.....</vt:lpstr>
      <vt:lpstr>PowerPoint Presentation</vt:lpstr>
      <vt:lpstr>PowerPoint Presentation</vt:lpstr>
      <vt:lpstr>nvw`m- 265</vt:lpstr>
      <vt:lpstr>PowerPoint Presentation</vt:lpstr>
      <vt:lpstr>PowerPoint Presentation</vt:lpstr>
      <vt:lpstr>Rvbœv‡Z hvevi mnR Dcvq....</vt:lpstr>
      <vt:lpstr>PowerPoint Presentation</vt:lpstr>
      <vt:lpstr>PowerPoint Presentation</vt:lpstr>
      <vt:lpstr>evwoi KvR...</vt:lpstr>
      <vt:lpstr>ab¨ev`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2006-08-16T00:00:00Z</dcterms:created>
  <dcterms:modified xsi:type="dcterms:W3CDTF">2020-10-20T02:12:07Z</dcterms:modified>
</cp:coreProperties>
</file>