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124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3289250-7408-482A-88FD-91FD4F33180D}"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56950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1555300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8107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72142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85287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36882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725207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44289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94653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89250-7408-482A-88FD-91FD4F33180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227746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289250-7408-482A-88FD-91FD4F33180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103287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289250-7408-482A-88FD-91FD4F33180D}"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19500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289250-7408-482A-88FD-91FD4F33180D}"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21885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89250-7408-482A-88FD-91FD4F33180D}"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29556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289250-7408-482A-88FD-91FD4F33180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139479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289250-7408-482A-88FD-91FD4F33180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74DE1-8FD3-4B16-BEB9-838825353317}" type="slidenum">
              <a:rPr lang="en-US" smtClean="0"/>
              <a:t>‹#›</a:t>
            </a:fld>
            <a:endParaRPr lang="en-US"/>
          </a:p>
        </p:txBody>
      </p:sp>
    </p:spTree>
    <p:extLst>
      <p:ext uri="{BB962C8B-B14F-4D97-AF65-F5344CB8AC3E}">
        <p14:creationId xmlns:p14="http://schemas.microsoft.com/office/powerpoint/2010/main" val="349703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3289250-7408-482A-88FD-91FD4F33180D}" type="datetimeFigureOut">
              <a:rPr lang="en-US" smtClean="0"/>
              <a:t>10/20/2020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DF74DE1-8FD3-4B16-BEB9-838825353317}" type="slidenum">
              <a:rPr lang="en-US" smtClean="0"/>
              <a:t>‹#›</a:t>
            </a:fld>
            <a:endParaRPr lang="en-US"/>
          </a:p>
        </p:txBody>
      </p:sp>
    </p:spTree>
    <p:extLst>
      <p:ext uri="{BB962C8B-B14F-4D97-AF65-F5344CB8AC3E}">
        <p14:creationId xmlns:p14="http://schemas.microsoft.com/office/powerpoint/2010/main" val="14158620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99390-9EDF-40EC-82AD-7B37B0AC0C71}"/>
              </a:ext>
            </a:extLst>
          </p:cNvPr>
          <p:cNvSpPr>
            <a:spLocks noGrp="1"/>
          </p:cNvSpPr>
          <p:nvPr>
            <p:ph type="ctrTitle"/>
          </p:nvPr>
        </p:nvSpPr>
        <p:spPr>
          <a:xfrm>
            <a:off x="1524000" y="2896066"/>
            <a:ext cx="9144000" cy="1065868"/>
          </a:xfrm>
        </p:spPr>
        <p:txBody>
          <a:bodyPr>
            <a:normAutofit/>
          </a:bodyPr>
          <a:lstStyle/>
          <a:p>
            <a:r>
              <a:rPr lang="as-IN" b="1" i="0" u="none" strike="noStrike" dirty="0">
                <a:solidFill>
                  <a:srgbClr val="1B1C27"/>
                </a:solidFill>
                <a:effectLst/>
                <a:latin typeface="SolaimanLipi" panose="03000600000000000000" pitchFamily="66" charset="0"/>
                <a:cs typeface="SolaimanLipi" panose="03000600000000000000" pitchFamily="66" charset="0"/>
              </a:rPr>
              <a:t>সারাংশ সারমর্ম লেখার নিয়ম</a:t>
            </a:r>
            <a:endParaRPr lang="en-US" dirty="0">
              <a:latin typeface="SolaimanLipi" panose="03000600000000000000" pitchFamily="66" charset="0"/>
              <a:cs typeface="SolaimanLipi" panose="03000600000000000000" pitchFamily="66" charset="0"/>
            </a:endParaRPr>
          </a:p>
        </p:txBody>
      </p:sp>
    </p:spTree>
    <p:extLst>
      <p:ext uri="{BB962C8B-B14F-4D97-AF65-F5344CB8AC3E}">
        <p14:creationId xmlns:p14="http://schemas.microsoft.com/office/powerpoint/2010/main" val="172022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4C1E-D639-4346-8263-2BB72A336EF3}"/>
              </a:ext>
            </a:extLst>
          </p:cNvPr>
          <p:cNvSpPr>
            <a:spLocks noGrp="1"/>
          </p:cNvSpPr>
          <p:nvPr>
            <p:ph type="title"/>
          </p:nvPr>
        </p:nvSpPr>
        <p:spPr/>
        <p:txBody>
          <a:bodyPr>
            <a:normAutofit/>
          </a:bodyPr>
          <a:lstStyle/>
          <a:p>
            <a:r>
              <a:rPr lang="as-IN" b="0" i="0" u="none" strike="noStrike" dirty="0">
                <a:effectLst/>
                <a:latin typeface="SolaimanLipi" panose="03000600000000000000" pitchFamily="66" charset="0"/>
                <a:cs typeface="SolaimanLipi" panose="03000600000000000000" pitchFamily="66" charset="0"/>
              </a:rPr>
              <a:t>সারাংশ সারমর্ম লেখার নিয়মঃ</a:t>
            </a:r>
            <a:r>
              <a:rPr lang="as-IN" b="1" i="0" u="none" strike="noStrike" dirty="0">
                <a:effectLst/>
                <a:latin typeface="SolaimanLipi" panose="03000600000000000000" pitchFamily="66" charset="0"/>
                <a:cs typeface="SolaimanLipi" panose="03000600000000000000" pitchFamily="66" charset="0"/>
              </a:rPr>
              <a:t> </a:t>
            </a:r>
            <a:r>
              <a:rPr lang="as-IN" b="0" i="0" u="none" strike="noStrike" dirty="0">
                <a:effectLst/>
                <a:latin typeface="SolaimanLipi" panose="03000600000000000000" pitchFamily="66" charset="0"/>
                <a:cs typeface="SolaimanLipi" panose="03000600000000000000" pitchFamily="66" charset="0"/>
              </a:rPr>
              <a:t>সারাংশ সারমর্ম কি?</a:t>
            </a:r>
            <a:br>
              <a:rPr lang="as-IN" b="1" i="0" u="none" strike="noStrike" dirty="0">
                <a:effectLst/>
                <a:latin typeface="SolaimanLipi" panose="03000600000000000000" pitchFamily="66" charset="0"/>
                <a:cs typeface="SolaimanLipi" panose="03000600000000000000" pitchFamily="66" charset="0"/>
              </a:rPr>
            </a:br>
            <a:endParaRPr lang="en-US" dirty="0">
              <a:latin typeface="SolaimanLipi" panose="03000600000000000000" pitchFamily="66" charset="0"/>
              <a:cs typeface="SolaimanLipi" panose="03000600000000000000" pitchFamily="66" charset="0"/>
            </a:endParaRPr>
          </a:p>
        </p:txBody>
      </p:sp>
      <p:sp>
        <p:nvSpPr>
          <p:cNvPr id="3" name="Content Placeholder 2">
            <a:extLst>
              <a:ext uri="{FF2B5EF4-FFF2-40B4-BE49-F238E27FC236}">
                <a16:creationId xmlns:a16="http://schemas.microsoft.com/office/drawing/2014/main" id="{E2FC8DC7-8080-45D8-B4FC-EB50ADD9046C}"/>
              </a:ext>
            </a:extLst>
          </p:cNvPr>
          <p:cNvSpPr>
            <a:spLocks noGrp="1"/>
          </p:cNvSpPr>
          <p:nvPr>
            <p:ph idx="1"/>
          </p:nvPr>
        </p:nvSpPr>
        <p:spPr/>
        <p:txBody>
          <a:bodyPr>
            <a:normAutofit/>
          </a:bodyPr>
          <a:lstStyle/>
          <a:p>
            <a:pPr algn="l" fontAlgn="base"/>
            <a:r>
              <a:rPr lang="as-IN" b="0" i="0" u="none" strike="noStrike" dirty="0">
                <a:solidFill>
                  <a:schemeClr val="tx1"/>
                </a:solidFill>
                <a:effectLst/>
                <a:latin typeface="SolaimanLipi" panose="03000600000000000000" pitchFamily="66" charset="0"/>
                <a:cs typeface="SolaimanLipi" panose="03000600000000000000" pitchFamily="66" charset="0"/>
              </a:rPr>
              <a:t>কোনাে কবিতা পদ্য রচনার মূল ভাব বা বক্তব্যকে অল্প কথায় প্রকাশ করার নাম সারমর্ম লিখন। আর কোনাে গদ্য রচনার মূল ভাব বা বক্তব্যকে অল্প কথায় প্রকাশ করার নাম সারাংশ বা ভাবসংকোচন।</a:t>
            </a:r>
          </a:p>
          <a:p>
            <a:pPr algn="l" fontAlgn="base"/>
            <a:r>
              <a:rPr lang="as-IN" b="0" i="0" u="none" strike="noStrike" dirty="0">
                <a:solidFill>
                  <a:schemeClr val="tx1"/>
                </a:solidFill>
                <a:effectLst/>
                <a:latin typeface="SolaimanLipi" panose="03000600000000000000" pitchFamily="66" charset="0"/>
                <a:cs typeface="SolaimanLipi" panose="03000600000000000000" pitchFamily="66" charset="0"/>
              </a:rPr>
              <a:t>সারমর্ম লিখতে গেলে, উল্লিখিত অংশের কেন্দ্রীয় ভাববস্তু বা অন্তৰ্জন, অন্তর্নিহিত অর্থ, মর্মবাণী, কেন্দ্রীয় সত্যকে উন্মােচিত করে তা দু তিন কথার মধ্য দিয়ে স্পষ্টভাবে ফুটিয়ে তুলতে হবে।</a:t>
            </a:r>
          </a:p>
          <a:p>
            <a:pPr algn="l" fontAlgn="base"/>
            <a:r>
              <a:rPr lang="as-IN" b="0" i="0" u="none" strike="noStrike" dirty="0">
                <a:solidFill>
                  <a:schemeClr val="tx1"/>
                </a:solidFill>
                <a:effectLst/>
                <a:latin typeface="SolaimanLipi" panose="03000600000000000000" pitchFamily="66" charset="0"/>
                <a:cs typeface="SolaimanLipi" panose="03000600000000000000" pitchFamily="66" charset="0"/>
              </a:rPr>
              <a:t>পক্ষান্তরে, কোনাে রচনার ভাবসংকোচন করতে গেলে, উল্লিখিত অংশের মূল প্রতিপাদ্য বিষয়, প্রাসজ্গিক বিষয় এবং বিমূর্ত ভাববস্তুকে দু-চারটি কথার মধ্য দিয়ে মূর্ত করে তথা তার তাৎপর্য স্পষ্টভাবে ফুটিয়ে তুলতে হবে।</a:t>
            </a:r>
          </a:p>
          <a:p>
            <a:endParaRPr lang="en-US" dirty="0">
              <a:solidFill>
                <a:schemeClr val="tx1"/>
              </a:solidFill>
              <a:latin typeface="SolaimanLipi" panose="03000600000000000000" pitchFamily="66" charset="0"/>
              <a:cs typeface="SolaimanLipi" panose="03000600000000000000" pitchFamily="66" charset="0"/>
            </a:endParaRPr>
          </a:p>
        </p:txBody>
      </p:sp>
    </p:spTree>
    <p:extLst>
      <p:ext uri="{BB962C8B-B14F-4D97-AF65-F5344CB8AC3E}">
        <p14:creationId xmlns:p14="http://schemas.microsoft.com/office/powerpoint/2010/main" val="408988895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TotalTime>
  <Words>110</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Century Gothic</vt:lpstr>
      <vt:lpstr>SolaimanLipi</vt:lpstr>
      <vt:lpstr>Wingdings 3</vt:lpstr>
      <vt:lpstr>Slice</vt:lpstr>
      <vt:lpstr>সারাংশ সারমর্ম লেখার নিয়ম</vt:lpstr>
      <vt:lpstr>সারাংশ সারমর্ম লেখার নিয়মঃ সারাংশ সারমর্ম কি?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সারাংশ সারমর্ম লেখার নিয়ম</dc:title>
  <dc:creator>Swopnil</dc:creator>
  <cp:lastModifiedBy>Swopnil</cp:lastModifiedBy>
  <cp:revision>1</cp:revision>
  <dcterms:created xsi:type="dcterms:W3CDTF">2020-10-20T09:56:57Z</dcterms:created>
  <dcterms:modified xsi:type="dcterms:W3CDTF">2020-10-20T09:58:48Z</dcterms:modified>
</cp:coreProperties>
</file>