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88" r:id="rId4"/>
    <p:sldId id="300" r:id="rId5"/>
    <p:sldId id="262" r:id="rId6"/>
    <p:sldId id="290" r:id="rId7"/>
    <p:sldId id="263" r:id="rId8"/>
    <p:sldId id="264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BE1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5294B-B7AC-416A-B2D3-396B47E324B4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2EB6D-9BE5-4B07-96E1-6750B13A244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সার্চ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ইঞ্জিন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তালিকা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তৈরী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আসবে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5C745B1-BBD4-4592-B69D-AD668EE57E6D}" type="parTrans" cxnId="{729D504B-895C-44E5-A54A-7EF2B7931FCB}">
      <dgm:prSet/>
      <dgm:spPr/>
      <dgm:t>
        <a:bodyPr/>
        <a:lstStyle/>
        <a:p>
          <a:endParaRPr lang="en-US"/>
        </a:p>
      </dgm:t>
    </dgm:pt>
    <dgm:pt modelId="{852A791A-F31A-495B-9643-04D17C3ADF3A}" type="sibTrans" cxnId="{729D504B-895C-44E5-A54A-7EF2B7931FCB}">
      <dgm:prSet/>
      <dgm:spPr/>
      <dgm:t>
        <a:bodyPr/>
        <a:lstStyle/>
        <a:p>
          <a:endParaRPr lang="en-US"/>
        </a:p>
      </dgm:t>
    </dgm:pt>
    <dgm:pt modelId="{A9BB5106-4215-4AEA-B938-07C2AF7677EA}" type="pres">
      <dgm:prSet presAssocID="{5AF5294B-B7AC-416A-B2D3-396B47E324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F773F-9F22-4D1D-ABD9-03E160D2A66E}" type="pres">
      <dgm:prSet presAssocID="{D922EB6D-9BE5-4B07-96E1-6750B13A244D}" presName="thickLine" presStyleLbl="alignNode1" presStyleIdx="0" presStyleCnt="1"/>
      <dgm:spPr/>
    </dgm:pt>
    <dgm:pt modelId="{9EA46B46-D1AC-454E-B95C-151C050E8711}" type="pres">
      <dgm:prSet presAssocID="{D922EB6D-9BE5-4B07-96E1-6750B13A244D}" presName="horz1" presStyleCnt="0"/>
      <dgm:spPr/>
    </dgm:pt>
    <dgm:pt modelId="{922C740E-9E22-4F8E-A9AE-3D938B3F06BB}" type="pres">
      <dgm:prSet presAssocID="{D922EB6D-9BE5-4B07-96E1-6750B13A244D}" presName="tx1" presStyleLbl="revTx" presStyleIdx="0" presStyleCnt="1"/>
      <dgm:spPr/>
      <dgm:t>
        <a:bodyPr/>
        <a:lstStyle/>
        <a:p>
          <a:endParaRPr lang="en-US"/>
        </a:p>
      </dgm:t>
    </dgm:pt>
    <dgm:pt modelId="{1F14E809-98F4-4C6F-A71B-EF1F57D4EAE9}" type="pres">
      <dgm:prSet presAssocID="{D922EB6D-9BE5-4B07-96E1-6750B13A244D}" presName="vert1" presStyleCnt="0"/>
      <dgm:spPr/>
    </dgm:pt>
  </dgm:ptLst>
  <dgm:cxnLst>
    <dgm:cxn modelId="{EBAE907A-8937-4811-BFE5-8B2737D8704B}" type="presOf" srcId="{5AF5294B-B7AC-416A-B2D3-396B47E324B4}" destId="{A9BB5106-4215-4AEA-B938-07C2AF7677EA}" srcOrd="0" destOrd="0" presId="urn:microsoft.com/office/officeart/2008/layout/LinedList"/>
    <dgm:cxn modelId="{33CFEB88-53FD-484B-9886-C88D5E9D7F46}" type="presOf" srcId="{D922EB6D-9BE5-4B07-96E1-6750B13A244D}" destId="{922C740E-9E22-4F8E-A9AE-3D938B3F06BB}" srcOrd="0" destOrd="0" presId="urn:microsoft.com/office/officeart/2008/layout/LinedList"/>
    <dgm:cxn modelId="{729D504B-895C-44E5-A54A-7EF2B7931FCB}" srcId="{5AF5294B-B7AC-416A-B2D3-396B47E324B4}" destId="{D922EB6D-9BE5-4B07-96E1-6750B13A244D}" srcOrd="0" destOrd="0" parTransId="{D5C745B1-BBD4-4592-B69D-AD668EE57E6D}" sibTransId="{852A791A-F31A-495B-9643-04D17C3ADF3A}"/>
    <dgm:cxn modelId="{A7ADE4BA-3114-4264-AF08-B5E83C1CB1D3}" type="presParOf" srcId="{A9BB5106-4215-4AEA-B938-07C2AF7677EA}" destId="{4D0F773F-9F22-4D1D-ABD9-03E160D2A66E}" srcOrd="0" destOrd="0" presId="urn:microsoft.com/office/officeart/2008/layout/LinedList"/>
    <dgm:cxn modelId="{FD78BC30-57FA-492E-A9CD-65755BD3954F}" type="presParOf" srcId="{A9BB5106-4215-4AEA-B938-07C2AF7677EA}" destId="{9EA46B46-D1AC-454E-B95C-151C050E8711}" srcOrd="1" destOrd="0" presId="urn:microsoft.com/office/officeart/2008/layout/LinedList"/>
    <dgm:cxn modelId="{BAB0B14E-5E8D-414B-8073-AC1CD5891AFA}" type="presParOf" srcId="{9EA46B46-D1AC-454E-B95C-151C050E8711}" destId="{922C740E-9E22-4F8E-A9AE-3D938B3F06BB}" srcOrd="0" destOrd="0" presId="urn:microsoft.com/office/officeart/2008/layout/LinedList"/>
    <dgm:cxn modelId="{FF309C3E-8695-4182-935B-A33809A9E0BB}" type="presParOf" srcId="{9EA46B46-D1AC-454E-B95C-151C050E8711}" destId="{1F14E809-98F4-4C6F-A71B-EF1F57D4EAE9}" srcOrd="1" destOrd="0" presId="urn:microsoft.com/office/officeart/2008/layout/Lin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DCEE-9474-4DA1-B3EB-840F345D0B5F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F9D-7AE3-4F0F-8F4F-6F4A9AEA2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8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362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5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2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07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2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84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1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59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5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29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5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60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6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7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97136-F70F-49D4-A1F6-98B64E0C64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1"/>
            <a:ext cx="9220201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87" y="257343"/>
            <a:ext cx="8744314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000" dirty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solidFill>
                <a:schemeClr val="bg2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8184"/>
            <a:ext cx="7696200" cy="4080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181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আইকনের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অত:পর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http://www.bangladesh.gov.bd/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দর্শনীয়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http://www.parjatan.gov.bd/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http://www.liberationwarmuseum.gov.bd/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নাসার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http://www.nasa.gov/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হয়েচে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http://www.earthquake.usgs.gov/earthquakes/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6।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এলকা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http://www.maps.goole.com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???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পিপীলিকা,আমাজান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267200"/>
            <a:ext cx="49530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এড্রেসবারে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টিকানাটি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অত:পর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গুগল: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www.google.com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ইয়াহু: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www.yahoo.com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বিং: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www.bing.com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পিপীলিকা: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www.pipilika.com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আমাজান: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www.amazon.com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C:\Users\B.C.C-1\Desktop\wrrw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.C.C-1\Desktop\wrrw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85180"/>
            <a:ext cx="1076325" cy="97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1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ew folder (2)\dssfgsdfs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65"/>
            <a:ext cx="7010400" cy="280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202603424"/>
              </p:ext>
            </p:extLst>
          </p:nvPr>
        </p:nvGraphicFramePr>
        <p:xfrm>
          <a:off x="950899" y="5238750"/>
          <a:ext cx="7488251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2228866" y="3295650"/>
            <a:ext cx="42819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7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900" b="1" dirty="0" err="1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9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b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1070"/>
            <a:ext cx="5562600" cy="46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4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9" y="-15513"/>
            <a:ext cx="915084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022" y="3886200"/>
            <a:ext cx="8041105" cy="295465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মোঃশরিফুল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b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মার্থা লিন্ডষ্ট্রম নূরজাহান বেগম বালিকা উচ্চ বিদ্যালয়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দাপনাজোর,করটিয়া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বাসাইল,টাঙ্গাইল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bn-BD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1" y="228600"/>
            <a:ext cx="7010400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New folder mobile\Pictures\facebook\FB_IMG_15018403025371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23209"/>
            <a:ext cx="4038600" cy="2686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018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4319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sz="89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bn-BD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6ষ্ঠ</a:t>
            </a:r>
            <a:endParaRPr lang="bn-BD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পাঠ:5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20</a:t>
            </a:r>
            <a:endParaRPr lang="bn-BD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38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62580"/>
            <a:ext cx="5646097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চেষ্ঠা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3505200" cy="3505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219200"/>
            <a:ext cx="4882243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027" y="162580"/>
            <a:ext cx="506997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6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33600"/>
            <a:ext cx="4490357" cy="2514600"/>
          </a:xfrm>
          <a:prstGeom prst="rect">
            <a:avLst/>
          </a:prstGeom>
        </p:spPr>
      </p:pic>
      <p:pic>
        <p:nvPicPr>
          <p:cNvPr id="6" name="Picture 5" descr="images(6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705" y="1828800"/>
            <a:ext cx="4122295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435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(7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3505200" cy="3505200"/>
          </a:xfrm>
        </p:spPr>
      </p:pic>
      <p:pic>
        <p:nvPicPr>
          <p:cNvPr id="6" name="Picture 5" descr="images(6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" y="-15512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958877">
            <a:off x="3656931" y="2001362"/>
            <a:ext cx="2202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20139381">
            <a:off x="4067967" y="382381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rot="20345500">
            <a:off x="3304870" y="490088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 rot="1287137">
            <a:off x="5352652" y="1870609"/>
            <a:ext cx="3177954" cy="237080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en-US" sz="40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40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b="1" dirty="0"/>
          </a:p>
        </p:txBody>
      </p:sp>
      <p:pic>
        <p:nvPicPr>
          <p:cNvPr id="102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796" y="2667000"/>
            <a:ext cx="3510404" cy="3583686"/>
          </a:xfrm>
          <a:prstGeom prst="rect">
            <a:avLst/>
          </a:prstGeom>
          <a:noFill/>
        </p:spPr>
      </p:pic>
      <p:sp>
        <p:nvSpPr>
          <p:cNvPr id="14" name="Bevel 13"/>
          <p:cNvSpPr/>
          <p:nvPr/>
        </p:nvSpPr>
        <p:spPr>
          <a:xfrm>
            <a:off x="762000" y="304800"/>
            <a:ext cx="7772400" cy="1066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BE12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199695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57200"/>
            <a:ext cx="38003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8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Recycled\D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06" y="228600"/>
            <a:ext cx="1456394" cy="1090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838200" y="1600200"/>
            <a:ext cx="7848600" cy="533400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838200" y="2590800"/>
            <a:ext cx="7848600" cy="53340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38200" y="3581400"/>
            <a:ext cx="7848600" cy="533400"/>
          </a:xfrm>
          <a:prstGeom prst="flowChartTermina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762000" y="4648200"/>
            <a:ext cx="7848600" cy="533400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963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???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ফক্স,গুগল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ক্রোম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অপেরা,ইন্টারনেট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প্লোয়ার,সাফারি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447800" cy="1397222"/>
          </a:xfrm>
          <a:prstGeom prst="rect">
            <a:avLst/>
          </a:prstGeom>
        </p:spPr>
      </p:pic>
      <p:pic>
        <p:nvPicPr>
          <p:cNvPr id="5" name="Picture 4" descr="images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0"/>
            <a:ext cx="1524000" cy="1524000"/>
          </a:xfrm>
          <a:prstGeom prst="rect">
            <a:avLst/>
          </a:prstGeom>
        </p:spPr>
      </p:pic>
      <p:pic>
        <p:nvPicPr>
          <p:cNvPr id="6" name="Picture 5" descr="images(6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43400"/>
            <a:ext cx="2143125" cy="2143125"/>
          </a:xfrm>
          <a:prstGeom prst="rect">
            <a:avLst/>
          </a:prstGeom>
        </p:spPr>
      </p:pic>
      <p:pic>
        <p:nvPicPr>
          <p:cNvPr id="7" name="Picture 6" descr="images(6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495800"/>
            <a:ext cx="2619375" cy="1743075"/>
          </a:xfrm>
          <a:prstGeom prst="rect">
            <a:avLst/>
          </a:prstGeom>
        </p:spPr>
      </p:pic>
      <p:pic>
        <p:nvPicPr>
          <p:cNvPr id="8" name="Picture 7" descr="images(6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572000"/>
            <a:ext cx="35528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464</Words>
  <Application>Microsoft Office PowerPoint</Application>
  <PresentationFormat>On-screen Show (4:3)</PresentationFormat>
  <Paragraphs>80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পাঠ পরিচিতি </vt:lpstr>
      <vt:lpstr>Slide 4</vt:lpstr>
      <vt:lpstr>Slide 5</vt:lpstr>
      <vt:lpstr>Slide 6</vt:lpstr>
      <vt:lpstr>Slide 7</vt:lpstr>
      <vt:lpstr>Slide 8</vt:lpstr>
      <vt:lpstr>ওয়েব ব্রাউজার কি???</vt:lpstr>
      <vt:lpstr>ব্রাউজার ব্যবহার করার নিয়ম।</vt:lpstr>
      <vt:lpstr>ওয়েব সাইটের ঠিকানা</vt:lpstr>
      <vt:lpstr>সার্চ ইঞ্জিন কি???</vt:lpstr>
      <vt:lpstr>সার্চ ইঞ্জিনের ব্যবহার</vt:lpstr>
      <vt:lpstr>সার্চ ইঞ্জিনের ঠিকানা</vt:lpstr>
      <vt:lpstr>মূল্যায়ন  </vt:lpstr>
      <vt:lpstr> দলীয় কাজ  </vt:lpstr>
      <vt:lpstr>Slide 17</vt:lpstr>
      <vt:lpstr> 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Hp</cp:lastModifiedBy>
  <cp:revision>304</cp:revision>
  <dcterms:created xsi:type="dcterms:W3CDTF">2015-01-11T05:57:29Z</dcterms:created>
  <dcterms:modified xsi:type="dcterms:W3CDTF">2020-10-20T12:48:30Z</dcterms:modified>
</cp:coreProperties>
</file>