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6680435-happy-muslim-family-playing-with-their-baby-isolated-on-white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76200"/>
            <a:ext cx="8763000" cy="236220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163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90800"/>
          </a:xfrm>
          <a:blipFill>
            <a:blip r:embed="rId2" cstate="print"/>
            <a:stretch>
              <a:fillRect/>
            </a:stretch>
          </a:blipFill>
        </p:spPr>
        <p:txBody>
          <a:bodyPr>
            <a:prstTxWarp prst="textWave1">
              <a:avLst/>
            </a:prstTxWarp>
            <a:noAutofit/>
          </a:bodyPr>
          <a:lstStyle/>
          <a:p>
            <a:r>
              <a:rPr lang="en-US" sz="9600" b="1" dirty="0" err="1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4196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কিশর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উপয়গুলো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মানুষিক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উপয়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।  </a:t>
            </a:r>
          </a:p>
          <a:p>
            <a:pPr marL="514350" indent="-514350">
              <a:buFont typeface="+mj-lt"/>
              <a:buAutoNum type="arabicParenR"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9800"/>
          </a:xfrm>
          <a:blipFill>
            <a:blip r:embed="rId2" cstate="print"/>
            <a:stretch>
              <a:fillRect/>
            </a:stretch>
          </a:blipFill>
          <a:ln w="7620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14600"/>
            <a:ext cx="9144000" cy="43434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দীর্ঘ্য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মেয়াদী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মানুষিক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আতংক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বিষন্নতা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তুলনামুলক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blipFill>
            <a:blip r:embed="rId2" cstate="print"/>
            <a:stretch>
              <a:fillRect/>
            </a:stretch>
          </a:blipFill>
        </p:spPr>
        <p:txBody>
          <a:bodyPr>
            <a:prstTxWarp prst="textTriangleInverted">
              <a:avLst/>
            </a:prstTxWarp>
            <a:normAutofit/>
          </a:bodyPr>
          <a:lstStyle/>
          <a:p>
            <a:r>
              <a:rPr lang="en-US" sz="6600" b="1" dirty="0" err="1" smtClean="0">
                <a:ln w="190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n w="190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ln w="190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6600" b="1" dirty="0">
              <a:ln w="19050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১  ।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গুরুতর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বিষন্নতার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লক্ষন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?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পড়াশুনার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ব্যার্থতা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? 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সমধান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000" dirty="0" smtClean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buNone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কৈশোরের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সীমানা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কলহ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বিচ্ছেদ</a:t>
            </a:r>
            <a:endParaRPr lang="en-US" sz="2000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457200" indent="-457200">
              <a:buNone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বিস্থার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আপরাধ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</a:t>
            </a:r>
          </a:p>
          <a:p>
            <a:pPr marL="457200" indent="-457200">
              <a:buNone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প্রতিকারে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উপয়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  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121195391_284754945834767_5591487494710219092_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b="4489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228600" y="0"/>
            <a:ext cx="8464177" cy="20928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000" b="1" dirty="0" err="1" smtClean="0">
                <a:ln w="5715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13000" b="1" dirty="0" smtClean="0">
                <a:ln w="5715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3000" b="1" dirty="0" err="1" smtClean="0">
                <a:ln w="5715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হাফিজ</a:t>
            </a:r>
            <a:r>
              <a:rPr lang="en-US" sz="13000" b="1" dirty="0" smtClean="0">
                <a:ln w="5715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3000" b="1" dirty="0">
              <a:ln w="57150">
                <a:solidFill>
                  <a:srgbClr val="C0000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dirty="0"/>
          </a:p>
        </p:txBody>
      </p:sp>
      <p:pic>
        <p:nvPicPr>
          <p:cNvPr id="4" name="Content Placeholder 3" descr="ta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6531" t="58927" r="28113" b="4034"/>
          <a:stretch>
            <a:fillRect/>
          </a:stretch>
        </p:blipFill>
        <p:spPr>
          <a:xfrm>
            <a:off x="304800" y="2743200"/>
            <a:ext cx="2819400" cy="3200400"/>
          </a:xfrm>
          <a:prstGeom prst="roundRect">
            <a:avLst>
              <a:gd name="adj" fmla="val 16667"/>
            </a:avLst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962400" y="3200400"/>
            <a:ext cx="4800600" cy="224676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তানজীরা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খানম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সিনিয়ার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আইসিটি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মোবাইল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নং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০১৭২৭৯৭৪৭৫৬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Email :- tangiralovely55@gmail.com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শাহী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মহল্লা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মোহাম্মাদীয়া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আলিম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কুতুবপুর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ফতুল্লা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,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নারায়নগঞ্জ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4343400"/>
            <a:ext cx="3962400" cy="1447800"/>
          </a:xfr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ঃ-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গার্হস্থ্য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ঃ- ৭ম </a:t>
            </a:r>
          </a:p>
          <a:p>
            <a:pPr>
              <a:buNone/>
            </a:pPr>
            <a:r>
              <a:rPr lang="en-US" sz="18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কৈশোরএ</a:t>
            </a:r>
            <a:r>
              <a:rPr lang="en-US" sz="18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মনোসামাজিক</a:t>
            </a:r>
            <a:r>
              <a:rPr lang="en-US" sz="18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18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180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ওপ্রতিরোধ</a:t>
            </a:r>
            <a:endParaRPr lang="en-US" sz="1800" dirty="0" smtClean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ঃ-  ৪০ মিনিট ।    </a:t>
            </a:r>
            <a:endParaRPr lang="en-US" sz="20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7" descr="download.jpg"/>
          <p:cNvPicPr>
            <a:picLocks noChangeAspect="1"/>
          </p:cNvPicPr>
          <p:nvPr/>
        </p:nvPicPr>
        <p:blipFill>
          <a:blip r:embed="rId2" cstate="print"/>
          <a:srcRect l="13793" t="2778" r="10345" b="19445"/>
          <a:stretch>
            <a:fillRect/>
          </a:stretch>
        </p:blipFill>
        <p:spPr>
          <a:xfrm>
            <a:off x="6477000" y="1676400"/>
            <a:ext cx="16764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76400"/>
            <a:ext cx="4038600" cy="412452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5638800" cy="20574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5dc99eba3afd3735337c56e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362200"/>
            <a:ext cx="2768101" cy="2070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4648200"/>
            <a:ext cx="2868355" cy="2008263"/>
          </a:xfrm>
          <a:prstGeom prst="snip2DiagRect">
            <a:avLst>
              <a:gd name="adj1" fmla="val 1049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nsomnia1-150280.jpg"/>
          <p:cNvPicPr>
            <a:picLocks noChangeAspect="1"/>
          </p:cNvPicPr>
          <p:nvPr/>
        </p:nvPicPr>
        <p:blipFill>
          <a:blip r:embed="rId5" cstate="print"/>
          <a:srcRect t="5294" r="12276"/>
          <a:stretch>
            <a:fillRect/>
          </a:stretch>
        </p:blipFill>
        <p:spPr>
          <a:xfrm>
            <a:off x="304800" y="4419600"/>
            <a:ext cx="3429000" cy="22555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6" descr="ekakitto-somoy-186893.jpg"/>
          <p:cNvPicPr>
            <a:picLocks noChangeAspect="1"/>
          </p:cNvPicPr>
          <p:nvPr/>
        </p:nvPicPr>
        <p:blipFill>
          <a:blip r:embed="rId6" cstate="print"/>
          <a:srcRect l="14878" t="10000" r="39593" b="7647"/>
          <a:stretch>
            <a:fillRect/>
          </a:stretch>
        </p:blipFill>
        <p:spPr>
          <a:xfrm>
            <a:off x="5715000" y="2362200"/>
            <a:ext cx="2590800" cy="19255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295400"/>
          </a:xfrm>
        </p:spPr>
        <p:txBody>
          <a:bodyPr>
            <a:prstTxWarp prst="textWave4">
              <a:avLst/>
            </a:prstTxWarp>
            <a:no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sz="6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162800" cy="53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কৈশো্রের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মনোসামাজিক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28453" y="2439726"/>
            <a:ext cx="5404681" cy="3858147"/>
            <a:chOff x="2128453" y="2439726"/>
            <a:chExt cx="5404681" cy="3858147"/>
          </a:xfrm>
        </p:grpSpPr>
        <p:sp>
          <p:nvSpPr>
            <p:cNvPr id="7" name="Freeform 6"/>
            <p:cNvSpPr/>
            <p:nvPr/>
          </p:nvSpPr>
          <p:spPr>
            <a:xfrm>
              <a:off x="3930419" y="4557513"/>
              <a:ext cx="1740360" cy="1740360"/>
            </a:xfrm>
            <a:custGeom>
              <a:avLst/>
              <a:gdLst>
                <a:gd name="connsiteX0" fmla="*/ 0 w 1740360"/>
                <a:gd name="connsiteY0" fmla="*/ 870180 h 1740360"/>
                <a:gd name="connsiteX1" fmla="*/ 254871 w 1740360"/>
                <a:gd name="connsiteY1" fmla="*/ 254870 h 1740360"/>
                <a:gd name="connsiteX2" fmla="*/ 870182 w 1740360"/>
                <a:gd name="connsiteY2" fmla="*/ 1 h 1740360"/>
                <a:gd name="connsiteX3" fmla="*/ 1485492 w 1740360"/>
                <a:gd name="connsiteY3" fmla="*/ 254872 h 1740360"/>
                <a:gd name="connsiteX4" fmla="*/ 1740361 w 1740360"/>
                <a:gd name="connsiteY4" fmla="*/ 870183 h 1740360"/>
                <a:gd name="connsiteX5" fmla="*/ 1485491 w 1740360"/>
                <a:gd name="connsiteY5" fmla="*/ 1485493 h 1740360"/>
                <a:gd name="connsiteX6" fmla="*/ 870180 w 1740360"/>
                <a:gd name="connsiteY6" fmla="*/ 1740363 h 1740360"/>
                <a:gd name="connsiteX7" fmla="*/ 254870 w 1740360"/>
                <a:gd name="connsiteY7" fmla="*/ 1485493 h 1740360"/>
                <a:gd name="connsiteX8" fmla="*/ 1 w 1740360"/>
                <a:gd name="connsiteY8" fmla="*/ 870182 h 1740360"/>
                <a:gd name="connsiteX9" fmla="*/ 0 w 1740360"/>
                <a:gd name="connsiteY9" fmla="*/ 870180 h 174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0360" h="1740360">
                  <a:moveTo>
                    <a:pt x="0" y="870180"/>
                  </a:moveTo>
                  <a:cubicBezTo>
                    <a:pt x="0" y="639394"/>
                    <a:pt x="91680" y="418060"/>
                    <a:pt x="254871" y="254870"/>
                  </a:cubicBezTo>
                  <a:cubicBezTo>
                    <a:pt x="418062" y="91680"/>
                    <a:pt x="639396" y="1"/>
                    <a:pt x="870182" y="1"/>
                  </a:cubicBezTo>
                  <a:cubicBezTo>
                    <a:pt x="1100968" y="1"/>
                    <a:pt x="1322302" y="91681"/>
                    <a:pt x="1485492" y="254872"/>
                  </a:cubicBezTo>
                  <a:cubicBezTo>
                    <a:pt x="1648682" y="418063"/>
                    <a:pt x="1740361" y="639397"/>
                    <a:pt x="1740361" y="870183"/>
                  </a:cubicBezTo>
                  <a:cubicBezTo>
                    <a:pt x="1740361" y="1100969"/>
                    <a:pt x="1648682" y="1322303"/>
                    <a:pt x="1485491" y="1485493"/>
                  </a:cubicBezTo>
                  <a:cubicBezTo>
                    <a:pt x="1322300" y="1648683"/>
                    <a:pt x="1100967" y="1740363"/>
                    <a:pt x="870180" y="1740363"/>
                  </a:cubicBezTo>
                  <a:cubicBezTo>
                    <a:pt x="639394" y="1740363"/>
                    <a:pt x="418060" y="1648683"/>
                    <a:pt x="254870" y="1485493"/>
                  </a:cubicBezTo>
                  <a:cubicBezTo>
                    <a:pt x="91680" y="1322302"/>
                    <a:pt x="0" y="1100969"/>
                    <a:pt x="1" y="870182"/>
                  </a:cubicBezTo>
                  <a:cubicBezTo>
                    <a:pt x="1" y="870181"/>
                    <a:pt x="0" y="870181"/>
                    <a:pt x="0" y="870180"/>
                  </a:cubicBezTo>
                  <a:close/>
                </a:path>
              </a:pathLst>
            </a:custGeom>
            <a:blipFill rotWithShape="0">
              <a:blip r:embed="rId2" cstate="print"/>
              <a:stretch>
                <a:fillRect/>
              </a:stretch>
            </a:blipFill>
            <a:ln w="762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570" tIns="267570" rIns="267570" bIns="2675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মনো</a:t>
              </a:r>
              <a:r>
                <a:rPr lang="en-US" sz="2000" b="1" kern="1200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kern="1200" dirty="0" err="1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সামাজিক</a:t>
              </a:r>
              <a:r>
                <a:rPr lang="en-US" sz="2000" b="1" kern="1200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b="1" kern="12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Left Arrow 7"/>
            <p:cNvSpPr/>
            <p:nvPr/>
          </p:nvSpPr>
          <p:spPr>
            <a:xfrm rot="12962820">
              <a:off x="2827356" y="4229244"/>
              <a:ext cx="1334636" cy="49600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2128453" y="3423225"/>
              <a:ext cx="1653342" cy="1322673"/>
            </a:xfrm>
            <a:custGeom>
              <a:avLst/>
              <a:gdLst>
                <a:gd name="connsiteX0" fmla="*/ 0 w 1653342"/>
                <a:gd name="connsiteY0" fmla="*/ 132267 h 1322673"/>
                <a:gd name="connsiteX1" fmla="*/ 38740 w 1653342"/>
                <a:gd name="connsiteY1" fmla="*/ 38740 h 1322673"/>
                <a:gd name="connsiteX2" fmla="*/ 132267 w 1653342"/>
                <a:gd name="connsiteY2" fmla="*/ 0 h 1322673"/>
                <a:gd name="connsiteX3" fmla="*/ 1521075 w 1653342"/>
                <a:gd name="connsiteY3" fmla="*/ 0 h 1322673"/>
                <a:gd name="connsiteX4" fmla="*/ 1614602 w 1653342"/>
                <a:gd name="connsiteY4" fmla="*/ 38740 h 1322673"/>
                <a:gd name="connsiteX5" fmla="*/ 1653342 w 1653342"/>
                <a:gd name="connsiteY5" fmla="*/ 132267 h 1322673"/>
                <a:gd name="connsiteX6" fmla="*/ 1653342 w 1653342"/>
                <a:gd name="connsiteY6" fmla="*/ 1190406 h 1322673"/>
                <a:gd name="connsiteX7" fmla="*/ 1614602 w 1653342"/>
                <a:gd name="connsiteY7" fmla="*/ 1283933 h 1322673"/>
                <a:gd name="connsiteX8" fmla="*/ 1521075 w 1653342"/>
                <a:gd name="connsiteY8" fmla="*/ 1322673 h 1322673"/>
                <a:gd name="connsiteX9" fmla="*/ 132267 w 1653342"/>
                <a:gd name="connsiteY9" fmla="*/ 1322673 h 1322673"/>
                <a:gd name="connsiteX10" fmla="*/ 38740 w 1653342"/>
                <a:gd name="connsiteY10" fmla="*/ 1283933 h 1322673"/>
                <a:gd name="connsiteX11" fmla="*/ 0 w 1653342"/>
                <a:gd name="connsiteY11" fmla="*/ 1190406 h 1322673"/>
                <a:gd name="connsiteX12" fmla="*/ 0 w 1653342"/>
                <a:gd name="connsiteY12" fmla="*/ 132267 h 132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3342" h="1322673">
                  <a:moveTo>
                    <a:pt x="0" y="132267"/>
                  </a:moveTo>
                  <a:cubicBezTo>
                    <a:pt x="0" y="97188"/>
                    <a:pt x="13935" y="63545"/>
                    <a:pt x="38740" y="38740"/>
                  </a:cubicBezTo>
                  <a:cubicBezTo>
                    <a:pt x="63545" y="13935"/>
                    <a:pt x="97188" y="0"/>
                    <a:pt x="132267" y="0"/>
                  </a:cubicBezTo>
                  <a:lnTo>
                    <a:pt x="1521075" y="0"/>
                  </a:lnTo>
                  <a:cubicBezTo>
                    <a:pt x="1556154" y="0"/>
                    <a:pt x="1589797" y="13935"/>
                    <a:pt x="1614602" y="38740"/>
                  </a:cubicBezTo>
                  <a:cubicBezTo>
                    <a:pt x="1639407" y="63545"/>
                    <a:pt x="1653342" y="97188"/>
                    <a:pt x="1653342" y="132267"/>
                  </a:cubicBezTo>
                  <a:lnTo>
                    <a:pt x="1653342" y="1190406"/>
                  </a:lnTo>
                  <a:cubicBezTo>
                    <a:pt x="1653342" y="1225485"/>
                    <a:pt x="1639407" y="1259128"/>
                    <a:pt x="1614602" y="1283933"/>
                  </a:cubicBezTo>
                  <a:cubicBezTo>
                    <a:pt x="1589797" y="1308738"/>
                    <a:pt x="1556154" y="1322673"/>
                    <a:pt x="1521075" y="1322673"/>
                  </a:cubicBezTo>
                  <a:lnTo>
                    <a:pt x="132267" y="1322673"/>
                  </a:lnTo>
                  <a:cubicBezTo>
                    <a:pt x="97188" y="1322673"/>
                    <a:pt x="63545" y="1308738"/>
                    <a:pt x="38740" y="1283933"/>
                  </a:cubicBezTo>
                  <a:cubicBezTo>
                    <a:pt x="13935" y="1259128"/>
                    <a:pt x="0" y="1225485"/>
                    <a:pt x="0" y="1190406"/>
                  </a:cubicBezTo>
                  <a:lnTo>
                    <a:pt x="0" y="132267"/>
                  </a:ln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 w="762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7320" tIns="107320" rIns="107320" bIns="1073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সমস্যা</a:t>
              </a:r>
              <a:r>
                <a:rPr lang="en-US" sz="3600" b="1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b="1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Left Arrow 9"/>
            <p:cNvSpPr/>
            <p:nvPr/>
          </p:nvSpPr>
          <p:spPr>
            <a:xfrm rot="16200000">
              <a:off x="4112427" y="3541234"/>
              <a:ext cx="1376345" cy="49600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973928" y="2439726"/>
              <a:ext cx="1653342" cy="1322673"/>
            </a:xfrm>
            <a:custGeom>
              <a:avLst/>
              <a:gdLst>
                <a:gd name="connsiteX0" fmla="*/ 0 w 1653342"/>
                <a:gd name="connsiteY0" fmla="*/ 132267 h 1322673"/>
                <a:gd name="connsiteX1" fmla="*/ 38740 w 1653342"/>
                <a:gd name="connsiteY1" fmla="*/ 38740 h 1322673"/>
                <a:gd name="connsiteX2" fmla="*/ 132267 w 1653342"/>
                <a:gd name="connsiteY2" fmla="*/ 0 h 1322673"/>
                <a:gd name="connsiteX3" fmla="*/ 1521075 w 1653342"/>
                <a:gd name="connsiteY3" fmla="*/ 0 h 1322673"/>
                <a:gd name="connsiteX4" fmla="*/ 1614602 w 1653342"/>
                <a:gd name="connsiteY4" fmla="*/ 38740 h 1322673"/>
                <a:gd name="connsiteX5" fmla="*/ 1653342 w 1653342"/>
                <a:gd name="connsiteY5" fmla="*/ 132267 h 1322673"/>
                <a:gd name="connsiteX6" fmla="*/ 1653342 w 1653342"/>
                <a:gd name="connsiteY6" fmla="*/ 1190406 h 1322673"/>
                <a:gd name="connsiteX7" fmla="*/ 1614602 w 1653342"/>
                <a:gd name="connsiteY7" fmla="*/ 1283933 h 1322673"/>
                <a:gd name="connsiteX8" fmla="*/ 1521075 w 1653342"/>
                <a:gd name="connsiteY8" fmla="*/ 1322673 h 1322673"/>
                <a:gd name="connsiteX9" fmla="*/ 132267 w 1653342"/>
                <a:gd name="connsiteY9" fmla="*/ 1322673 h 1322673"/>
                <a:gd name="connsiteX10" fmla="*/ 38740 w 1653342"/>
                <a:gd name="connsiteY10" fmla="*/ 1283933 h 1322673"/>
                <a:gd name="connsiteX11" fmla="*/ 0 w 1653342"/>
                <a:gd name="connsiteY11" fmla="*/ 1190406 h 1322673"/>
                <a:gd name="connsiteX12" fmla="*/ 0 w 1653342"/>
                <a:gd name="connsiteY12" fmla="*/ 132267 h 132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3342" h="1322673">
                  <a:moveTo>
                    <a:pt x="0" y="132267"/>
                  </a:moveTo>
                  <a:cubicBezTo>
                    <a:pt x="0" y="97188"/>
                    <a:pt x="13935" y="63545"/>
                    <a:pt x="38740" y="38740"/>
                  </a:cubicBezTo>
                  <a:cubicBezTo>
                    <a:pt x="63545" y="13935"/>
                    <a:pt x="97188" y="0"/>
                    <a:pt x="132267" y="0"/>
                  </a:cubicBezTo>
                  <a:lnTo>
                    <a:pt x="1521075" y="0"/>
                  </a:lnTo>
                  <a:cubicBezTo>
                    <a:pt x="1556154" y="0"/>
                    <a:pt x="1589797" y="13935"/>
                    <a:pt x="1614602" y="38740"/>
                  </a:cubicBezTo>
                  <a:cubicBezTo>
                    <a:pt x="1639407" y="63545"/>
                    <a:pt x="1653342" y="97188"/>
                    <a:pt x="1653342" y="132267"/>
                  </a:cubicBezTo>
                  <a:lnTo>
                    <a:pt x="1653342" y="1190406"/>
                  </a:lnTo>
                  <a:cubicBezTo>
                    <a:pt x="1653342" y="1225485"/>
                    <a:pt x="1639407" y="1259128"/>
                    <a:pt x="1614602" y="1283933"/>
                  </a:cubicBezTo>
                  <a:cubicBezTo>
                    <a:pt x="1589797" y="1308738"/>
                    <a:pt x="1556154" y="1322673"/>
                    <a:pt x="1521075" y="1322673"/>
                  </a:cubicBezTo>
                  <a:lnTo>
                    <a:pt x="132267" y="1322673"/>
                  </a:lnTo>
                  <a:cubicBezTo>
                    <a:pt x="97188" y="1322673"/>
                    <a:pt x="63545" y="1308738"/>
                    <a:pt x="38740" y="1283933"/>
                  </a:cubicBezTo>
                  <a:cubicBezTo>
                    <a:pt x="13935" y="1259128"/>
                    <a:pt x="0" y="1225485"/>
                    <a:pt x="0" y="1190406"/>
                  </a:cubicBezTo>
                  <a:lnTo>
                    <a:pt x="0" y="132267"/>
                  </a:ln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 w="762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07320" tIns="107320" rIns="107320" bIns="1073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প্রতিকার</a:t>
              </a:r>
              <a:r>
                <a:rPr lang="en-US" sz="3600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 rot="19500000">
              <a:off x="5454573" y="4239911"/>
              <a:ext cx="1376345" cy="49600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5879792" y="3431856"/>
              <a:ext cx="1653342" cy="1322673"/>
            </a:xfrm>
            <a:custGeom>
              <a:avLst/>
              <a:gdLst>
                <a:gd name="connsiteX0" fmla="*/ 0 w 1653342"/>
                <a:gd name="connsiteY0" fmla="*/ 132267 h 1322673"/>
                <a:gd name="connsiteX1" fmla="*/ 38740 w 1653342"/>
                <a:gd name="connsiteY1" fmla="*/ 38740 h 1322673"/>
                <a:gd name="connsiteX2" fmla="*/ 132267 w 1653342"/>
                <a:gd name="connsiteY2" fmla="*/ 0 h 1322673"/>
                <a:gd name="connsiteX3" fmla="*/ 1521075 w 1653342"/>
                <a:gd name="connsiteY3" fmla="*/ 0 h 1322673"/>
                <a:gd name="connsiteX4" fmla="*/ 1614602 w 1653342"/>
                <a:gd name="connsiteY4" fmla="*/ 38740 h 1322673"/>
                <a:gd name="connsiteX5" fmla="*/ 1653342 w 1653342"/>
                <a:gd name="connsiteY5" fmla="*/ 132267 h 1322673"/>
                <a:gd name="connsiteX6" fmla="*/ 1653342 w 1653342"/>
                <a:gd name="connsiteY6" fmla="*/ 1190406 h 1322673"/>
                <a:gd name="connsiteX7" fmla="*/ 1614602 w 1653342"/>
                <a:gd name="connsiteY7" fmla="*/ 1283933 h 1322673"/>
                <a:gd name="connsiteX8" fmla="*/ 1521075 w 1653342"/>
                <a:gd name="connsiteY8" fmla="*/ 1322673 h 1322673"/>
                <a:gd name="connsiteX9" fmla="*/ 132267 w 1653342"/>
                <a:gd name="connsiteY9" fmla="*/ 1322673 h 1322673"/>
                <a:gd name="connsiteX10" fmla="*/ 38740 w 1653342"/>
                <a:gd name="connsiteY10" fmla="*/ 1283933 h 1322673"/>
                <a:gd name="connsiteX11" fmla="*/ 0 w 1653342"/>
                <a:gd name="connsiteY11" fmla="*/ 1190406 h 1322673"/>
                <a:gd name="connsiteX12" fmla="*/ 0 w 1653342"/>
                <a:gd name="connsiteY12" fmla="*/ 132267 h 132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3342" h="1322673">
                  <a:moveTo>
                    <a:pt x="0" y="132267"/>
                  </a:moveTo>
                  <a:cubicBezTo>
                    <a:pt x="0" y="97188"/>
                    <a:pt x="13935" y="63545"/>
                    <a:pt x="38740" y="38740"/>
                  </a:cubicBezTo>
                  <a:cubicBezTo>
                    <a:pt x="63545" y="13935"/>
                    <a:pt x="97188" y="0"/>
                    <a:pt x="132267" y="0"/>
                  </a:cubicBezTo>
                  <a:lnTo>
                    <a:pt x="1521075" y="0"/>
                  </a:lnTo>
                  <a:cubicBezTo>
                    <a:pt x="1556154" y="0"/>
                    <a:pt x="1589797" y="13935"/>
                    <a:pt x="1614602" y="38740"/>
                  </a:cubicBezTo>
                  <a:cubicBezTo>
                    <a:pt x="1639407" y="63545"/>
                    <a:pt x="1653342" y="97188"/>
                    <a:pt x="1653342" y="132267"/>
                  </a:cubicBezTo>
                  <a:lnTo>
                    <a:pt x="1653342" y="1190406"/>
                  </a:lnTo>
                  <a:cubicBezTo>
                    <a:pt x="1653342" y="1225485"/>
                    <a:pt x="1639407" y="1259128"/>
                    <a:pt x="1614602" y="1283933"/>
                  </a:cubicBezTo>
                  <a:cubicBezTo>
                    <a:pt x="1589797" y="1308738"/>
                    <a:pt x="1556154" y="1322673"/>
                    <a:pt x="1521075" y="1322673"/>
                  </a:cubicBezTo>
                  <a:lnTo>
                    <a:pt x="132267" y="1322673"/>
                  </a:lnTo>
                  <a:cubicBezTo>
                    <a:pt x="97188" y="1322673"/>
                    <a:pt x="63545" y="1308738"/>
                    <a:pt x="38740" y="1283933"/>
                  </a:cubicBezTo>
                  <a:cubicBezTo>
                    <a:pt x="13935" y="1259128"/>
                    <a:pt x="0" y="1225485"/>
                    <a:pt x="0" y="1190406"/>
                  </a:cubicBezTo>
                  <a:lnTo>
                    <a:pt x="0" y="132267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 w="762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7320" tIns="107320" rIns="107320" bIns="1073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প্রতিরোধ</a:t>
              </a:r>
              <a:r>
                <a:rPr lang="en-US" sz="3600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2895600" cy="639762"/>
          </a:xfrm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2057400"/>
          </a:xfrm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prstTxWarp prst="textWave1">
              <a:avLst/>
            </a:prstTxWarp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মনোসামাজিক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হতাশা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ও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বিষন্নতার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উপয়গুলো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rcRect r="45981" b="11111"/>
          <a:stretch>
            <a:fillRect/>
          </a:stretch>
        </p:blipFill>
        <p:spPr>
          <a:xfrm>
            <a:off x="5715000" y="3385457"/>
            <a:ext cx="3162301" cy="3472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photo-1438521998.jpg"/>
          <p:cNvPicPr>
            <a:picLocks noChangeAspect="1"/>
          </p:cNvPicPr>
          <p:nvPr/>
        </p:nvPicPr>
        <p:blipFill>
          <a:blip r:embed="rId3" cstate="print"/>
          <a:srcRect l="23449" t="-3796" r="23108"/>
          <a:stretch>
            <a:fillRect/>
          </a:stretch>
        </p:blipFill>
        <p:spPr>
          <a:xfrm>
            <a:off x="381000" y="3417119"/>
            <a:ext cx="2743201" cy="3440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70955964_627390701122020_3226975093179547648_n.jpg"/>
          <p:cNvPicPr>
            <a:picLocks noChangeAspect="1"/>
          </p:cNvPicPr>
          <p:nvPr/>
        </p:nvPicPr>
        <p:blipFill>
          <a:blip r:embed="rId4" cstate="print"/>
          <a:srcRect l="46162" t="46574"/>
          <a:stretch>
            <a:fillRect/>
          </a:stretch>
        </p:blipFill>
        <p:spPr>
          <a:xfrm>
            <a:off x="3276600" y="3505200"/>
            <a:ext cx="2331201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10400" cy="10207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।</a:t>
            </a:r>
            <a:br>
              <a:rPr lang="en-US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। </a:t>
            </a:r>
            <a:endParaRPr lang="en-US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524000"/>
            <a:ext cx="2743200" cy="2031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কলহ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1676400"/>
            <a:ext cx="2743200" cy="2123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খেলারসাথীর</a:t>
            </a:r>
            <a:r>
              <a:rPr lang="en-U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বিবাদ</a:t>
            </a:r>
            <a:r>
              <a:rPr lang="en-U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4419600"/>
            <a:ext cx="28194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400" b="1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400" b="1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9525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343400"/>
            <a:ext cx="2590800" cy="17543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2743200"/>
            <a:ext cx="2590800" cy="213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মানুষিক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4724400" cy="2209800"/>
          </a:xfrm>
        </p:spPr>
        <p:txBody>
          <a:bodyPr>
            <a:prstTxWarp prst="textWave1">
              <a:avLst/>
            </a:prstTxWarp>
            <a:noAutofit/>
          </a:bodyPr>
          <a:lstStyle/>
          <a:p>
            <a:r>
              <a:rPr lang="en-US" sz="6600" b="1" dirty="0" err="1" smtClean="0">
                <a:ln w="28575">
                  <a:solidFill>
                    <a:srgbClr val="00B0F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 smtClean="0">
                <a:ln w="28575">
                  <a:solidFill>
                    <a:srgbClr val="00B0F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28575">
                  <a:solidFill>
                    <a:srgbClr val="00B0F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ln w="28575">
                  <a:solidFill>
                    <a:srgbClr val="00B0F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6600" b="1" dirty="0">
              <a:ln w="28575">
                <a:solidFill>
                  <a:srgbClr val="00B0F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534400" cy="4114800"/>
          </a:xfrm>
          <a:blipFill>
            <a:blip r:embed="rId2" cstate="print"/>
            <a:stretch>
              <a:fillRect/>
            </a:stretch>
          </a:blipFill>
          <a:ln w="76200"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pPr marL="514350" indent="-514350">
              <a:buNone/>
            </a:pPr>
            <a:r>
              <a:rPr lang="en-US" sz="1800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>
              <a:buNone/>
            </a:pPr>
            <a:r>
              <a:rPr lang="en-US" sz="7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7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কৈশোর</a:t>
            </a:r>
            <a:r>
              <a:rPr lang="en-US" sz="7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কালীন</a:t>
            </a:r>
            <a:r>
              <a:rPr lang="en-US" sz="7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মনোসমাজিক</a:t>
            </a:r>
            <a:r>
              <a:rPr lang="en-US" sz="7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সমস্যাকী</a:t>
            </a:r>
            <a:r>
              <a:rPr lang="en-US" sz="7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>
              <a:buNone/>
            </a:pPr>
            <a:r>
              <a:rPr lang="en-US" sz="7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 ।</a:t>
            </a:r>
            <a:r>
              <a:rPr lang="en-US" sz="7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হতাশা</a:t>
            </a:r>
            <a:r>
              <a:rPr lang="en-US" sz="7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বিষান্নতা</a:t>
            </a:r>
            <a:r>
              <a:rPr lang="en-US" sz="7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7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7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7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7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514350" indent="-514350">
              <a:buNone/>
            </a:pPr>
            <a:r>
              <a:rPr lang="en-US" sz="7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 ।</a:t>
            </a:r>
            <a:r>
              <a:rPr lang="en-US" sz="7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মানুষিক</a:t>
            </a:r>
            <a:r>
              <a:rPr lang="en-US" sz="7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7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7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en-US" sz="6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 ।</a:t>
            </a:r>
            <a:r>
              <a:rPr lang="en-US" sz="6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6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ব্যাবস্থা</a:t>
            </a:r>
            <a:r>
              <a:rPr lang="en-US" sz="6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6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6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ব্যাবস্থা</a:t>
            </a:r>
            <a:r>
              <a:rPr lang="en-US" sz="6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4876800" cy="1905000"/>
          </a:xfrm>
          <a:blipFill>
            <a:blip r:embed="rId2" cstate="print"/>
            <a:stretch>
              <a:fillRect/>
            </a:stretch>
          </a:blip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DoubleWave1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 </a:t>
            </a:r>
            <a:b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610600" cy="3962400"/>
          </a:xfrm>
          <a:blipFill>
            <a:blip r:embed="rId3" cstate="print"/>
            <a:stretch>
              <a:fillRect/>
            </a:stretch>
          </a:blipFill>
          <a:ln w="762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sz="2400" dirty="0" smtClean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হতাশা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ও 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বিষন্নতার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ইতি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বিদ্যামান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মানুষিক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মানুষিক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উপয়গুলো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311</Words>
  <Application>Microsoft Office PowerPoint</Application>
  <PresentationFormat>On-screen Show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শিক্ষক  পরিচিতি ।  </vt:lpstr>
      <vt:lpstr>পাঠ পরিচিতি ।  </vt:lpstr>
      <vt:lpstr>     ছবিগুলো  দেখি  এবং আজকের পাঠ বলি । </vt:lpstr>
      <vt:lpstr> আমাদের  আজকের পাঠ ।  </vt:lpstr>
      <vt:lpstr>শিক্ষন ফল  </vt:lpstr>
      <vt:lpstr>উপস্থাপন  ।  ছবি দেখে  নিম্নোক্ত প্রশ্নগুলোর উত্তর দাও । </vt:lpstr>
      <vt:lpstr>একক কাজ । </vt:lpstr>
      <vt:lpstr> জোড়ায়   কাজ  ।  </vt:lpstr>
      <vt:lpstr>দলীয় কাজ </vt:lpstr>
      <vt:lpstr> মূল্যায়ন ।  </vt:lpstr>
      <vt:lpstr>বাড়ির কাজ । 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k.s.siam</dc:creator>
  <cp:lastModifiedBy>k.s.siam</cp:lastModifiedBy>
  <cp:revision>44</cp:revision>
  <dcterms:created xsi:type="dcterms:W3CDTF">2006-08-16T00:00:00Z</dcterms:created>
  <dcterms:modified xsi:type="dcterms:W3CDTF">2020-10-19T20:17:50Z</dcterms:modified>
</cp:coreProperties>
</file>