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9" r:id="rId2"/>
    <p:sldId id="361" r:id="rId3"/>
    <p:sldId id="362" r:id="rId4"/>
    <p:sldId id="414" r:id="rId5"/>
    <p:sldId id="331" r:id="rId6"/>
    <p:sldId id="333" r:id="rId7"/>
    <p:sldId id="307" r:id="rId8"/>
    <p:sldId id="404" r:id="rId9"/>
    <p:sldId id="405" r:id="rId10"/>
    <p:sldId id="406" r:id="rId11"/>
    <p:sldId id="407" r:id="rId12"/>
    <p:sldId id="408" r:id="rId13"/>
    <p:sldId id="416" r:id="rId14"/>
    <p:sldId id="409" r:id="rId15"/>
    <p:sldId id="415" r:id="rId16"/>
    <p:sldId id="410" r:id="rId17"/>
    <p:sldId id="412" r:id="rId18"/>
    <p:sldId id="413" r:id="rId19"/>
    <p:sldId id="308" r:id="rId20"/>
    <p:sldId id="352" r:id="rId21"/>
    <p:sldId id="328" r:id="rId22"/>
    <p:sldId id="378" r:id="rId23"/>
  </p:sldIdLst>
  <p:sldSz cx="12161838" cy="6858000"/>
  <p:notesSz cx="6858000" cy="9144000"/>
  <p:defaultTextStyle>
    <a:defPPr>
      <a:defRPr lang="en-US"/>
    </a:defPPr>
    <a:lvl1pPr marL="0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66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32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985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6647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3309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9971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6632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3294" algn="l" defTabSz="9933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1C7"/>
    <a:srgbClr val="DC30C3"/>
    <a:srgbClr val="DB31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>
        <p:scale>
          <a:sx n="75" d="100"/>
          <a:sy n="75" d="100"/>
        </p:scale>
        <p:origin x="-462" y="420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A29C8-D170-4BE7-ACED-F3A45AFE2E11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FF5FB-C72D-4F7C-8C05-178B05BB8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9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6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DE1B-0370-4B19-BF71-C51C01EE58D8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6A41-83B9-4C26-8305-EE296EFB9E41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8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8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D0CA8-36D3-4DEF-8CF8-93F3E9A96D3E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7D85-F213-4E3B-9814-156881514148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1" y="4406900"/>
            <a:ext cx="10337562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1" y="2906715"/>
            <a:ext cx="10337562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3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6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33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99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6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3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D960-F70E-4C4D-9FF4-086988BDE063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4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7" cy="452596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E490-776F-4103-AD16-FDF86F716CB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4"/>
            <a:ext cx="5373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4"/>
            <a:ext cx="5375702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662" indent="0">
              <a:buNone/>
              <a:defRPr sz="2200" b="1"/>
            </a:lvl2pPr>
            <a:lvl3pPr marL="993324" indent="0">
              <a:buNone/>
              <a:defRPr sz="2000" b="1"/>
            </a:lvl3pPr>
            <a:lvl4pPr marL="1489985" indent="0">
              <a:buNone/>
              <a:defRPr sz="1700" b="1"/>
            </a:lvl4pPr>
            <a:lvl5pPr marL="1986647" indent="0">
              <a:buNone/>
              <a:defRPr sz="1700" b="1"/>
            </a:lvl5pPr>
            <a:lvl6pPr marL="2483309" indent="0">
              <a:buNone/>
              <a:defRPr sz="1700" b="1"/>
            </a:lvl6pPr>
            <a:lvl7pPr marL="2979971" indent="0">
              <a:buNone/>
              <a:defRPr sz="1700" b="1"/>
            </a:lvl7pPr>
            <a:lvl8pPr marL="3476632" indent="0">
              <a:buNone/>
              <a:defRPr sz="1700" b="1"/>
            </a:lvl8pPr>
            <a:lvl9pPr marL="397329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2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8C419-32C7-4ED9-989C-8DD419C796CE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35FF4-3AAF-4CE3-BF04-3D37B16152D8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2" y="273051"/>
            <a:ext cx="6798806" cy="585311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A03E-F216-4D45-822E-5B96C4418659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6"/>
            <a:ext cx="7297103" cy="4114800"/>
          </a:xfrm>
        </p:spPr>
        <p:txBody>
          <a:bodyPr/>
          <a:lstStyle>
            <a:lvl1pPr marL="0" indent="0">
              <a:buNone/>
              <a:defRPr sz="3500"/>
            </a:lvl1pPr>
            <a:lvl2pPr marL="496662" indent="0">
              <a:buNone/>
              <a:defRPr sz="3000"/>
            </a:lvl2pPr>
            <a:lvl3pPr marL="993324" indent="0">
              <a:buNone/>
              <a:defRPr sz="2600"/>
            </a:lvl3pPr>
            <a:lvl4pPr marL="1489985" indent="0">
              <a:buNone/>
              <a:defRPr sz="2200"/>
            </a:lvl4pPr>
            <a:lvl5pPr marL="1986647" indent="0">
              <a:buNone/>
              <a:defRPr sz="2200"/>
            </a:lvl5pPr>
            <a:lvl6pPr marL="2483309" indent="0">
              <a:buNone/>
              <a:defRPr sz="2200"/>
            </a:lvl6pPr>
            <a:lvl7pPr marL="2979971" indent="0">
              <a:buNone/>
              <a:defRPr sz="2200"/>
            </a:lvl7pPr>
            <a:lvl8pPr marL="3476632" indent="0">
              <a:buNone/>
              <a:defRPr sz="2200"/>
            </a:lvl8pPr>
            <a:lvl9pPr marL="3973294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40"/>
            <a:ext cx="7297103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6662" indent="0">
              <a:buNone/>
              <a:defRPr sz="1300"/>
            </a:lvl2pPr>
            <a:lvl3pPr marL="993324" indent="0">
              <a:buNone/>
              <a:defRPr sz="1100"/>
            </a:lvl3pPr>
            <a:lvl4pPr marL="1489985" indent="0">
              <a:buNone/>
              <a:defRPr sz="900"/>
            </a:lvl4pPr>
            <a:lvl5pPr marL="1986647" indent="0">
              <a:buNone/>
              <a:defRPr sz="900"/>
            </a:lvl5pPr>
            <a:lvl6pPr marL="2483309" indent="0">
              <a:buNone/>
              <a:defRPr sz="900"/>
            </a:lvl6pPr>
            <a:lvl7pPr marL="2979971" indent="0">
              <a:buNone/>
              <a:defRPr sz="900"/>
            </a:lvl7pPr>
            <a:lvl8pPr marL="3476632" indent="0">
              <a:buNone/>
              <a:defRPr sz="900"/>
            </a:lvl8pPr>
            <a:lvl9pPr marL="39732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4622-2A80-41FC-854A-3AECB6172D49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5" cy="1143000"/>
          </a:xfrm>
          <a:prstGeom prst="rect">
            <a:avLst/>
          </a:prstGeom>
        </p:spPr>
        <p:txBody>
          <a:bodyPr vert="horz" lIns="99332" tIns="49667" rIns="99332" bIns="4966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5" cy="4525963"/>
          </a:xfrm>
          <a:prstGeom prst="rect">
            <a:avLst/>
          </a:prstGeom>
        </p:spPr>
        <p:txBody>
          <a:bodyPr vert="horz" lIns="99332" tIns="49667" rIns="99332" bIns="4966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C582-8EF9-4B51-AA33-E2068EBC9917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0"/>
            <a:ext cx="3851249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0"/>
            <a:ext cx="2837762" cy="365125"/>
          </a:xfrm>
          <a:prstGeom prst="rect">
            <a:avLst/>
          </a:prstGeom>
        </p:spPr>
        <p:txBody>
          <a:bodyPr vert="horz" lIns="99332" tIns="49667" rIns="99332" bIns="496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A3C7-7677-4599-928A-138DC6B1B6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9332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496" indent="-372496" algn="l" defTabSz="9933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7075" indent="-310413" algn="l" defTabSz="9933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1654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8316" indent="-248331" algn="l" defTabSz="9933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4978" indent="-248331" algn="l" defTabSz="9933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1640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8301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963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1625" indent="-248331" algn="l" defTabSz="9933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66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32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985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6647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3309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9971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6632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3294" algn="l" defTabSz="9933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57517395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0"/>
            <a:ext cx="8153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2719" y="152400"/>
            <a:ext cx="1860766" cy="67056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F9FE-E88F-4315-8881-7C5D3A01D87C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>
                <a:solidFill>
                  <a:srgbClr val="FF0000"/>
                </a:solidFill>
              </a:rPr>
              <a:pPr/>
              <a:t>10/20/2020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>
                <a:solidFill>
                  <a:srgbClr val="FF0000"/>
                </a:solidFill>
              </a:rPr>
              <a:pPr/>
              <a:t>10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519" y="228600"/>
            <a:ext cx="116586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ওয়েলহাউসেন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আরবদের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একেবারেই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অজ্ঞ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অধঃপতনের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পৌঁছেছিল</a:t>
            </a:r>
            <a:r>
              <a:rPr lang="en-US" sz="3600" dirty="0" smtClean="0">
                <a:solidFill>
                  <a:srgbClr val="DB31C7"/>
                </a:solidFill>
                <a:latin typeface="NikoshBAN" pitchFamily="2" charset="0"/>
                <a:cs typeface="NikoshBAN" pitchFamily="2" charset="0"/>
              </a:rPr>
              <a:t>।” </a:t>
            </a:r>
          </a:p>
          <a:p>
            <a:pPr algn="just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আবির্ভাবের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স্বাধীনতাসহ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নৈরাজ্য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সময়কালকে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04919" y="381000"/>
            <a:ext cx="1371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৩য় অংশ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50C-EC94-4EA0-8D95-7DD65BBAF209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324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519" y="152400"/>
            <a:ext cx="117348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519" y="228600"/>
            <a:ext cx="11658600" cy="586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হিট্টির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জাহেলিয়ার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উপদ্বীপের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সংস্কৃতিসম্পন্ন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প্রতিনিধিত্ব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হেজাজ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নুজদ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নুফুদ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04919" y="381000"/>
            <a:ext cx="1371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৪র্থ অংশ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Logo-web-version-30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19" y="228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4319" y="228600"/>
            <a:ext cx="1455774" cy="1375786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65919" y="1905000"/>
            <a:ext cx="11201400" cy="4114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ঐতিহাসিকের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(আ)-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(স)-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নবুওয়ত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সুদীর্ঘ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সময়কালকে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604919" y="3810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অংশ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flower-floral-frame-1-1024x721.jpg"/>
          <p:cNvPicPr>
            <a:picLocks noChangeAspect="1"/>
          </p:cNvPicPr>
          <p:nvPr/>
        </p:nvPicPr>
        <p:blipFill>
          <a:blip r:embed="rId2"/>
          <a:srcRect l="62773" t="14444"/>
          <a:stretch>
            <a:fillRect/>
          </a:stretch>
        </p:blipFill>
        <p:spPr>
          <a:xfrm>
            <a:off x="9717003" y="1600200"/>
            <a:ext cx="2287794" cy="4419600"/>
          </a:xfrm>
          <a:prstGeom prst="rect">
            <a:avLst/>
          </a:prstGeom>
        </p:spPr>
      </p:pic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9864" y="228600"/>
            <a:ext cx="1531974" cy="14478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70719" y="990600"/>
            <a:ext cx="8686800" cy="4191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ঐতিহাসিকদের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ঈসা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(আ)-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তিরোধানের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আবির্ভাবের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সময়কালকে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Oval 6"/>
          <p:cNvSpPr/>
          <p:nvPr/>
        </p:nvSpPr>
        <p:spPr>
          <a:xfrm>
            <a:off x="7604919" y="228600"/>
            <a:ext cx="1524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অংশ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7719" y="304800"/>
            <a:ext cx="4038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40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319" y="152400"/>
            <a:ext cx="118872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8319" y="1676400"/>
            <a:ext cx="11049000" cy="3352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ইউরোপীয়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নিকলসন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আবির্ভাবের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শতাব্দীকাল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সময়কালকে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জাহেলিয়ার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04919" y="228600"/>
            <a:ext cx="13716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0519" y="152400"/>
            <a:ext cx="4038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flower-floral-frame-1-1024x721.jpg"/>
          <p:cNvPicPr>
            <a:picLocks noChangeAspect="1"/>
          </p:cNvPicPr>
          <p:nvPr/>
        </p:nvPicPr>
        <p:blipFill>
          <a:blip r:embed="rId2"/>
          <a:srcRect t="47778" r="38510"/>
          <a:stretch>
            <a:fillRect/>
          </a:stretch>
        </p:blipFill>
        <p:spPr>
          <a:xfrm>
            <a:off x="0" y="3276600"/>
            <a:ext cx="7300119" cy="3581400"/>
          </a:xfrm>
          <a:prstGeom prst="rect">
            <a:avLst/>
          </a:prstGeom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13519" y="0"/>
            <a:ext cx="1752600" cy="1676400"/>
            <a:chOff x="5226" y="648"/>
            <a:chExt cx="2166" cy="234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pic>
        <p:nvPicPr>
          <p:cNvPr id="10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9864" y="152400"/>
            <a:ext cx="1531974" cy="1447800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1508919" y="1676400"/>
            <a:ext cx="10058400" cy="3733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হিট্টি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নিকলসনের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অভিমতকে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সমর্থন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“জাহেলিয়া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(আ)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(স)-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নবুয়ত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আবির্ভাবের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অব্যবহিত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(৫১০-৬১০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04919" y="228600"/>
            <a:ext cx="1524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৪র্থ 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z="3600" b="1" smtClean="0">
                <a:latin typeface="Times New Roman" pitchFamily="18" charset="0"/>
                <a:cs typeface="Times New Roman" pitchFamily="18" charset="0"/>
              </a:rPr>
              <a:pPr/>
              <a:t>10/20/2020</a:t>
            </a:fld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324600"/>
          </a:xfrm>
          <a:prstGeom prst="rect">
            <a:avLst/>
          </a:prstGeom>
          <a:solidFill>
            <a:srgbClr val="DB31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9719" y="1295400"/>
            <a:ext cx="11430000" cy="4648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কুরআনে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(৩:১৪৮, ৫:৫৫, ৩৩:৩৩, ৪৮:২৬)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উপদ্বীপে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বিস্তৃতি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0519" y="152400"/>
            <a:ext cx="4038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04919" y="228600"/>
            <a:ext cx="1524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5ম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 descr="flower-floral-frame-1-1024x721.jpg"/>
          <p:cNvPicPr>
            <a:picLocks noChangeAspect="1"/>
          </p:cNvPicPr>
          <p:nvPr/>
        </p:nvPicPr>
        <p:blipFill>
          <a:blip r:embed="rId2"/>
          <a:srcRect l="62773" t="14444"/>
          <a:stretch>
            <a:fillRect/>
          </a:stretch>
        </p:blipFill>
        <p:spPr>
          <a:xfrm>
            <a:off x="9717003" y="1600200"/>
            <a:ext cx="2287794" cy="4419600"/>
          </a:xfrm>
          <a:prstGeom prst="rect">
            <a:avLst/>
          </a:prstGeom>
        </p:spPr>
      </p:pic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9864" y="228600"/>
            <a:ext cx="1531974" cy="14478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518319" y="2362200"/>
            <a:ext cx="9220200" cy="3200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সূরা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ভীষণ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অগ্নিকুণ্ডের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প্রান্তসীমায়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করছিলে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।”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১০৩)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আয়াতটি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অব্যবহিত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সময়কালকেই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flower-floral-frame-1-1024x721.jpg"/>
          <p:cNvPicPr>
            <a:picLocks noChangeAspect="1"/>
          </p:cNvPicPr>
          <p:nvPr/>
        </p:nvPicPr>
        <p:blipFill>
          <a:blip r:embed="rId2"/>
          <a:srcRect r="14111" b="84445"/>
          <a:stretch>
            <a:fillRect/>
          </a:stretch>
        </p:blipFill>
        <p:spPr>
          <a:xfrm>
            <a:off x="1966120" y="0"/>
            <a:ext cx="8382000" cy="1066800"/>
          </a:xfrm>
          <a:prstGeom prst="rect">
            <a:avLst/>
          </a:prstGeom>
        </p:spPr>
      </p:pic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89719" y="152400"/>
            <a:ext cx="1676400" cy="1600200"/>
            <a:chOff x="5226" y="648"/>
            <a:chExt cx="2166" cy="2340"/>
          </a:xfrm>
          <a:solidFill>
            <a:schemeClr val="bg1"/>
          </a:solidFill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</a:rPr>
                <a:t>,</a:t>
              </a:r>
              <a:r>
                <a:rPr lang="en-US" sz="800" b="1" dirty="0" smtClean="0"/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</a:rPr>
                <a:t>,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413919" y="1295400"/>
            <a:ext cx="3810000" cy="99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23919" y="33528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অঞ্চল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46919" y="2743200"/>
            <a:ext cx="2590800" cy="22860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99319" y="2895600"/>
            <a:ext cx="2286000" cy="19812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আইয়্যামে জাহেলিয়া।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90119" y="2895600"/>
            <a:ext cx="3048000" cy="2743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8719" y="3124200"/>
            <a:ext cx="2590800" cy="228600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আইয়্যামে জাহেলিয়ার সময়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8719" y="53340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70919" y="381000"/>
            <a:ext cx="5977264" cy="911230"/>
            <a:chOff x="641087" y="527405"/>
            <a:chExt cx="5977264" cy="911230"/>
          </a:xfrm>
        </p:grpSpPr>
        <p:pic>
          <p:nvPicPr>
            <p:cNvPr id="12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087" y="527405"/>
              <a:ext cx="1447800" cy="9112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2118519" y="533400"/>
              <a:ext cx="4499832" cy="882654"/>
            </a:xfrm>
            <a:prstGeom prst="chevron">
              <a:avLst>
                <a:gd name="adj" fmla="val 39600"/>
              </a:avLst>
            </a:prstGeom>
            <a:blipFill>
              <a:blip r:embed="rId4"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>
                <a:spcBef>
                  <a:spcPct val="20000"/>
                </a:spcBef>
              </a:pP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একক</a:t>
              </a:r>
              <a:r>
                <a:rPr lang="en-US" sz="8000" b="1" dirty="0"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8000" b="1" dirty="0" err="1">
                  <a:latin typeface="NikoshBAN" pitchFamily="2" charset="0"/>
                  <a:ea typeface="Calibri" pitchFamily="34" charset="0"/>
                  <a:cs typeface="NikoshBAN" pitchFamily="2" charset="0"/>
                </a:rPr>
                <a:t>কাজ</a:t>
              </a:r>
              <a:endParaRPr lang="en-GB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89719" y="228600"/>
            <a:ext cx="1676400" cy="1600200"/>
            <a:chOff x="5226" y="648"/>
            <a:chExt cx="2166" cy="2340"/>
          </a:xfrm>
          <a:solidFill>
            <a:schemeClr val="bg1"/>
          </a:solidFill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  <a:grpFill/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00B050"/>
                  </a:solidFill>
                  <a:latin typeface="Old English Text MT" pitchFamily="66" charset="0"/>
                </a:rPr>
                <a:t>Abdul Mannan</a:t>
              </a:r>
              <a:r>
                <a:rPr lang="en-US" sz="800" b="1" dirty="0" smtClean="0">
                  <a:solidFill>
                    <a:srgbClr val="FF0000"/>
                  </a:solidFill>
                  <a:latin typeface="Old English Text MT" pitchFamily="66" charset="0"/>
                </a:rPr>
                <a:t>,</a:t>
              </a:r>
              <a:r>
                <a:rPr lang="en-US" sz="800" b="1" dirty="0" smtClean="0">
                  <a:latin typeface="Old English Text MT" pitchFamily="66" charset="0"/>
                </a:rPr>
                <a:t>Email-</a:t>
              </a:r>
              <a:r>
                <a:rPr lang="en-US" sz="800" b="1" dirty="0" smtClean="0">
                  <a:solidFill>
                    <a:schemeClr val="accent6"/>
                  </a:solidFill>
                  <a:latin typeface="Old English Text MT" pitchFamily="66" charset="0"/>
                </a:rPr>
                <a:t>a.mannan12818@gmail.com</a:t>
              </a:r>
              <a:r>
                <a:rPr lang="en-US" sz="800" dirty="0" smtClean="0">
                  <a:solidFill>
                    <a:srgbClr val="FF0000"/>
                  </a:solidFill>
                  <a:latin typeface="Old English Text MT" pitchFamily="66" charset="0"/>
                </a:rPr>
                <a:t>,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948" y="1474"/>
              <a:ext cx="722" cy="68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 </a:t>
              </a:r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 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42519" y="2743200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আইয়্যামে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?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C326-06AD-4FAC-8F54-74F72E78B987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" name="Picture 6" descr="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719" y="1981200"/>
            <a:ext cx="9448800" cy="34778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প্রভাষক-ইসলামের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মেহনাজ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মীম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০১৯৫৮৩৭২২২৩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a.mannan</a:t>
            </a:r>
            <a:r>
              <a:rPr lang="en-US" sz="4400" dirty="0" smtClean="0">
                <a:latin typeface="Impact" pitchFamily="34" charset="0"/>
                <a:cs typeface="NikoshBAN" pitchFamily="2" charset="0"/>
              </a:rPr>
              <a:t>12818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B_IMG_1587643651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587" y="4856163"/>
            <a:ext cx="1603251" cy="2001837"/>
          </a:xfrm>
          <a:prstGeom prst="rect">
            <a:avLst/>
          </a:prstGeom>
        </p:spPr>
      </p:pic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6970" y="0"/>
            <a:ext cx="1935125" cy="1828800"/>
          </a:xfrm>
          <a:prstGeom prst="rect">
            <a:avLst/>
          </a:prstGeom>
          <a:noFill/>
        </p:spPr>
      </p:pic>
      <p:pic>
        <p:nvPicPr>
          <p:cNvPr id="5" name="Picture 5" descr="Logo-web-version-300x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719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7806-FDF6-409D-ADCA-F4BB4D9A2E36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6563"/>
          <a:stretch>
            <a:fillRect/>
          </a:stretch>
        </p:blipFill>
        <p:spPr bwMode="auto">
          <a:xfrm>
            <a:off x="213519" y="304800"/>
            <a:ext cx="7315200" cy="35814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6157119" y="609600"/>
            <a:ext cx="3344390" cy="1510691"/>
            <a:chOff x="8214519" y="304800"/>
            <a:chExt cx="3344390" cy="1510691"/>
          </a:xfrm>
        </p:grpSpPr>
        <p:sp>
          <p:nvSpPr>
            <p:cNvPr id="3" name="Cloud Callout 2"/>
            <p:cNvSpPr/>
            <p:nvPr/>
          </p:nvSpPr>
          <p:spPr>
            <a:xfrm>
              <a:off x="8214519" y="304800"/>
              <a:ext cx="3344390" cy="1510691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19319" y="457200"/>
              <a:ext cx="2741373" cy="1107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1667" t="16667" r="31944" b="40948"/>
          <a:stretch>
            <a:fillRect/>
          </a:stretch>
        </p:blipFill>
        <p:spPr bwMode="auto">
          <a:xfrm>
            <a:off x="7528719" y="2205790"/>
            <a:ext cx="2209800" cy="23662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013" y="990601"/>
            <a:ext cx="3220825" cy="25146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37719" y="838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ক্লাস</a:t>
            </a:r>
            <a:r>
              <a:rPr lang="en-US" dirty="0" smtClean="0"/>
              <a:t> </a:t>
            </a:r>
            <a:r>
              <a:rPr lang="en-US" dirty="0" err="1" smtClean="0"/>
              <a:t>রুম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71919" y="685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মনিটর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9319" y="4800600"/>
            <a:ext cx="6477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আইয়্যামে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D153-9F69-4F74-93B6-6EB82637C84B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35481" y="50292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0925" y="609600"/>
            <a:ext cx="11550913" cy="3944085"/>
            <a:chOff x="641087" y="527405"/>
            <a:chExt cx="11550913" cy="3944085"/>
          </a:xfrm>
        </p:grpSpPr>
        <p:pic>
          <p:nvPicPr>
            <p:cNvPr id="10" name="Picture 9" descr="ho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224" y="1215708"/>
              <a:ext cx="4755776" cy="32557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8"/>
            <p:cNvGrpSpPr/>
            <p:nvPr/>
          </p:nvGrpSpPr>
          <p:grpSpPr>
            <a:xfrm>
              <a:off x="641087" y="527405"/>
              <a:ext cx="5534427" cy="911230"/>
              <a:chOff x="641087" y="527405"/>
              <a:chExt cx="5534427" cy="911230"/>
            </a:xfrm>
          </p:grpSpPr>
          <p:pic>
            <p:nvPicPr>
              <p:cNvPr id="13" name="Picture 7" descr="cubo_rosso_architetto_fr_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1087" y="527405"/>
                <a:ext cx="1447800" cy="911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AutoShape 8"/>
              <p:cNvSpPr>
                <a:spLocks noChangeArrowheads="1"/>
              </p:cNvSpPr>
              <p:nvPr/>
            </p:nvSpPr>
            <p:spPr bwMode="auto">
              <a:xfrm>
                <a:off x="1794950" y="555981"/>
                <a:ext cx="4380564" cy="882654"/>
              </a:xfrm>
              <a:prstGeom prst="chevron">
                <a:avLst>
                  <a:gd name="adj" fmla="val 39600"/>
                </a:avLst>
              </a:prstGeom>
              <a:gradFill rotWithShape="1">
                <a:gsLst>
                  <a:gs pos="0">
                    <a:srgbClr val="929200"/>
                  </a:gs>
                  <a:gs pos="50000">
                    <a:srgbClr val="FFFF00"/>
                  </a:gs>
                  <a:gs pos="100000">
                    <a:srgbClr val="9292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10" rIns="91418" bIns="45710" anchor="ctr"/>
              <a:lstStyle/>
              <a:p>
                <a:pPr algn="ctr">
                  <a:defRPr/>
                </a:pPr>
                <a:r>
                  <a:rPr lang="en-US" sz="7200" b="1" kern="10" dirty="0" err="1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r>
                  <a:rPr lang="bn-BD" sz="7200" b="1" kern="1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>
                      <a:prstShdw prst="shdw13" dist="53882" dir="13500000">
                        <a:srgbClr val="868686">
                          <a:alpha val="50000"/>
                        </a:srgbClr>
                      </a:prstShdw>
                    </a:effectLst>
                    <a:latin typeface="NikoshBAN" pitchFamily="2" charset="0"/>
                    <a:cs typeface="NikoshBAN" pitchFamily="2" charset="0"/>
                  </a:rPr>
                  <a:t> কাজ</a:t>
                </a:r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1280319" y="2438400"/>
            <a:ext cx="5638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আইয়্যামে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কথাগুলো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DB1D-CCB2-4998-B9E2-C876EC547A71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7" name="Picture 6" descr="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19" y="1066800"/>
            <a:ext cx="6400800" cy="47803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319" y="5334000"/>
            <a:ext cx="10972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</a:rPr>
              <a:t>ধন্যবাদ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043A-E51C-481F-BBC0-DA1B8895850B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7319" y="838200"/>
            <a:ext cx="769620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ইসলামের ইতিহাসও সংস্কৃতি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1ম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৬০মিনিট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pic>
        <p:nvPicPr>
          <p:cNvPr id="5" name="Picture 6" descr="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0121" y="0"/>
            <a:ext cx="1531974" cy="1447800"/>
          </a:xfrm>
          <a:prstGeom prst="rect">
            <a:avLst/>
          </a:prstGeom>
          <a:noFill/>
        </p:spPr>
      </p:pic>
      <p:pic>
        <p:nvPicPr>
          <p:cNvPr id="6" name="Picture 5" descr="Logo-web-version-300x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119" y="2286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6461A-1FA9-49B6-9A46-26C2176A8DB1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61963" t="26042" r="14611" b="18750"/>
          <a:stretch>
            <a:fillRect/>
          </a:stretch>
        </p:blipFill>
        <p:spPr bwMode="auto">
          <a:xfrm>
            <a:off x="594519" y="1524000"/>
            <a:ext cx="3200400" cy="42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63464" t="25000" r="16038" b="21875"/>
          <a:stretch>
            <a:fillRect/>
          </a:stretch>
        </p:blipFill>
        <p:spPr bwMode="auto">
          <a:xfrm>
            <a:off x="3871119" y="1676400"/>
            <a:ext cx="2667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64635" t="28125" r="16624" b="27083"/>
          <a:stretch>
            <a:fillRect/>
          </a:stretch>
        </p:blipFill>
        <p:spPr bwMode="auto">
          <a:xfrm>
            <a:off x="594519" y="1752600"/>
            <a:ext cx="243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67234" t="50000" r="19296" b="15625"/>
          <a:stretch>
            <a:fillRect/>
          </a:stretch>
        </p:blipFill>
        <p:spPr bwMode="auto">
          <a:xfrm>
            <a:off x="7681119" y="1676400"/>
            <a:ext cx="2607349" cy="374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Isosceles Triangle 7"/>
          <p:cNvSpPr/>
          <p:nvPr/>
        </p:nvSpPr>
        <p:spPr>
          <a:xfrm rot="8202141" flipH="1">
            <a:off x="7815136" y="3911412"/>
            <a:ext cx="3642084" cy="1836435"/>
          </a:xfrm>
          <a:prstGeom prst="triangle">
            <a:avLst>
              <a:gd name="adj" fmla="val 530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519" y="1066800"/>
            <a:ext cx="4953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85519" y="381000"/>
            <a:ext cx="5429479" cy="999530"/>
            <a:chOff x="6004720" y="224135"/>
            <a:chExt cx="3687761" cy="999530"/>
          </a:xfrm>
        </p:grpSpPr>
        <p:sp>
          <p:nvSpPr>
            <p:cNvPr id="5" name="Rectangle 4"/>
            <p:cNvSpPr/>
            <p:nvPr/>
          </p:nvSpPr>
          <p:spPr>
            <a:xfrm>
              <a:off x="7609152" y="762000"/>
              <a:ext cx="2078770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১১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আইয়্যামে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জাহেলিয়া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pic>
        <p:nvPicPr>
          <p:cNvPr id="8" name="Picture 5" descr="Logo-web-version-300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719" y="228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0119519" y="0"/>
            <a:ext cx="1752600" cy="1676400"/>
            <a:chOff x="5226" y="648"/>
            <a:chExt cx="2166" cy="2340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1B7B-C44E-436A-9283-E5AE8BFD76E6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99719" y="2209800"/>
            <a:ext cx="4038600" cy="2895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66919" y="2133600"/>
            <a:ext cx="3352800" cy="2971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5919" y="2209800"/>
            <a:ext cx="3505200" cy="2895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80719" y="5257800"/>
            <a:ext cx="2667000" cy="1371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19" t="14326" r="15565" b="36703"/>
          <a:stretch/>
        </p:blipFill>
        <p:spPr bwMode="auto">
          <a:xfrm>
            <a:off x="3032919" y="1981200"/>
            <a:ext cx="4087091" cy="124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05319" y="5029200"/>
            <a:ext cx="715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2400" dirty="0" smtClean="0">
                <a:latin typeface="Wide Latin" pitchFamily="18" charset="0"/>
              </a:rPr>
              <a:t>M</a:t>
            </a:r>
            <a:r>
              <a:rPr lang="en-US" sz="24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2400" dirty="0">
              <a:solidFill>
                <a:srgbClr val="00B0F0"/>
              </a:solidFill>
              <a:latin typeface="Wide Lati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1719" y="3657600"/>
            <a:ext cx="8001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আইয়্যামে জাহেলিয়া  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65919" y="457200"/>
            <a:ext cx="1752600" cy="1676400"/>
            <a:chOff x="5226" y="648"/>
            <a:chExt cx="2166" cy="234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85719" y="533400"/>
            <a:ext cx="5429479" cy="999530"/>
            <a:chOff x="6004720" y="224135"/>
            <a:chExt cx="3687761" cy="999530"/>
          </a:xfrm>
        </p:grpSpPr>
        <p:sp>
          <p:nvSpPr>
            <p:cNvPr id="15" name="Rectangle 14"/>
            <p:cNvSpPr/>
            <p:nvPr/>
          </p:nvSpPr>
          <p:spPr>
            <a:xfrm>
              <a:off x="7609152" y="762000"/>
              <a:ext cx="2078770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১১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আইয়্যামে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জাহেলিয়া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04720" y="224135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0399-3B0F-4A82-B1C3-0DB4A10BB614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519" y="3048000"/>
            <a:ext cx="1089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835481" y="5029200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Wide Latin" pitchFamily="18" charset="0"/>
              </a:rPr>
              <a:t>A</a:t>
            </a:r>
            <a:r>
              <a:rPr lang="en-US" sz="3200" dirty="0" smtClean="0">
                <a:latin typeface="Wide Latin" pitchFamily="18" charset="0"/>
              </a:rPr>
              <a:t>M</a:t>
            </a:r>
            <a:r>
              <a:rPr lang="en-US" sz="3200" dirty="0" smtClean="0">
                <a:solidFill>
                  <a:srgbClr val="00B0F0"/>
                </a:solidFill>
                <a:latin typeface="Wide Latin" pitchFamily="18" charset="0"/>
              </a:rPr>
              <a:t>S</a:t>
            </a:r>
            <a:endParaRPr lang="en-US" sz="3200" dirty="0">
              <a:solidFill>
                <a:srgbClr val="00B0F0"/>
              </a:solidFill>
              <a:latin typeface="Wide Lati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85719" y="0"/>
            <a:ext cx="5429483" cy="766465"/>
            <a:chOff x="6004718" y="228600"/>
            <a:chExt cx="3687763" cy="690265"/>
          </a:xfrm>
        </p:grpSpPr>
        <p:sp>
          <p:nvSpPr>
            <p:cNvPr id="12" name="Rectangle 11"/>
            <p:cNvSpPr/>
            <p:nvPr/>
          </p:nvSpPr>
          <p:spPr>
            <a:xfrm>
              <a:off x="6004718" y="457200"/>
              <a:ext cx="2915088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১ম,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প্রাক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ইসলামি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আরব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30481" y="2286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Chiller" pitchFamily="82" charset="0"/>
                </a:rPr>
                <a:t>A</a:t>
              </a:r>
              <a:r>
                <a:rPr lang="en-US" sz="3200" dirty="0" smtClean="0">
                  <a:latin typeface="Chiller" pitchFamily="82" charset="0"/>
                </a:rPr>
                <a:t>M</a:t>
              </a:r>
              <a:r>
                <a:rPr lang="en-US" sz="3200" dirty="0" smtClean="0">
                  <a:solidFill>
                    <a:srgbClr val="00B0F0"/>
                  </a:solidFill>
                  <a:latin typeface="Chiller" pitchFamily="82" charset="0"/>
                </a:rPr>
                <a:t>S</a:t>
              </a:r>
              <a:endParaRPr lang="en-US" sz="3200" dirty="0">
                <a:solidFill>
                  <a:srgbClr val="00B0F0"/>
                </a:solidFill>
                <a:latin typeface="Chiller" pitchFamily="82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280319" y="3124200"/>
            <a:ext cx="8458200" cy="289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আইয়্যামে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জাহেলিয়া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আইয়্যামে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আইয়্যামে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জাহেলিয়া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3519" y="0"/>
            <a:ext cx="11948319" cy="2952929"/>
            <a:chOff x="213519" y="0"/>
            <a:chExt cx="11948319" cy="2952929"/>
          </a:xfrm>
        </p:grpSpPr>
        <p:grpSp>
          <p:nvGrpSpPr>
            <p:cNvPr id="22" name="Group 21"/>
            <p:cNvGrpSpPr/>
            <p:nvPr/>
          </p:nvGrpSpPr>
          <p:grpSpPr>
            <a:xfrm>
              <a:off x="213519" y="0"/>
              <a:ext cx="10759441" cy="2952929"/>
              <a:chOff x="213519" y="0"/>
              <a:chExt cx="10759441" cy="295292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127919" y="1752600"/>
                <a:ext cx="984504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7200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72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7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sz="7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7200" b="1" dirty="0" err="1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7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- 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2119" y="914400"/>
                <a:ext cx="98450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5400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</a:t>
                </a:r>
                <a:r>
                  <a:rPr lang="en-US" sz="54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b="1" dirty="0" err="1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ফল</a:t>
                </a:r>
                <a:endParaRPr lang="en-US" sz="54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6" name="Group 2"/>
              <p:cNvGrpSpPr>
                <a:grpSpLocks/>
              </p:cNvGrpSpPr>
              <p:nvPr/>
            </p:nvGrpSpPr>
            <p:grpSpPr bwMode="auto">
              <a:xfrm>
                <a:off x="213519" y="0"/>
                <a:ext cx="1752600" cy="1676400"/>
                <a:chOff x="5226" y="648"/>
                <a:chExt cx="2166" cy="2340"/>
              </a:xfrm>
            </p:grpSpPr>
            <p:sp>
              <p:nvSpPr>
                <p:cNvPr id="17" name="Oval 3"/>
                <p:cNvSpPr>
                  <a:spLocks noChangeArrowheads="1"/>
                </p:cNvSpPr>
                <p:nvPr/>
              </p:nvSpPr>
              <p:spPr bwMode="auto">
                <a:xfrm>
                  <a:off x="5226" y="648"/>
                  <a:ext cx="2166" cy="2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WordArt 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511" y="1008"/>
                  <a:ext cx="1620" cy="162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5408925"/>
                    </a:avLst>
                  </a:prstTxWarp>
                </a:bodyPr>
                <a:lstStyle/>
                <a:p>
                  <a:pPr algn="ctr" rtl="0"/>
                  <a:r>
                    <a:rPr lang="en-US" sz="800" kern="10" spc="0" dirty="0" err="1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SutonnyMJ"/>
                      <a:cs typeface="SutonnyMJ"/>
                    </a:rPr>
                    <a:t>Avãyj</a:t>
                  </a:r>
                  <a:r>
                    <a:rPr lang="en-US" sz="8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/>
                      <a:latin typeface="SutonnyMJ"/>
                      <a:cs typeface="SutonnyMJ"/>
                    </a:rPr>
                    <a:t> gvbœvb,01722887751  </a:t>
                  </a:r>
                  <a:endParaRPr lang="en-US" sz="8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SutonnyMJ"/>
                    <a:cs typeface="SutonnyMJ"/>
                  </a:endParaRPr>
                </a:p>
              </p:txBody>
            </p:sp>
            <p:sp>
              <p:nvSpPr>
                <p:cNvPr id="19" name="Oval 5"/>
                <p:cNvSpPr>
                  <a:spLocks noChangeArrowheads="1"/>
                </p:cNvSpPr>
                <p:nvPr/>
              </p:nvSpPr>
              <p:spPr bwMode="auto">
                <a:xfrm>
                  <a:off x="5739" y="1188"/>
                  <a:ext cx="1197" cy="126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WordArt 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5796" y="1368"/>
                  <a:ext cx="969" cy="90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4227"/>
                    </a:avLst>
                  </a:prstTxWarp>
                </a:bodyPr>
                <a:lstStyle/>
                <a:p>
                  <a:pPr algn="ctr" rtl="0"/>
                  <a:r>
                    <a:rPr lang="en-US" sz="800" kern="10" spc="0" dirty="0" smtClean="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effectLst>
                        <a:outerShdw dist="45791" dir="2021404" algn="ctr" rotWithShape="0">
                          <a:srgbClr val="C0C0C0"/>
                        </a:outerShdw>
                      </a:effectLst>
                      <a:latin typeface="SutonnyMJ"/>
                      <a:cs typeface="SutonnyMJ"/>
                    </a:rPr>
                    <a:t>gvbœvb m¨vi</a:t>
                  </a:r>
                  <a:endParaRPr lang="en-US" sz="800" kern="10" spc="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>
                      <a:outerShdw dist="45791" dir="2021404" algn="ctr" rotWithShape="0">
                        <a:srgbClr val="C0C0C0"/>
                      </a:outerShdw>
                    </a:effectLst>
                    <a:latin typeface="SutonnyMJ"/>
                    <a:cs typeface="SutonnyMJ"/>
                  </a:endParaRPr>
                </a:p>
              </p:txBody>
            </p:sp>
          </p:grpSp>
        </p:grpSp>
        <p:pic>
          <p:nvPicPr>
            <p:cNvPr id="21" name="Picture 6" descr="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29864" y="0"/>
              <a:ext cx="1531974" cy="1447800"/>
            </a:xfrm>
            <a:prstGeom prst="rect">
              <a:avLst/>
            </a:prstGeom>
            <a:noFill/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02C-F087-4EFF-84D8-2AC39558314D}" type="datetime1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A42-62EA-4EE2-BA04-3D62A5A1609E}" type="datetime1">
              <a:rPr lang="en-US" sz="3600" smtClean="0"/>
              <a:pPr/>
              <a:t>10/20/2020</a:t>
            </a:fld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z="2400" b="1" smtClean="0"/>
              <a:pPr/>
              <a:t>8</a:t>
            </a:fld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719" y="228600"/>
            <a:ext cx="11658600" cy="563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42119" y="381000"/>
            <a:ext cx="1600200" cy="1371600"/>
            <a:chOff x="5226" y="648"/>
            <a:chExt cx="2166" cy="234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pic>
        <p:nvPicPr>
          <p:cNvPr id="11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4319" y="304800"/>
            <a:ext cx="1531974" cy="1447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99519" y="1143000"/>
            <a:ext cx="6934200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আইয়্যামে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জাহেলিয়া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319" y="2133600"/>
            <a:ext cx="11277600" cy="3581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জাহেলিয়া 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অজ্ঞতার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তমসার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(Age of Ignorance)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আইয়াম-এর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ইয়াওমুন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অজ্ঞতা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তমসা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বর্বরতা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কুসংস্কার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604919" y="381000"/>
            <a:ext cx="1371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১ম অংশ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EA6-6ED6-42C9-A133-4EB31DDA202D}" type="datetime1">
              <a:rPr lang="en-US" sz="4000" smtClean="0"/>
              <a:pPr/>
              <a:t>10/20/2020</a:t>
            </a:fld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A3C7-7677-4599-928A-138DC6B1B669}" type="slidenum">
              <a:rPr lang="en-US" sz="3600" smtClean="0"/>
              <a:pPr/>
              <a:t>9</a:t>
            </a:fld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61838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719" y="228600"/>
            <a:ext cx="11658600" cy="579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6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7719" y="228600"/>
            <a:ext cx="922374" cy="871694"/>
          </a:xfrm>
          <a:prstGeom prst="rect">
            <a:avLst/>
          </a:prstGeom>
          <a:noFill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2119" y="381000"/>
            <a:ext cx="914400" cy="914400"/>
            <a:chOff x="5226" y="648"/>
            <a:chExt cx="2166" cy="234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226" y="648"/>
              <a:ext cx="2166" cy="23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511" y="1008"/>
              <a:ext cx="1620" cy="1620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5408925"/>
                </a:avLst>
              </a:prstTxWarp>
            </a:bodyPr>
            <a:lstStyle/>
            <a:p>
              <a:pPr algn="ctr" rtl="0"/>
              <a:r>
                <a:rPr lang="en-US" sz="800" kern="10" spc="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Avãyj</a:t>
              </a:r>
              <a:r>
                <a:rPr lang="en-US" sz="800" kern="10" spc="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SutonnyMJ"/>
                  <a:cs typeface="SutonnyMJ"/>
                </a:rPr>
                <a:t> gvbœvb,01722887751  </a:t>
              </a:r>
              <a:endParaRPr lang="en-US" sz="8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SutonnyMJ"/>
                <a:cs typeface="SutonnyMJ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739" y="1188"/>
              <a:ext cx="1197" cy="12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5796" y="1368"/>
              <a:ext cx="969" cy="9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4227"/>
                </a:avLst>
              </a:prstTxWarp>
            </a:bodyPr>
            <a:lstStyle/>
            <a:p>
              <a:pPr algn="ctr" rtl="0"/>
              <a:r>
                <a:rPr lang="en-US" sz="800" kern="10" spc="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SutonnyMJ"/>
                  <a:cs typeface="SutonnyMJ"/>
                </a:rPr>
                <a:t>gvbœvb m¨vi</a:t>
              </a:r>
              <a:endParaRPr lang="en-US" sz="800" kern="10" spc="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SutonnyMJ"/>
                <a:cs typeface="SutonnyMJ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13919" y="304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১নং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319" y="1447800"/>
            <a:ext cx="11277600" cy="426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ধর্মগ্রন্থ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সূক্ষ্ম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চেতনা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হিট্টি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জাহেলিয়া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অজ্ঞতা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বর্বরতার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সময়কালকে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অনুপ্রাণিত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ধর্মপ্রচারক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ধর্মগ্রন্থ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।” </a:t>
            </a:r>
          </a:p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604919" y="381000"/>
            <a:ext cx="1371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২য় অংশ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732</Words>
  <Application>Microsoft Office PowerPoint</Application>
  <PresentationFormat>Custom</PresentationFormat>
  <Paragraphs>156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Net</dc:creator>
  <cp:lastModifiedBy>Ma</cp:lastModifiedBy>
  <cp:revision>353</cp:revision>
  <dcterms:created xsi:type="dcterms:W3CDTF">2019-07-14T12:34:24Z</dcterms:created>
  <dcterms:modified xsi:type="dcterms:W3CDTF">2020-10-20T16:51:18Z</dcterms:modified>
</cp:coreProperties>
</file>