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97" r:id="rId2"/>
    <p:sldId id="310" r:id="rId3"/>
    <p:sldId id="311" r:id="rId4"/>
    <p:sldId id="266" r:id="rId5"/>
    <p:sldId id="285" r:id="rId6"/>
    <p:sldId id="275" r:id="rId7"/>
    <p:sldId id="259" r:id="rId8"/>
    <p:sldId id="258" r:id="rId9"/>
    <p:sldId id="263" r:id="rId10"/>
    <p:sldId id="315" r:id="rId11"/>
    <p:sldId id="316" r:id="rId12"/>
    <p:sldId id="317" r:id="rId13"/>
    <p:sldId id="318" r:id="rId14"/>
    <p:sldId id="256" r:id="rId15"/>
    <p:sldId id="268" r:id="rId16"/>
    <p:sldId id="280" r:id="rId17"/>
    <p:sldId id="257" r:id="rId18"/>
    <p:sldId id="267" r:id="rId19"/>
    <p:sldId id="319" r:id="rId20"/>
    <p:sldId id="320" r:id="rId21"/>
    <p:sldId id="321" r:id="rId22"/>
    <p:sldId id="324" r:id="rId23"/>
    <p:sldId id="325" r:id="rId24"/>
    <p:sldId id="327" r:id="rId25"/>
    <p:sldId id="330" r:id="rId26"/>
    <p:sldId id="334" r:id="rId27"/>
    <p:sldId id="337" r:id="rId28"/>
    <p:sldId id="332" r:id="rId29"/>
    <p:sldId id="329" r:id="rId30"/>
    <p:sldId id="322" r:id="rId31"/>
    <p:sldId id="338" r:id="rId32"/>
    <p:sldId id="32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41861-0F48-475F-BC47-24B555783E73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BA97B-CB15-494D-9201-73B49F2CB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9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763-D2D4-4B26-AAD7-458CC7200622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457-7CAE-4086-83EC-38FDE33FBBD3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7B55-4533-4195-B0B4-268D63FB0D07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DE72-267D-4C36-9E5F-CF9CFE19513C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694D-280E-44ED-8738-A3673CB0E431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CC6D6-D3F9-4327-91EF-2A988F988F5C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EC5C-3243-49C8-B750-BFE597F2DF6D}" type="datetime1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47B0-C500-4E70-A242-666D692FEE95}" type="datetime1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41EA-1DEC-46D4-9756-5E4C2B57E7DF}" type="datetime1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D891-D138-4D86-BAE0-67B04BD0A260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57C7-C650-4FB7-8361-6EFC6AD959BC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5C2EC-B29A-468A-A54B-CAC467B90238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410200"/>
            <a:ext cx="7467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EVERYBODY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659D-C466-48B5-808D-8218F097933A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5150591" cy="29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 0.01968 L -0.5 -0.002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4533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5562600"/>
            <a:ext cx="5181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84AE-4F8D-4C77-A488-CBD33E5F95FB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5715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5715000"/>
            <a:ext cx="5943600" cy="8002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FDE6-D708-4CB7-9599-665F3A13246C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152400"/>
            <a:ext cx="7620000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90600" y="5943600"/>
            <a:ext cx="71350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6395-4428-46D4-B0B7-EA8405AF021D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28600" y="76200"/>
            <a:ext cx="7772400" cy="16002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" y="2819400"/>
            <a:ext cx="82296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830242"/>
            <a:ext cx="6477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MOBILE PHONE</a:t>
            </a:r>
            <a:endParaRPr lang="en-US" sz="32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D48C0-EC86-475F-8DF6-9C1F1483FC5E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" y="381000"/>
            <a:ext cx="7848600" cy="4705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5300990"/>
            <a:ext cx="655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Martin Cooper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836A-E5D1-4017-8492-85078BC0F6FB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300357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5562600"/>
            <a:ext cx="6172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Martin Cooper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1E7F7-16EC-418A-B475-FDA9A0682419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229600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5486400"/>
            <a:ext cx="7010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Martin Cooper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AFB3-107D-4C06-B150-D37E3DA3CD4C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7924800" cy="4737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5486400"/>
            <a:ext cx="7467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the father of Mobile Phone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C004-3186-41FB-8BB6-F39F465F6CC5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1534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38200" y="5791200"/>
            <a:ext cx="6781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JESSE EUHENE RUSSEL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C402-5B07-4B80-A607-E638AD960A7C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63915"/>
            <a:ext cx="8763000" cy="60631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Texts: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phone is another useful invention of the world. Like computers mobile phones help us greatly in our daily life. Through mobiles we can connect the whole world. Only a few years ago we had difficulty to contact our near and dear ones. That was very costly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too.Mobile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phones are very handy and we can use them for communication with people at a very low cost. Mobile phones have different functions such as making calls, listening to music, taking photographs, storing information, etc. Even it can be used for distance learning.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5F39-DE27-4600-B194-0F3C7585AC86}" type="datetime1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2064"/>
            <a:ext cx="16002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3505200"/>
            <a:ext cx="48387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AMERANDRA NATH BISWAS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govt.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secendary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girls school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kushtia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01716189410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omorendrags72@gmail.com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ver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8207" y="2374662"/>
            <a:ext cx="2884738" cy="37389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5867400" y="4216413"/>
            <a:ext cx="2590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Time- 50 minutes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/10/2020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647950" y="214745"/>
            <a:ext cx="4038600" cy="1219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0BD3-53E7-4349-8962-17FC75DEDEE4}" type="datetime1">
              <a:rPr lang="en-US" smtClean="0"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5295900" y="1805722"/>
            <a:ext cx="228600" cy="48768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533400" y="609600"/>
            <a:ext cx="8382000" cy="5943600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Greatly-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ব্যাপকভাবে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সংযোগ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সামান্য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যোগাযোগ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করা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Costly-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ব্য্যবহুল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Handy-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সুবিধাজনক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নিদির্ষ্ট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learning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দুরশিক্ষণ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Invention-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আবিস্কার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পৃথিবী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সমগ্র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কঠিনভাবে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যোগাযোগ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এমনকি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BB56-93A3-4EC7-A7A7-B7E53C3801AC}" type="datetime1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153400" cy="48628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Greatly-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-very much, ant.- hardly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Connect- v,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join, engage, ant.- disconnect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 little, ant.- many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Contact-v,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communicate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Costly-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syn.- expensive, ant.-cheaper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Handy- adj.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convenient, ant- unhandy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Fdunction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operation, ant.- malfunction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learning- n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4797-E18F-4EF8-A7E4-E80AFC6DEF06}" type="datetime1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3200400" cy="861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 of work: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457200"/>
            <a:ext cx="3048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10 minutes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486400"/>
            <a:ext cx="815340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father of Mobile phone ? Discuss its  function.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05712"/>
            <a:ext cx="6629400" cy="3712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FAE5-3D02-4448-ACC8-4F7E66C23B6C}" type="datetime1">
              <a:rPr lang="en-US" smtClean="0"/>
              <a:t>10/18/2020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267200" cy="37698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"/>
            <a:ext cx="3810000" cy="3886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90600" y="5334000"/>
            <a:ext cx="6400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in Mobile Phone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6E93-F9E7-491C-93C0-C31B716F7743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8100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38862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14400" y="5867400"/>
            <a:ext cx="5867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in Mobile Phone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4BA9-E95C-4E29-BB38-7366FD1D5C03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3886200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457200"/>
            <a:ext cx="365760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5791200"/>
            <a:ext cx="5486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  in Mobile Phone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2935-9ED9-4080-AB00-E96C599DE67A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152400"/>
            <a:ext cx="4038600" cy="4648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52400"/>
            <a:ext cx="3650673" cy="464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5410200"/>
            <a:ext cx="6400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uses in Mobile Phone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DAF1-55EE-4E61-B201-62D305876425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28956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381000"/>
            <a:ext cx="3505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10 Minutes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46760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4850809"/>
            <a:ext cx="77724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uses can be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Phone ? Discuss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421-18FD-4039-AFDC-A240BFF97C09}" type="datetime1">
              <a:rPr lang="en-US" smtClean="0"/>
              <a:t>10/18/2020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342"/>
            <a:ext cx="4419600" cy="4936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5" y="274770"/>
            <a:ext cx="3733800" cy="4754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219200" y="5410200"/>
            <a:ext cx="6019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 chart of brand Mobile Phone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8C38-B648-4F69-BC12-BFAF9103FDD7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8936"/>
            <a:ext cx="40386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48936"/>
            <a:ext cx="40386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2509" y="5410200"/>
            <a:ext cx="4038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spent of social network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410200"/>
            <a:ext cx="3733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Bangladeshi subscriber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1969-FFE4-4268-A020-435ED65858EF}" type="datetime1">
              <a:rPr lang="en-US" smtClean="0"/>
              <a:t>10/18/2020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838200" y="533400"/>
            <a:ext cx="7543800" cy="990600"/>
          </a:xfrm>
          <a:prstGeom prst="star2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1000" y="2057400"/>
            <a:ext cx="8001000" cy="3810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lesson students will be able to</a:t>
            </a:r>
          </a:p>
          <a:p>
            <a:pPr marL="342900" indent="-342900" algn="ctr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texts</a:t>
            </a:r>
          </a:p>
          <a:p>
            <a:pPr marL="342900" indent="-342900" algn="ctr"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short paragraphs     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E075A-1EDF-43B0-B0C1-6C9FEE73A3A8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0" y="1105110"/>
            <a:ext cx="186690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05 Minutes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" y="990600"/>
            <a:ext cx="59817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1009650" y="90476"/>
            <a:ext cx="7010400" cy="80010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114799"/>
            <a:ext cx="70104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Mobile phone 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smart phone?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father of Mobile Phone 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3 items of uses in Mobile Phone ?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functions of Mobile Phone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B47C-255F-42C1-97F4-31DBF8BA0C8B}" type="datetime1">
              <a:rPr lang="en-US" smtClean="0"/>
              <a:t>10/18/2020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686800" cy="327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5181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52400" y="3733800"/>
            <a:ext cx="8839200" cy="2209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one item of electronic  machine which is use of Mobile Phone- discuss.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0710-E034-4B1E-B74A-149A43547ADA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7772400" cy="449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838200" y="1143000"/>
            <a:ext cx="19812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 ALL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66A-FBF0-4F81-881C-33EDA6FED91C}" type="datetime1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6781800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63246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the picture and say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ECA25-F3B6-498B-AF04-0B2968850BFE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447800"/>
            <a:ext cx="7564582" cy="518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193964"/>
            <a:ext cx="5943600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the picture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</a:p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FE4C-08E0-4235-AC36-18E202A054CB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7745"/>
            <a:ext cx="7696200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81731"/>
            <a:ext cx="579120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the picture and say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645A-0D01-4514-9CE3-09F514AE3001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1572491"/>
            <a:ext cx="7239000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18409" y="533400"/>
            <a:ext cx="54864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the picture and say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E49D2-6A44-42B0-8A19-DF0B3770DDD0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371600"/>
            <a:ext cx="822960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76200"/>
            <a:ext cx="5410200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the picture and say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E9F-3138-453F-B0D4-4F15E62183E4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600200"/>
            <a:ext cx="8458200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5715000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the picture and say</a:t>
            </a: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3C1-FB8D-4121-B135-D7666DC1E3A7}" type="datetime1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Amerandra Nath Biswas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309</TotalTime>
  <Words>605</Words>
  <Application>Microsoft Office PowerPoint</Application>
  <PresentationFormat>On-screen Show (4:3)</PresentationFormat>
  <Paragraphs>176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Sheuli</dc:creator>
  <cp:lastModifiedBy>Sheuli</cp:lastModifiedBy>
  <cp:revision>56</cp:revision>
  <dcterms:created xsi:type="dcterms:W3CDTF">2006-08-16T00:00:00Z</dcterms:created>
  <dcterms:modified xsi:type="dcterms:W3CDTF">2020-10-18T08:24:55Z</dcterms:modified>
</cp:coreProperties>
</file>