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76" r:id="rId5"/>
    <p:sldId id="279" r:id="rId6"/>
    <p:sldId id="278" r:id="rId7"/>
    <p:sldId id="259" r:id="rId8"/>
    <p:sldId id="263" r:id="rId9"/>
    <p:sldId id="262" r:id="rId10"/>
    <p:sldId id="271" r:id="rId11"/>
    <p:sldId id="264" r:id="rId12"/>
    <p:sldId id="265" r:id="rId13"/>
    <p:sldId id="268" r:id="rId14"/>
    <p:sldId id="270" r:id="rId15"/>
    <p:sldId id="272" r:id="rId16"/>
    <p:sldId id="266" r:id="rId17"/>
    <p:sldId id="269" r:id="rId18"/>
    <p:sldId id="274" r:id="rId19"/>
    <p:sldId id="261" r:id="rId20"/>
    <p:sldId id="267" r:id="rId21"/>
    <p:sldId id="260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02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4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9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1FCEC0-3B4D-4EA7-BAB2-C95B32B7D9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B052-3E8D-4ECA-9278-09DC447B7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7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236" y="272955"/>
            <a:ext cx="526803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1444738"/>
            <a:ext cx="8639033" cy="54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2" y="136478"/>
            <a:ext cx="8639033" cy="6318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80" y="1487606"/>
            <a:ext cx="2702257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 হর্ন , জোরে মাইক , বিভিন্ন অনুষ্ঠানে উচ্চ শব্দে গান বাজনা করলে শব্দ দূষণ হয় । 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1" y="313898"/>
            <a:ext cx="8543499" cy="6209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568" y="2879677"/>
            <a:ext cx="191546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 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6478"/>
            <a:ext cx="11737073" cy="63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3" y="136478"/>
            <a:ext cx="8325134" cy="6550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49" y="1555845"/>
            <a:ext cx="316628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বিষাক্ত বর্জ্য পদার্থ  নদীর পানিতে মিশে নদীর পানি দূষিত হচ্ছে 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286603"/>
            <a:ext cx="11532359" cy="64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6" y="188969"/>
            <a:ext cx="11518710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25" y="427980"/>
            <a:ext cx="8396217" cy="6441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97" y="2784143"/>
            <a:ext cx="193798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06" y="191068"/>
            <a:ext cx="8407021" cy="6469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46" y="332433"/>
            <a:ext cx="2634018" cy="618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বা জমিতে অধিক  ফসল পেতে কীটনাশক , রাসায়নিক সার বেশি পরিমানে ব্যবহার করার ফলে  পরিবেশ দূষিত হয় । এতে মাটি ও বায়ু দূষিত হচ্ছে 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59307"/>
            <a:ext cx="11723425" cy="63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354843"/>
            <a:ext cx="10904561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825" y="677503"/>
            <a:ext cx="360300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91058" y="3115538"/>
            <a:ext cx="6182435" cy="324816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নাছিমা খানম</a:t>
            </a:r>
          </a:p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রশিদপুর ভাটিপাড়া সঃ প্রাঃ বিদ্যাঃ</a:t>
            </a:r>
          </a:p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 সদর , জামালপুর ।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18" y="1323834"/>
            <a:ext cx="4666397" cy="47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71" y="259348"/>
            <a:ext cx="8666329" cy="6625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660" y="1310185"/>
            <a:ext cx="2825087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কলকারখানার এবং যানবাহনের কালো ধোয়াই পরিবেশ দূষিত হয়ে ,বায়ু দূষণ হয় , বায়ু দূষণের ফলে শ্বাসকষ্ট রোগ হয় 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232013"/>
            <a:ext cx="8452513" cy="6359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45" y="232013"/>
            <a:ext cx="32345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কাটার ফলে পরিবেশের ভারসাম্য নষ্ট হচ্ছে , এর কারণে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নষ্ট হয়ে অতি বৃষ্টি , খরা 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বন্যা, ঘূর্ণিঝড় হয় । আমরা বেশি বেশি গাছ লাগাবো পরিবেশের ভারসাম্য ঠিক রাখতে । একটি গাছ কাটলে আমরা পাঁচটি গাছ লাগাবো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3" y="800655"/>
            <a:ext cx="6722447" cy="5732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70" y="2866030"/>
            <a:ext cx="1965278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46" y="0"/>
            <a:ext cx="52095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04" y="1997839"/>
            <a:ext cx="6045958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(৭ম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2709" y="1386122"/>
            <a:ext cx="250231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606" y="3914632"/>
            <a:ext cx="7438029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 ২. ১ । আমাদের দেশে পরিবেশ দূষণজনিত কয়েকটি সমস্যা ( বর্জ্য , অপরিচ্ছন্ন রাস্তাঘাট , পানি দূষণ , বায়ু দূষণ ইত্যাদি সম্পর্কে বলতে পারবে 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97" y="373388"/>
            <a:ext cx="6578221" cy="6496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82" y="2593076"/>
            <a:ext cx="466753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629896"/>
            <a:ext cx="5813945" cy="612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436728"/>
            <a:ext cx="5240740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03" y="477669"/>
            <a:ext cx="8248650" cy="62097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720791" y="3421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420" y="3259370"/>
            <a:ext cx="233376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8" y="314073"/>
            <a:ext cx="11505063" cy="6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238836"/>
            <a:ext cx="8802806" cy="6496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137" y="2429301"/>
            <a:ext cx="204716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দূষণ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210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2020-10-12T15:37:21Z</dcterms:created>
  <dcterms:modified xsi:type="dcterms:W3CDTF">2020-10-20T14:24:16Z</dcterms:modified>
</cp:coreProperties>
</file>