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WELCOME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772400" cy="4495799"/>
          </a:xfrm>
        </p:spPr>
      </p:pic>
    </p:spTree>
    <p:extLst>
      <p:ext uri="{BB962C8B-B14F-4D97-AF65-F5344CB8AC3E}">
        <p14:creationId xmlns:p14="http://schemas.microsoft.com/office/powerpoint/2010/main" val="29568153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TEACHER’S IDENTITY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MD. REZAUL KARIM</a:t>
            </a:r>
          </a:p>
          <a:p>
            <a:pPr marL="0" indent="0">
              <a:buNone/>
            </a:pPr>
            <a:r>
              <a:rPr lang="en-US" b="1" dirty="0" smtClean="0"/>
              <a:t>LECTURER</a:t>
            </a:r>
          </a:p>
          <a:p>
            <a:pPr marL="0" indent="0">
              <a:buNone/>
            </a:pPr>
            <a:r>
              <a:rPr lang="en-US" b="1" dirty="0" smtClean="0"/>
              <a:t>DEPT. OF ENGLISH</a:t>
            </a:r>
          </a:p>
          <a:p>
            <a:pPr marL="0" indent="0">
              <a:buNone/>
            </a:pPr>
            <a:r>
              <a:rPr lang="en-US" b="1" dirty="0" smtClean="0"/>
              <a:t>MULFATGANJ A.J FAZIL MADRASAH</a:t>
            </a:r>
          </a:p>
          <a:p>
            <a:pPr marL="0" indent="0">
              <a:buNone/>
            </a:pPr>
            <a:r>
              <a:rPr lang="en-US" b="1" dirty="0" smtClean="0"/>
              <a:t>NARIA,SHARIATPUR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47800"/>
            <a:ext cx="4038600" cy="3551237"/>
          </a:xfrm>
        </p:spPr>
      </p:pic>
    </p:spTree>
    <p:extLst>
      <p:ext uri="{BB962C8B-B14F-4D97-AF65-F5344CB8AC3E}">
        <p14:creationId xmlns:p14="http://schemas.microsoft.com/office/powerpoint/2010/main" val="251776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LESSON’S IDENTITY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8800" b="1" dirty="0" smtClean="0"/>
              <a:t>	</a:t>
            </a:r>
          </a:p>
          <a:p>
            <a:pPr marL="0" indent="0">
              <a:buNone/>
            </a:pPr>
            <a:r>
              <a:rPr lang="en-US" sz="8800" b="1" dirty="0" smtClean="0"/>
              <a:t>USE OF ARTICLE</a:t>
            </a:r>
            <a:endParaRPr lang="en-US" sz="8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00200"/>
            <a:ext cx="4495799" cy="3225006"/>
          </a:xfrm>
        </p:spPr>
      </p:pic>
    </p:spTree>
    <p:extLst>
      <p:ext uri="{BB962C8B-B14F-4D97-AF65-F5344CB8AC3E}">
        <p14:creationId xmlns:p14="http://schemas.microsoft.com/office/powerpoint/2010/main" val="48745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LEARNING OUTCOME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DISCUSS ABOUT ARTICLE.</a:t>
            </a:r>
          </a:p>
          <a:p>
            <a:r>
              <a:rPr lang="en-US" dirty="0" smtClean="0"/>
              <a:t>YOU CAN DESCRIBE ABOUT THE SIGNIFICANCE OF ARTICLE.</a:t>
            </a:r>
          </a:p>
          <a:p>
            <a:r>
              <a:rPr lang="en-US" dirty="0" smtClean="0"/>
              <a:t>YOU CAN LEARN ABOUT THE USE OF ARTICLE.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2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LESSON’S FOCUS POINT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CLASSIFICATION</a:t>
            </a:r>
          </a:p>
          <a:p>
            <a:r>
              <a:rPr lang="en-US" dirty="0" smtClean="0"/>
              <a:t>USE OF INDEFINITE ARTICLES</a:t>
            </a:r>
          </a:p>
          <a:p>
            <a:r>
              <a:rPr lang="en-US" dirty="0" smtClean="0"/>
              <a:t>USE OF DEFINITE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5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VALUATION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ILLING IN THE GAPS</a:t>
            </a:r>
          </a:p>
          <a:p>
            <a:r>
              <a:rPr lang="en-US" dirty="0" smtClean="0"/>
              <a:t>CORRECTION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38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HOMEWORK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FILLING IN THE GAPS</a:t>
            </a:r>
          </a:p>
          <a:p>
            <a:r>
              <a:rPr lang="en-US" dirty="0" smtClean="0"/>
              <a:t>CORRECT THE SENTENCE BY USING ARTICLE.</a:t>
            </a:r>
          </a:p>
          <a:p>
            <a:r>
              <a:rPr lang="en-US" dirty="0" smtClean="0"/>
              <a:t>IMPPPORTANCE OF ARTICLE IN THE SENTENCE.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9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THANKS ALL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077200" cy="4572000"/>
          </a:xfrm>
        </p:spPr>
      </p:pic>
    </p:spTree>
    <p:extLst>
      <p:ext uri="{BB962C8B-B14F-4D97-AF65-F5344CB8AC3E}">
        <p14:creationId xmlns:p14="http://schemas.microsoft.com/office/powerpoint/2010/main" val="218696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85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</vt:lpstr>
      <vt:lpstr>TEACHER’S IDENTITY</vt:lpstr>
      <vt:lpstr>LESSON’S IDENTITY</vt:lpstr>
      <vt:lpstr>LEARNING OUTCOME</vt:lpstr>
      <vt:lpstr>LESSON’S FOCUS POINT</vt:lpstr>
      <vt:lpstr>VALUATION</vt:lpstr>
      <vt:lpstr>HOMEWORK</vt:lpstr>
      <vt:lpstr>THANKS ALL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Walton</dc:creator>
  <cp:lastModifiedBy>Walton</cp:lastModifiedBy>
  <cp:revision>5</cp:revision>
  <dcterms:created xsi:type="dcterms:W3CDTF">2006-08-16T00:00:00Z</dcterms:created>
  <dcterms:modified xsi:type="dcterms:W3CDTF">2019-10-19T14:13:55Z</dcterms:modified>
</cp:coreProperties>
</file>