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73DA-04AA-4AAD-A5D5-07A97CEDE859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3D9C-9A0C-4F34-B653-70EF65C2F39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73DA-04AA-4AAD-A5D5-07A97CEDE859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3D9C-9A0C-4F34-B653-70EF65C2F3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73DA-04AA-4AAD-A5D5-07A97CEDE859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3D9C-9A0C-4F34-B653-70EF65C2F3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73DA-04AA-4AAD-A5D5-07A97CEDE859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3D9C-9A0C-4F34-B653-70EF65C2F3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73DA-04AA-4AAD-A5D5-07A97CEDE859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1E3D9C-9A0C-4F34-B653-70EF65C2F3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73DA-04AA-4AAD-A5D5-07A97CEDE859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3D9C-9A0C-4F34-B653-70EF65C2F3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73DA-04AA-4AAD-A5D5-07A97CEDE859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3D9C-9A0C-4F34-B653-70EF65C2F3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73DA-04AA-4AAD-A5D5-07A97CEDE859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3D9C-9A0C-4F34-B653-70EF65C2F3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73DA-04AA-4AAD-A5D5-07A97CEDE859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3D9C-9A0C-4F34-B653-70EF65C2F3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73DA-04AA-4AAD-A5D5-07A97CEDE859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3D9C-9A0C-4F34-B653-70EF65C2F3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73DA-04AA-4AAD-A5D5-07A97CEDE859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3D9C-9A0C-4F34-B653-70EF65C2F3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A473DA-04AA-4AAD-A5D5-07A97CEDE859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1E3D9C-9A0C-4F34-B653-70EF65C2F39E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332656"/>
            <a:ext cx="7743825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73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/>
          <a:lstStyle/>
          <a:p>
            <a:r>
              <a:rPr lang="bn-IN" sz="6600" dirty="0">
                <a:solidFill>
                  <a:srgbClr val="FFFF00"/>
                </a:solidFill>
                <a:effectLst/>
              </a:rPr>
              <a:t>আসসালামু আলাইকুম</a:t>
            </a:r>
            <a:r>
              <a:rPr lang="en-GB" dirty="0">
                <a:solidFill>
                  <a:srgbClr val="FFFF00"/>
                </a:solidFill>
                <a:effectLst/>
              </a:rPr>
              <a:t> 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808352"/>
          </a:xfrm>
        </p:spPr>
        <p:txBody>
          <a:bodyPr/>
          <a:lstStyle/>
          <a:p>
            <a:pPr marL="137160" indent="0">
              <a:buNone/>
            </a:pPr>
            <a:r>
              <a:rPr lang="en-US" sz="4400" dirty="0" smtClean="0"/>
              <a:t>            </a:t>
            </a:r>
            <a:r>
              <a:rPr lang="bn-IN" sz="5400" b="1" dirty="0" smtClean="0">
                <a:solidFill>
                  <a:srgbClr val="FFFF00"/>
                </a:solidFill>
              </a:rPr>
              <a:t>সবাইকে </a:t>
            </a:r>
            <a:r>
              <a:rPr lang="bn-IN" sz="5400" b="1" dirty="0">
                <a:solidFill>
                  <a:srgbClr val="FFFF00"/>
                </a:solidFill>
              </a:rPr>
              <a:t>স্বাগতম</a:t>
            </a:r>
            <a:r>
              <a:rPr lang="en-GB" sz="5400" b="1" dirty="0">
                <a:solidFill>
                  <a:srgbClr val="FFFF00"/>
                </a:solidFill>
              </a:rPr>
              <a:t> </a:t>
            </a:r>
            <a:r>
              <a:rPr lang="en-GB" sz="5400" dirty="0"/>
              <a:t> </a:t>
            </a:r>
            <a:r>
              <a:rPr lang="en-GB" sz="4400" dirty="0"/>
              <a:t> </a:t>
            </a:r>
          </a:p>
          <a:p>
            <a:pPr marL="13716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349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GB" dirty="0" err="1"/>
              <a:t>আজকের</a:t>
            </a:r>
            <a:r>
              <a:rPr lang="en-GB" dirty="0"/>
              <a:t> </a:t>
            </a:r>
            <a:r>
              <a:rPr lang="en-GB" dirty="0" err="1"/>
              <a:t>বিষয়ঃ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916832"/>
            <a:ext cx="5400600" cy="1296144"/>
          </a:xfrm>
          <a:solidFill>
            <a:srgbClr val="00B050"/>
          </a:solidFill>
        </p:spPr>
        <p:txBody>
          <a:bodyPr>
            <a:normAutofit lnSpcReduction="10000"/>
          </a:bodyPr>
          <a:lstStyle/>
          <a:p>
            <a:pPr fontAlgn="base"/>
            <a:r>
              <a:rPr lang="en-GB" sz="3600" dirty="0" smtClean="0">
                <a:solidFill>
                  <a:schemeClr val="bg2">
                    <a:lumMod val="90000"/>
                  </a:schemeClr>
                </a:solidFill>
              </a:rPr>
              <a:t>English </a:t>
            </a:r>
            <a:r>
              <a:rPr lang="en-GB" sz="3600" dirty="0">
                <a:solidFill>
                  <a:schemeClr val="bg2">
                    <a:lumMod val="90000"/>
                  </a:schemeClr>
                </a:solidFill>
              </a:rPr>
              <a:t>For Today</a:t>
            </a:r>
          </a:p>
          <a:p>
            <a:pPr fontAlgn="base"/>
            <a:r>
              <a:rPr lang="en-GB" sz="3600" dirty="0" smtClean="0">
                <a:solidFill>
                  <a:schemeClr val="bg2">
                    <a:lumMod val="90000"/>
                  </a:schemeClr>
                </a:solidFill>
              </a:rPr>
              <a:t>Class </a:t>
            </a:r>
            <a:r>
              <a:rPr lang="en-GB" sz="3600" dirty="0">
                <a:solidFill>
                  <a:schemeClr val="bg2">
                    <a:lumMod val="90000"/>
                  </a:schemeClr>
                </a:solidFill>
              </a:rPr>
              <a:t>-4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096868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4539"/>
            <a:ext cx="7704856" cy="609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729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About Me- </a:t>
            </a:r>
            <a:r>
              <a:rPr lang="as-IN" dirty="0"/>
              <a:t>নিজ সম্পর্কে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fontAlgn="base"/>
            <a:r>
              <a:rPr lang="en-GB" dirty="0"/>
              <a:t>A. Look, listen and say </a:t>
            </a:r>
            <a:r>
              <a:rPr lang="en-GB" dirty="0" smtClean="0"/>
              <a:t>– (</a:t>
            </a:r>
            <a:r>
              <a:rPr lang="as-IN" dirty="0" smtClean="0"/>
              <a:t>তাকাও </a:t>
            </a:r>
            <a:r>
              <a:rPr lang="as-IN" dirty="0"/>
              <a:t>শুনো এবং </a:t>
            </a:r>
            <a:r>
              <a:rPr lang="as-IN" dirty="0" smtClean="0"/>
              <a:t>বলো</a:t>
            </a:r>
            <a:r>
              <a:rPr lang="en-US" dirty="0" smtClean="0"/>
              <a:t>)</a:t>
            </a:r>
            <a:r>
              <a:rPr lang="as-IN" dirty="0"/>
              <a:t> </a:t>
            </a:r>
            <a:r>
              <a:rPr lang="en-US" dirty="0" smtClean="0"/>
              <a:t>.</a:t>
            </a:r>
            <a:endParaRPr lang="as-IN" dirty="0"/>
          </a:p>
          <a:p>
            <a:pPr fontAlgn="base"/>
            <a:r>
              <a:rPr lang="en-GB" dirty="0" smtClean="0"/>
              <a:t>Hello</a:t>
            </a:r>
            <a:r>
              <a:rPr lang="en-GB" dirty="0"/>
              <a:t>, I 'm your teacher. (</a:t>
            </a:r>
            <a:r>
              <a:rPr lang="as-IN" dirty="0" smtClean="0"/>
              <a:t>ওহে</a:t>
            </a:r>
            <a:r>
              <a:rPr lang="en-US" dirty="0" smtClean="0"/>
              <a:t>,</a:t>
            </a:r>
            <a:r>
              <a:rPr lang="as-IN" dirty="0" smtClean="0"/>
              <a:t> </a:t>
            </a:r>
            <a:r>
              <a:rPr lang="as-IN" dirty="0"/>
              <a:t>আমি হই তোমাদের শিক্ষক )    </a:t>
            </a:r>
          </a:p>
          <a:p>
            <a:pPr fontAlgn="base"/>
            <a:r>
              <a:rPr lang="en-GB" dirty="0"/>
              <a:t>My name is Salma </a:t>
            </a:r>
            <a:r>
              <a:rPr lang="en-GB" dirty="0" err="1" smtClean="0"/>
              <a:t>akthar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as-IN" dirty="0"/>
              <a:t>আমার </a:t>
            </a:r>
            <a:r>
              <a:rPr lang="as-IN" dirty="0" smtClean="0"/>
              <a:t>নাম</a:t>
            </a:r>
            <a:r>
              <a:rPr lang="en-US" dirty="0" smtClean="0"/>
              <a:t> </a:t>
            </a:r>
            <a:r>
              <a:rPr lang="as-IN" dirty="0" smtClean="0"/>
              <a:t>সালমা </a:t>
            </a:r>
            <a:r>
              <a:rPr lang="as-IN" dirty="0"/>
              <a:t>আক্তার)   </a:t>
            </a:r>
            <a:br>
              <a:rPr lang="as-IN" dirty="0"/>
            </a:br>
            <a:r>
              <a:rPr lang="as-IN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19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Hello I’m Ali-</a:t>
            </a:r>
            <a:r>
              <a:rPr lang="as-IN" dirty="0" smtClean="0"/>
              <a:t>ওহে</a:t>
            </a:r>
            <a:r>
              <a:rPr lang="en-US" dirty="0" smtClean="0"/>
              <a:t>,</a:t>
            </a:r>
            <a:r>
              <a:rPr lang="as-IN" dirty="0"/>
              <a:t> আমি হই </a:t>
            </a:r>
            <a:r>
              <a:rPr lang="as-IN" dirty="0" smtClean="0"/>
              <a:t>আলী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3600" dirty="0" smtClean="0"/>
              <a:t>I’m in class four-</a:t>
            </a:r>
            <a:r>
              <a:rPr lang="as-IN" sz="3600" dirty="0"/>
              <a:t>আমি চতুর্থ শ্রেণীতে </a:t>
            </a:r>
            <a:r>
              <a:rPr lang="as-IN" sz="3600" dirty="0" smtClean="0"/>
              <a:t>পড়ি</a:t>
            </a:r>
            <a:endParaRPr lang="en-US" sz="3600" dirty="0"/>
          </a:p>
          <a:p>
            <a:r>
              <a:rPr lang="en-US" sz="3600" dirty="0" smtClean="0"/>
              <a:t>Hi I’m Shirin-</a:t>
            </a:r>
            <a:r>
              <a:rPr lang="as-IN" dirty="0"/>
              <a:t>হায় আমি হই </a:t>
            </a:r>
            <a:r>
              <a:rPr lang="as-IN" dirty="0" smtClean="0"/>
              <a:t>শিরিন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‘m from </a:t>
            </a:r>
            <a:r>
              <a:rPr lang="en-US" dirty="0" err="1" smtClean="0"/>
              <a:t>Polashpur</a:t>
            </a:r>
            <a:r>
              <a:rPr lang="en-US" dirty="0" smtClean="0"/>
              <a:t>.-</a:t>
            </a:r>
            <a:r>
              <a:rPr lang="as-IN" dirty="0"/>
              <a:t>আমি পলাশপুর </a:t>
            </a:r>
            <a:r>
              <a:rPr lang="as-IN" dirty="0" smtClean="0"/>
              <a:t>থেকে</a:t>
            </a:r>
            <a:r>
              <a:rPr lang="en-US" dirty="0" smtClean="0"/>
              <a:t> </a:t>
            </a:r>
            <a:r>
              <a:rPr lang="as-IN" dirty="0" smtClean="0"/>
              <a:t>এসেছি</a:t>
            </a:r>
            <a:r>
              <a:rPr lang="as-IN" dirty="0"/>
              <a:t> 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Hello I’m </a:t>
            </a:r>
            <a:r>
              <a:rPr lang="en-US" dirty="0" err="1" smtClean="0"/>
              <a:t>Bijoy</a:t>
            </a:r>
            <a:r>
              <a:rPr lang="en-US" dirty="0" smtClean="0"/>
              <a:t>-</a:t>
            </a:r>
            <a:r>
              <a:rPr lang="as-IN" dirty="0"/>
              <a:t> ওহে </a:t>
            </a:r>
            <a:r>
              <a:rPr lang="en-US" dirty="0" smtClean="0"/>
              <a:t>,</a:t>
            </a:r>
            <a:r>
              <a:rPr lang="as-IN" dirty="0" smtClean="0"/>
              <a:t>আমি </a:t>
            </a:r>
            <a:r>
              <a:rPr lang="as-IN" dirty="0"/>
              <a:t>হই বিজয় 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‘m nine years old.-</a:t>
            </a:r>
            <a:r>
              <a:rPr lang="as-IN" dirty="0"/>
              <a:t> আমার বয়স নয় বছর </a:t>
            </a:r>
            <a:r>
              <a:rPr lang="en-US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869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s-IN" dirty="0"/>
              <a:t>এসো এবার আমরা নিজে নিজে প্রশ্ন গুলোর উত্তর দেই।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628799"/>
            <a:ext cx="8424936" cy="13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179512" y="3140968"/>
            <a:ext cx="8507288" cy="36004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your name?(</a:t>
            </a:r>
            <a:r>
              <a:rPr lang="bn-IN" dirty="0"/>
              <a:t>তোমার নাম কি</a:t>
            </a:r>
            <a:r>
              <a:rPr lang="en-GB" dirty="0" smtClean="0"/>
              <a:t>?)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Ans</a:t>
            </a:r>
            <a:r>
              <a:rPr lang="en-US" dirty="0" smtClean="0"/>
              <a:t>: My name is ------Shirin. (</a:t>
            </a:r>
            <a:r>
              <a:rPr lang="bn-IN" dirty="0"/>
              <a:t>আমার নাম </a:t>
            </a:r>
            <a:r>
              <a:rPr lang="bn-IN" dirty="0" smtClean="0"/>
              <a:t>শিরিন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What class are you in?(</a:t>
            </a:r>
            <a:r>
              <a:rPr lang="bn-IN" dirty="0"/>
              <a:t>তুমি কোন শ্রেণিতে </a:t>
            </a:r>
            <a:r>
              <a:rPr lang="bn-IN" dirty="0" smtClean="0"/>
              <a:t>পড়</a:t>
            </a:r>
            <a:r>
              <a:rPr lang="en-GB" dirty="0"/>
              <a:t>)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Ans</a:t>
            </a:r>
            <a:r>
              <a:rPr lang="en-US" dirty="0" smtClean="0"/>
              <a:t>: I read in class four.(</a:t>
            </a:r>
            <a:r>
              <a:rPr lang="bn-IN" dirty="0"/>
              <a:t>আমি </a:t>
            </a:r>
            <a:r>
              <a:rPr lang="bn-IN" dirty="0" smtClean="0"/>
              <a:t>চতুর্থ</a:t>
            </a:r>
            <a:r>
              <a:rPr lang="en-US" dirty="0" smtClean="0"/>
              <a:t> </a:t>
            </a:r>
            <a:r>
              <a:rPr lang="bn-IN" dirty="0" smtClean="0"/>
              <a:t>শ্রেণীতে পড়ি</a:t>
            </a:r>
            <a:r>
              <a:rPr lang="en-GB" dirty="0"/>
              <a:t>)</a:t>
            </a:r>
            <a:endParaRPr lang="en-US" dirty="0"/>
          </a:p>
          <a:p>
            <a:r>
              <a:rPr lang="en-US" dirty="0" smtClean="0"/>
              <a:t>How old are you?(</a:t>
            </a:r>
            <a:r>
              <a:rPr lang="bn-IN" dirty="0"/>
              <a:t>তোমার বয়স কত</a:t>
            </a:r>
            <a:r>
              <a:rPr lang="en-GB" dirty="0" smtClean="0"/>
              <a:t>?)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Ans</a:t>
            </a:r>
            <a:r>
              <a:rPr lang="en-US" dirty="0" smtClean="0"/>
              <a:t>: I am nine years old.(</a:t>
            </a:r>
            <a:r>
              <a:rPr lang="bn-IN" dirty="0"/>
              <a:t>আমার বয়স নয় বছর  । </a:t>
            </a:r>
            <a:r>
              <a:rPr lang="en-GB" dirty="0"/>
              <a:t>)</a:t>
            </a:r>
            <a:endParaRPr lang="en-US" dirty="0"/>
          </a:p>
          <a:p>
            <a:r>
              <a:rPr lang="en-US" dirty="0" smtClean="0"/>
              <a:t>Where are you from?(</a:t>
            </a:r>
            <a:r>
              <a:rPr lang="bn-IN" dirty="0"/>
              <a:t>তুমি </a:t>
            </a:r>
            <a:r>
              <a:rPr lang="bn-IN" dirty="0" smtClean="0"/>
              <a:t>কোথায়</a:t>
            </a:r>
            <a:r>
              <a:rPr lang="en-US" dirty="0" smtClean="0"/>
              <a:t> </a:t>
            </a:r>
            <a:r>
              <a:rPr lang="bn-IN" dirty="0" smtClean="0"/>
              <a:t>থেকে</a:t>
            </a:r>
            <a:r>
              <a:rPr lang="en-US" dirty="0" smtClean="0"/>
              <a:t> </a:t>
            </a:r>
            <a:r>
              <a:rPr lang="bn-IN" dirty="0" smtClean="0"/>
              <a:t>এসেছ</a:t>
            </a:r>
            <a:r>
              <a:rPr lang="en-GB" dirty="0" smtClean="0"/>
              <a:t>?)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Ans</a:t>
            </a:r>
            <a:r>
              <a:rPr lang="en-US" dirty="0" smtClean="0"/>
              <a:t>:</a:t>
            </a:r>
            <a:r>
              <a:rPr lang="en-US" i="1" dirty="0" smtClean="0"/>
              <a:t> I am from </a:t>
            </a:r>
            <a:r>
              <a:rPr lang="en-US" i="1" dirty="0" err="1" smtClean="0"/>
              <a:t>Polashpur</a:t>
            </a:r>
            <a:r>
              <a:rPr lang="en-US" i="1" dirty="0" smtClean="0"/>
              <a:t>.</a:t>
            </a:r>
            <a:r>
              <a:rPr lang="en-US" dirty="0" smtClean="0"/>
              <a:t> (</a:t>
            </a:r>
            <a:r>
              <a:rPr lang="bn-IN" dirty="0"/>
              <a:t>তুমি কোথায়থেকেএসেছ</a:t>
            </a:r>
            <a:r>
              <a:rPr lang="en-GB" dirty="0" smtClean="0"/>
              <a:t>?)</a:t>
            </a:r>
            <a:endParaRPr lang="en-GB" dirty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539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s-IN" dirty="0"/>
              <a:t>এসো এবার আমরা নিজে নিজে প্রশ্ন গুলোর উত্তর দেই।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you live?(</a:t>
            </a:r>
            <a:r>
              <a:rPr lang="bn-IN" dirty="0"/>
              <a:t>তুমি কোথায়থেকেএসেছ</a:t>
            </a:r>
            <a:r>
              <a:rPr lang="en-GB" dirty="0" smtClean="0"/>
              <a:t>?)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Ans</a:t>
            </a:r>
            <a:r>
              <a:rPr lang="en-US" dirty="0" smtClean="0"/>
              <a:t>: I live in a village/ home.(</a:t>
            </a:r>
            <a:r>
              <a:rPr lang="bn-IN" dirty="0"/>
              <a:t>আমি গ্রামে বাস করি</a:t>
            </a:r>
            <a:r>
              <a:rPr lang="bn-IN" dirty="0" smtClean="0"/>
              <a:t>।</a:t>
            </a:r>
            <a:r>
              <a:rPr lang="en-GB" dirty="0"/>
              <a:t>)</a:t>
            </a:r>
            <a:endParaRPr lang="en-US" dirty="0" smtClean="0"/>
          </a:p>
          <a:p>
            <a:r>
              <a:rPr lang="en-US" dirty="0" smtClean="0"/>
              <a:t>What is the name of your school?(</a:t>
            </a:r>
            <a:r>
              <a:rPr lang="bn-IN" dirty="0"/>
              <a:t>তোমার বিদ্যালয়ের নাম কি</a:t>
            </a:r>
            <a:r>
              <a:rPr lang="en-GB" dirty="0"/>
              <a:t>? </a:t>
            </a:r>
            <a:r>
              <a:rPr lang="en-GB" dirty="0" smtClean="0"/>
              <a:t>)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Ans</a:t>
            </a:r>
            <a:r>
              <a:rPr lang="en-US" dirty="0" smtClean="0"/>
              <a:t>: Our school name is </a:t>
            </a:r>
            <a:r>
              <a:rPr lang="en-US" dirty="0" err="1" smtClean="0"/>
              <a:t>Saktola</a:t>
            </a:r>
            <a:r>
              <a:rPr lang="en-US" dirty="0" smtClean="0"/>
              <a:t> primary school.(</a:t>
            </a:r>
            <a:r>
              <a:rPr lang="bn-IN" dirty="0"/>
              <a:t>আমার বিদ্যালয়ের নাম শাকতলা সরকারি প্রাথমিক বিদ্যালয়। </a:t>
            </a:r>
            <a:r>
              <a:rPr lang="en-US" dirty="0" smtClean="0"/>
              <a:t>)</a:t>
            </a:r>
            <a:r>
              <a:rPr lang="bn-IN" dirty="0" smtClean="0"/>
              <a:t>            </a:t>
            </a:r>
            <a:endParaRPr lang="en-GB" dirty="0"/>
          </a:p>
          <a:p>
            <a:pPr marL="137160" indent="0">
              <a:buNone/>
            </a:pPr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069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39472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bn-IN" dirty="0">
                <a:solidFill>
                  <a:srgbClr val="00B0F0"/>
                </a:solidFill>
                <a:effectLst/>
              </a:rPr>
              <a:t>সবাইকে</a:t>
            </a:r>
            <a:r>
              <a:rPr lang="en-GB" dirty="0">
                <a:solidFill>
                  <a:srgbClr val="00B0F0"/>
                </a:solidFill>
                <a:effectLst/>
              </a:rPr>
              <a:t> </a:t>
            </a:r>
            <a:br>
              <a:rPr lang="en-GB" dirty="0">
                <a:solidFill>
                  <a:srgbClr val="00B0F0"/>
                </a:solidFill>
                <a:effectLst/>
              </a:rPr>
            </a:br>
            <a:r>
              <a:rPr lang="bn-IN" dirty="0">
                <a:solidFill>
                  <a:srgbClr val="00B0F0"/>
                </a:solidFill>
                <a:effectLst/>
              </a:rPr>
              <a:t>অসংখ্য ধন্যবাদ</a:t>
            </a:r>
            <a:r>
              <a:rPr lang="en-GB" dirty="0">
                <a:solidFill>
                  <a:srgbClr val="00B0F0"/>
                </a:solidFill>
                <a:effectLst/>
              </a:rPr>
              <a:t/>
            </a:r>
            <a:br>
              <a:rPr lang="en-GB" dirty="0">
                <a:solidFill>
                  <a:srgbClr val="00B0F0"/>
                </a:solidFill>
                <a:effectLst/>
              </a:rPr>
            </a:br>
            <a:r>
              <a:rPr lang="bn-IN" dirty="0">
                <a:solidFill>
                  <a:srgbClr val="00B0F0"/>
                </a:solidFill>
                <a:effectLst/>
              </a:rPr>
              <a:t>আসসালামু আলাইকুম</a:t>
            </a:r>
            <a:r>
              <a:rPr lang="en-GB" dirty="0">
                <a:solidFill>
                  <a:srgbClr val="00B0F0"/>
                </a:solidFill>
                <a:effectLst/>
              </a:rPr>
              <a:t>     </a:t>
            </a:r>
            <a:br>
              <a:rPr lang="en-GB" dirty="0">
                <a:solidFill>
                  <a:srgbClr val="00B0F0"/>
                </a:solidFill>
                <a:effectLst/>
              </a:rPr>
            </a:b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367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284</TotalTime>
  <Words>239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PowerPoint Presentation</vt:lpstr>
      <vt:lpstr>আসসালামু আলাইকুম </vt:lpstr>
      <vt:lpstr>আজকের বিষয়ঃ </vt:lpstr>
      <vt:lpstr>PowerPoint Presentation</vt:lpstr>
      <vt:lpstr>About Me- নিজ সম্পর্কে</vt:lpstr>
      <vt:lpstr>Hello I’m Ali-ওহে, আমি হই আলী.</vt:lpstr>
      <vt:lpstr>এসো এবার আমরা নিজে নিজে প্রশ্ন গুলোর উত্তর দেই।</vt:lpstr>
      <vt:lpstr>এসো এবার আমরা নিজে নিজে প্রশ্ন গুলোর উত্তর দেই।</vt:lpstr>
      <vt:lpstr>সবাইকে  অসংখ্য ধন্যবাদ আসসালামু আলাইকুম    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51</cp:revision>
  <dcterms:created xsi:type="dcterms:W3CDTF">2020-10-13T10:09:52Z</dcterms:created>
  <dcterms:modified xsi:type="dcterms:W3CDTF">2020-10-19T13:37:17Z</dcterms:modified>
</cp:coreProperties>
</file>