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63" r:id="rId4"/>
    <p:sldId id="272" r:id="rId5"/>
    <p:sldId id="265" r:id="rId6"/>
    <p:sldId id="266" r:id="rId7"/>
    <p:sldId id="257" r:id="rId8"/>
    <p:sldId id="270" r:id="rId9"/>
    <p:sldId id="264" r:id="rId10"/>
    <p:sldId id="258" r:id="rId11"/>
    <p:sldId id="273" r:id="rId12"/>
    <p:sldId id="26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5059F"/>
    <a:srgbClr val="009900"/>
    <a:srgbClr val="5E0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0197-EF65-4BC8-A16F-DF35E097D34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AB42-E5B2-430A-9177-569130AC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B42-E5B2-430A-9177-569130ACF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B42-E5B2-430A-9177-569130ACF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B42-E5B2-430A-9177-569130ACF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0CF7-BC27-4BFE-9C90-E6B02777705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E21E-18FF-437B-8794-A314794F5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576" y="157163"/>
            <a:ext cx="1814512" cy="923330"/>
          </a:xfrm>
          <a:prstGeom prst="rect">
            <a:avLst/>
          </a:prstGeom>
          <a:solidFill>
            <a:srgbClr val="009900"/>
          </a:solidFill>
          <a:ln w="76200" cmpd="tri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1657350"/>
            <a:ext cx="6586537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l="-853" t="60975" r="1"/>
          <a:stretch/>
        </p:blipFill>
        <p:spPr>
          <a:xfrm>
            <a:off x="685800" y="442912"/>
            <a:ext cx="10772775" cy="6143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2" y="2400299"/>
            <a:ext cx="4679156" cy="3671887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942976" y="564354"/>
            <a:ext cx="1042988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6" y="564354"/>
            <a:ext cx="4667250" cy="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35089" r="28409" b="11097"/>
          <a:stretch/>
        </p:blipFill>
        <p:spPr>
          <a:xfrm>
            <a:off x="971550" y="485776"/>
            <a:ext cx="10201274" cy="5957887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700212"/>
            <a:ext cx="4271963" cy="3800475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485776"/>
            <a:ext cx="4667250" cy="7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20948" r="27460" b="37113"/>
          <a:stretch/>
        </p:blipFill>
        <p:spPr>
          <a:xfrm>
            <a:off x="1235868" y="2528888"/>
            <a:ext cx="9929812" cy="4085587"/>
          </a:xfrm>
          <a:prstGeom prst="rect">
            <a:avLst/>
          </a:prstGeom>
          <a:ln w="88900" cap="sq" cmpd="thickThin">
            <a:solidFill>
              <a:srgbClr val="F5059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42888"/>
            <a:ext cx="4257675" cy="2043112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2414586"/>
            <a:ext cx="4667250" cy="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0404" y="451396"/>
            <a:ext cx="1656160" cy="830997"/>
          </a:xfrm>
          <a:prstGeom prst="rect">
            <a:avLst/>
          </a:prstGeom>
          <a:solidFill>
            <a:srgbClr val="FF33CC"/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6012" y="2500313"/>
            <a:ext cx="7372351" cy="3486150"/>
          </a:xfrm>
          <a:prstGeom prst="roundRect">
            <a:avLst/>
          </a:prstGeom>
          <a:ln w="76200" cmpd="thickThin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8" y="1428750"/>
            <a:ext cx="5557837" cy="7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48473" y="357188"/>
            <a:ext cx="3047404" cy="77085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514600" y="5766198"/>
            <a:ext cx="6972300" cy="708721"/>
          </a:xfrm>
          <a:prstGeom prst="flowChartTerminator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93" y="2162256"/>
            <a:ext cx="5472113" cy="3381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94" y="1121282"/>
            <a:ext cx="5472112" cy="8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424361" y="314325"/>
            <a:ext cx="2128838" cy="842962"/>
          </a:xfrm>
          <a:prstGeom prst="bevel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1400175"/>
            <a:ext cx="7405687" cy="495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400175"/>
            <a:ext cx="7405687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4841" y="382588"/>
            <a:ext cx="10031505" cy="5912268"/>
          </a:xfrm>
          <a:prstGeom prst="roundRect">
            <a:avLst/>
          </a:prstGeom>
          <a:ln w="76200" cmpd="tri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4" y="2530821"/>
            <a:ext cx="2556442" cy="3169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946293" y="2506827"/>
            <a:ext cx="3975312" cy="2308324"/>
          </a:xfrm>
          <a:prstGeom prst="rect">
            <a:avLst/>
          </a:prstGeom>
          <a:ln w="38100">
            <a:solidFill>
              <a:srgbClr val="0099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শোলাপ্রতিমা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9979" y="692143"/>
            <a:ext cx="1954068" cy="830997"/>
          </a:xfrm>
          <a:prstGeom prst="rect">
            <a:avLst/>
          </a:prstGeom>
          <a:solidFill>
            <a:srgbClr val="00B050"/>
          </a:solidFill>
          <a:ln w="76200" cmpd="tri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lowchart: Collate 11"/>
          <p:cNvSpPr/>
          <p:nvPr/>
        </p:nvSpPr>
        <p:spPr>
          <a:xfrm>
            <a:off x="5298137" y="2530821"/>
            <a:ext cx="349624" cy="2963811"/>
          </a:xfrm>
          <a:prstGeom prst="flowChartCol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0387" y="1545739"/>
            <a:ext cx="5772149" cy="803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l="5682" t="8446" r="6137"/>
          <a:stretch/>
        </p:blipFill>
        <p:spPr>
          <a:xfrm>
            <a:off x="5946293" y="4909108"/>
            <a:ext cx="3975312" cy="967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38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5825" y="242887"/>
            <a:ext cx="10344150" cy="6286501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628775"/>
            <a:ext cx="4194871" cy="3084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24" y="1628776"/>
            <a:ext cx="4280414" cy="308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62641" y="422105"/>
            <a:ext cx="2505973" cy="584775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487" y="5252324"/>
            <a:ext cx="116815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2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1057" y="5252324"/>
            <a:ext cx="94297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2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4" y="1514475"/>
            <a:ext cx="4571999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496588" y="5236369"/>
            <a:ext cx="74295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7023" y="176897"/>
            <a:ext cx="3453081" cy="646331"/>
          </a:xfrm>
          <a:prstGeom prst="rect">
            <a:avLst/>
          </a:prstGeom>
          <a:solidFill>
            <a:srgbClr val="00FF00"/>
          </a:solidFill>
          <a:ln w="762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288" y="5236369"/>
            <a:ext cx="78104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1514475"/>
            <a:ext cx="4686300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2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92891" y="157163"/>
            <a:ext cx="11215687" cy="6454715"/>
          </a:xfrm>
          <a:prstGeom prst="roundRect">
            <a:avLst/>
          </a:prstGeom>
          <a:ln w="76200" cmpd="tri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700924" y="4011552"/>
            <a:ext cx="7355680" cy="2443163"/>
          </a:xfrm>
          <a:prstGeom prst="horizontalScroll">
            <a:avLst/>
          </a:prstGeom>
          <a:noFill/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400" dirty="0" smtClean="0">
                <a:ln w="0"/>
                <a:solidFill>
                  <a:srgbClr val="F505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৩, ৪ ও ৫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4" y="1996791"/>
            <a:ext cx="3428998" cy="1947481"/>
          </a:xfrm>
          <a:prstGeom prst="rect">
            <a:avLst/>
          </a:prstGeom>
          <a:ln w="88900" cap="sq" cmpd="thickThin">
            <a:solidFill>
              <a:srgbClr val="FF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94296" y="387526"/>
            <a:ext cx="2605686" cy="769441"/>
          </a:xfrm>
          <a:prstGeom prst="rect">
            <a:avLst/>
          </a:prstGeom>
          <a:solidFill>
            <a:srgbClr val="00B0F0"/>
          </a:solidFill>
          <a:ln w="762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7" y="1156967"/>
            <a:ext cx="6191250" cy="813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21" y="2030431"/>
            <a:ext cx="3208149" cy="1947481"/>
          </a:xfrm>
          <a:prstGeom prst="rect">
            <a:avLst/>
          </a:prstGeom>
          <a:ln w="88900" cap="sq" cmpd="thickThin">
            <a:solidFill>
              <a:srgbClr val="FF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0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505325" y="366275"/>
            <a:ext cx="2514600" cy="800100"/>
          </a:xfrm>
          <a:prstGeom prst="wave">
            <a:avLst/>
          </a:prstGeom>
          <a:solidFill>
            <a:schemeClr val="accent4"/>
          </a:solidFill>
          <a:ln w="5715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576" y="2314575"/>
            <a:ext cx="10115550" cy="3477875"/>
          </a:xfrm>
          <a:prstGeom prst="rect">
            <a:avLst/>
          </a:prstGeom>
          <a:noFill/>
          <a:ln w="76200" cmpd="thickThin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এ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267600"/>
            <a:ext cx="6191250" cy="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2" y="392906"/>
            <a:ext cx="4440763" cy="2471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22071" r="26758" b="46027"/>
          <a:stretch/>
        </p:blipFill>
        <p:spPr>
          <a:xfrm>
            <a:off x="914399" y="3186113"/>
            <a:ext cx="10358439" cy="3286124"/>
          </a:xfrm>
          <a:prstGeom prst="rect">
            <a:avLst/>
          </a:prstGeom>
          <a:ln w="88900" cap="sq" cmpd="thickThin">
            <a:solidFill>
              <a:srgbClr val="FF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4567237" y="6000748"/>
            <a:ext cx="6186487" cy="471487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8" y="392906"/>
            <a:ext cx="4467225" cy="2471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43375" y="2402976"/>
            <a:ext cx="17716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3487" y="2402976"/>
            <a:ext cx="17621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5837706"/>
            <a:ext cx="5319712" cy="7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48378" r="26758" b="13939"/>
          <a:stretch/>
        </p:blipFill>
        <p:spPr>
          <a:xfrm>
            <a:off x="1050131" y="3107533"/>
            <a:ext cx="10158412" cy="3543300"/>
          </a:xfrm>
          <a:prstGeom prst="rect">
            <a:avLst/>
          </a:prstGeom>
          <a:ln w="76200" cap="sq" cmpd="thickThin">
            <a:solidFill>
              <a:srgbClr val="FF33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3" y="528638"/>
            <a:ext cx="4300537" cy="228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28" y="528638"/>
            <a:ext cx="4114800" cy="227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51142" y="2428960"/>
            <a:ext cx="144303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9852" y="2402976"/>
            <a:ext cx="1400176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328738" y="3183586"/>
            <a:ext cx="3386138" cy="36433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002685"/>
            <a:ext cx="3424238" cy="7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contrast="40000"/>
          </a:blip>
          <a:srcRect l="-928" t="14296" r="1" b="44463"/>
          <a:stretch/>
        </p:blipFill>
        <p:spPr>
          <a:xfrm>
            <a:off x="657220" y="928362"/>
            <a:ext cx="10887075" cy="5715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72" y="1595663"/>
            <a:ext cx="4629151" cy="311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43171" y="260418"/>
            <a:ext cx="71151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 ও ৪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6" y="887777"/>
            <a:ext cx="3371854" cy="7267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92975" y="968304"/>
            <a:ext cx="1357313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8322465" y="5564013"/>
            <a:ext cx="3093248" cy="1564478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144</Words>
  <Application>Microsoft Office PowerPoint</Application>
  <PresentationFormat>Widescreen</PresentationFormat>
  <Paragraphs>38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122</cp:revision>
  <dcterms:created xsi:type="dcterms:W3CDTF">2020-10-07T06:41:59Z</dcterms:created>
  <dcterms:modified xsi:type="dcterms:W3CDTF">2020-10-20T13:12:28Z</dcterms:modified>
</cp:coreProperties>
</file>