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8580C-D335-483A-B68F-C5451C15CE8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3FD1D-B83C-4F5A-A3E2-17DC2491DA47}">
      <dgm:prSet phldrT="[Text]"/>
      <dgm:spPr>
        <a:solidFill>
          <a:schemeClr val="accent3">
            <a:lumMod val="20000"/>
            <a:lumOff val="8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dirty="0" smtClean="0"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ত্রিভুজ দল</a:t>
          </a:r>
          <a:endParaRPr lang="en-US" dirty="0">
            <a:solidFill>
              <a:srgbClr val="00B0F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D48C99DF-6EC5-4118-BD96-076C57FD75AD}" type="parTrans" cxnId="{94913493-1385-40FC-A46A-015D9F56CA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6676FF5-7F5F-40BF-B16F-725E1635DEAD}" type="sibTrans" cxnId="{94913493-1385-40FC-A46A-015D9F56CA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F6F4CA3-76BB-44B0-A1C4-4C8F0D0BB532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তিনকোনা আকৃতি তৈরি কর।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1D6B7F7F-C4EA-4919-A06D-1B52F9DB88FE}" type="parTrans" cxnId="{6138CC65-4C61-4D0D-A17B-9F3CE129A9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477731-B5E3-4EA1-BCB6-63C9A5A7715E}" type="sibTrans" cxnId="{6138CC65-4C61-4D0D-A17B-9F3CE129A9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16F279B-8073-40A8-B4DF-6DE6E82BA4E0}">
      <dgm:prSet phldrT="[Text]" phldr="1"/>
      <dgm:spPr/>
      <dgm:t>
        <a:bodyPr/>
        <a:lstStyle/>
        <a:p>
          <a:endParaRPr lang="en-US" sz="4700" dirty="0">
            <a:latin typeface="NikoshBAN" pitchFamily="2" charset="0"/>
            <a:cs typeface="NikoshBAN" pitchFamily="2" charset="0"/>
          </a:endParaRPr>
        </a:p>
      </dgm:t>
    </dgm:pt>
    <dgm:pt modelId="{59FA3E7B-E29D-47D4-BB51-8BF43795D070}" type="parTrans" cxnId="{1E15AED1-37A6-4591-8A9B-2A659A858B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6E2AD0-B2B4-475B-A2BB-E173D68C0481}" type="sibTrans" cxnId="{1E15AED1-37A6-4591-8A9B-2A659A858B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4E8F840-A4DE-4CAD-8E48-487739FB523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চতুর্ভুজ</a:t>
          </a:r>
          <a:r>
            <a: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দল</a:t>
          </a:r>
          <a:endParaRPr lang="en-US" dirty="0">
            <a:solidFill>
              <a:srgbClr val="FFC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48463C1E-D4BB-48CD-BF44-309D4B63C1E9}" type="parTrans" cxnId="{7B087F83-C61C-45D0-8BE0-BA6A2C7587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D30E81-BC65-4F18-87B6-C4EEE2B77D9B}" type="sibTrans" cxnId="{7B087F83-C61C-45D0-8BE0-BA6A2C7587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D934C61-7A40-47FA-91A0-160EEFE4B211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চারকোনা আকৃতি তৈরি কর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4379210-CACF-4333-B5F5-FCAAE4994464}" type="parTrans" cxnId="{F5B3DE0F-F2D9-4256-9BBE-BA42733371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49372F-EA00-4441-9B92-B42B2307E72D}" type="sibTrans" cxnId="{F5B3DE0F-F2D9-4256-9BBE-BA42733371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60BC2F-9C26-439C-BB14-50F7C52B4AEA}">
      <dgm:prSet phldrT="[Text]" phldr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9A2AEFD-8016-42AB-9E8A-4BA7F4DF1AF5}" type="parTrans" cxnId="{40F6504A-4E7E-4E68-B23D-B1137456D38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0DAC65-6ACF-401B-AFC1-D30D2D038447}" type="sibTrans" cxnId="{40F6504A-4E7E-4E68-B23D-B1137456D38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41E7C0F-AD00-40F3-B3BA-CA034CC591E7}" type="pres">
      <dgm:prSet presAssocID="{5398580C-D335-483A-B68F-C5451C15CE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EA3EA9-EB4F-474F-9288-C03720188C15}" type="pres">
      <dgm:prSet presAssocID="{4DA3FD1D-B83C-4F5A-A3E2-17DC2491DA47}" presName="linNode" presStyleCnt="0"/>
      <dgm:spPr/>
    </dgm:pt>
    <dgm:pt modelId="{F7850134-2401-49DE-B973-AD40898B01CF}" type="pres">
      <dgm:prSet presAssocID="{4DA3FD1D-B83C-4F5A-A3E2-17DC2491DA47}" presName="parentShp" presStyleLbl="node1" presStyleIdx="0" presStyleCnt="2" custLinFactNeighborX="-2083" custLinFactNeighborY="-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50E36-D33E-4EAF-940C-FF0730425DA6}" type="pres">
      <dgm:prSet presAssocID="{4DA3FD1D-B83C-4F5A-A3E2-17DC2491DA4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26FF7-E3C0-4C2C-BF48-B78FB5D433A7}" type="pres">
      <dgm:prSet presAssocID="{F6676FF5-7F5F-40BF-B16F-725E1635DEAD}" presName="spacing" presStyleCnt="0"/>
      <dgm:spPr/>
    </dgm:pt>
    <dgm:pt modelId="{65428AD8-7FE6-4310-8F2F-806D6284CFF3}" type="pres">
      <dgm:prSet presAssocID="{E4E8F840-A4DE-4CAD-8E48-487739FB5233}" presName="linNode" presStyleCnt="0"/>
      <dgm:spPr/>
    </dgm:pt>
    <dgm:pt modelId="{9D8B52E2-BF29-4F0C-B139-C78422198891}" type="pres">
      <dgm:prSet presAssocID="{E4E8F840-A4DE-4CAD-8E48-487739FB5233}" presName="parentShp" presStyleLbl="node1" presStyleIdx="1" presStyleCnt="2" custLinFactNeighborX="2083" custLinFactNeighborY="-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D2E6A-269D-4899-B2D8-D0BDD6F42CDE}" type="pres">
      <dgm:prSet presAssocID="{E4E8F840-A4DE-4CAD-8E48-487739FB523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6504A-4E7E-4E68-B23D-B1137456D38A}" srcId="{E4E8F840-A4DE-4CAD-8E48-487739FB5233}" destId="{1560BC2F-9C26-439C-BB14-50F7C52B4AEA}" srcOrd="1" destOrd="0" parTransId="{39A2AEFD-8016-42AB-9E8A-4BA7F4DF1AF5}" sibTransId="{F50DAC65-6ACF-401B-AFC1-D30D2D038447}"/>
    <dgm:cxn modelId="{927973A9-1322-4F5F-BD35-98645144C141}" type="presOf" srcId="{316F279B-8073-40A8-B4DF-6DE6E82BA4E0}" destId="{A4E50E36-D33E-4EAF-940C-FF0730425DA6}" srcOrd="0" destOrd="1" presId="urn:microsoft.com/office/officeart/2005/8/layout/vList6"/>
    <dgm:cxn modelId="{0EF6BCFB-2D58-48CD-9E39-0DFD79594636}" type="presOf" srcId="{E4E8F840-A4DE-4CAD-8E48-487739FB5233}" destId="{9D8B52E2-BF29-4F0C-B139-C78422198891}" srcOrd="0" destOrd="0" presId="urn:microsoft.com/office/officeart/2005/8/layout/vList6"/>
    <dgm:cxn modelId="{04D35108-4E46-47C8-85A7-1C5A9E6B3A40}" type="presOf" srcId="{1560BC2F-9C26-439C-BB14-50F7C52B4AEA}" destId="{390D2E6A-269D-4899-B2D8-D0BDD6F42CDE}" srcOrd="0" destOrd="1" presId="urn:microsoft.com/office/officeart/2005/8/layout/vList6"/>
    <dgm:cxn modelId="{3EC7CC71-2444-4BA1-BA22-E3756ABECDB8}" type="presOf" srcId="{4DA3FD1D-B83C-4F5A-A3E2-17DC2491DA47}" destId="{F7850134-2401-49DE-B973-AD40898B01CF}" srcOrd="0" destOrd="0" presId="urn:microsoft.com/office/officeart/2005/8/layout/vList6"/>
    <dgm:cxn modelId="{CAA658F4-6A43-460A-8C0D-B3E2C6A61F7A}" type="presOf" srcId="{9D934C61-7A40-47FA-91A0-160EEFE4B211}" destId="{390D2E6A-269D-4899-B2D8-D0BDD6F42CDE}" srcOrd="0" destOrd="0" presId="urn:microsoft.com/office/officeart/2005/8/layout/vList6"/>
    <dgm:cxn modelId="{1E15AED1-37A6-4591-8A9B-2A659A858B1A}" srcId="{4DA3FD1D-B83C-4F5A-A3E2-17DC2491DA47}" destId="{316F279B-8073-40A8-B4DF-6DE6E82BA4E0}" srcOrd="1" destOrd="0" parTransId="{59FA3E7B-E29D-47D4-BB51-8BF43795D070}" sibTransId="{3F6E2AD0-B2B4-475B-A2BB-E173D68C0481}"/>
    <dgm:cxn modelId="{F5B3DE0F-F2D9-4256-9BBE-BA42733371F8}" srcId="{E4E8F840-A4DE-4CAD-8E48-487739FB5233}" destId="{9D934C61-7A40-47FA-91A0-160EEFE4B211}" srcOrd="0" destOrd="0" parTransId="{64379210-CACF-4333-B5F5-FCAAE4994464}" sibTransId="{5349372F-EA00-4441-9B92-B42B2307E72D}"/>
    <dgm:cxn modelId="{94913493-1385-40FC-A46A-015D9F56CAF8}" srcId="{5398580C-D335-483A-B68F-C5451C15CE8E}" destId="{4DA3FD1D-B83C-4F5A-A3E2-17DC2491DA47}" srcOrd="0" destOrd="0" parTransId="{D48C99DF-6EC5-4118-BD96-076C57FD75AD}" sibTransId="{F6676FF5-7F5F-40BF-B16F-725E1635DEAD}"/>
    <dgm:cxn modelId="{7B087F83-C61C-45D0-8BE0-BA6A2C7587B7}" srcId="{5398580C-D335-483A-B68F-C5451C15CE8E}" destId="{E4E8F840-A4DE-4CAD-8E48-487739FB5233}" srcOrd="1" destOrd="0" parTransId="{48463C1E-D4BB-48CD-BF44-309D4B63C1E9}" sibTransId="{F2D30E81-BC65-4F18-87B6-C4EEE2B77D9B}"/>
    <dgm:cxn modelId="{7197DB95-2463-4A6D-A9C7-03987205AE3C}" type="presOf" srcId="{7F6F4CA3-76BB-44B0-A1C4-4C8F0D0BB532}" destId="{A4E50E36-D33E-4EAF-940C-FF0730425DA6}" srcOrd="0" destOrd="0" presId="urn:microsoft.com/office/officeart/2005/8/layout/vList6"/>
    <dgm:cxn modelId="{6138CC65-4C61-4D0D-A17B-9F3CE129A9C8}" srcId="{4DA3FD1D-B83C-4F5A-A3E2-17DC2491DA47}" destId="{7F6F4CA3-76BB-44B0-A1C4-4C8F0D0BB532}" srcOrd="0" destOrd="0" parTransId="{1D6B7F7F-C4EA-4919-A06D-1B52F9DB88FE}" sibTransId="{73477731-B5E3-4EA1-BCB6-63C9A5A7715E}"/>
    <dgm:cxn modelId="{9FA49D0F-EB98-42B5-910F-75706AFE194F}" type="presOf" srcId="{5398580C-D335-483A-B68F-C5451C15CE8E}" destId="{641E7C0F-AD00-40F3-B3BA-CA034CC591E7}" srcOrd="0" destOrd="0" presId="urn:microsoft.com/office/officeart/2005/8/layout/vList6"/>
    <dgm:cxn modelId="{9EF4E8B4-D58C-4F24-8DBC-06161A1C0404}" type="presParOf" srcId="{641E7C0F-AD00-40F3-B3BA-CA034CC591E7}" destId="{BAEA3EA9-EB4F-474F-9288-C03720188C15}" srcOrd="0" destOrd="0" presId="urn:microsoft.com/office/officeart/2005/8/layout/vList6"/>
    <dgm:cxn modelId="{535168F7-2482-47CB-8D99-3E0DA9EC25A0}" type="presParOf" srcId="{BAEA3EA9-EB4F-474F-9288-C03720188C15}" destId="{F7850134-2401-49DE-B973-AD40898B01CF}" srcOrd="0" destOrd="0" presId="urn:microsoft.com/office/officeart/2005/8/layout/vList6"/>
    <dgm:cxn modelId="{9AD84330-9621-4DB0-A308-298ACB6663E5}" type="presParOf" srcId="{BAEA3EA9-EB4F-474F-9288-C03720188C15}" destId="{A4E50E36-D33E-4EAF-940C-FF0730425DA6}" srcOrd="1" destOrd="0" presId="urn:microsoft.com/office/officeart/2005/8/layout/vList6"/>
    <dgm:cxn modelId="{631F1705-7364-4F96-B62F-6505324A2987}" type="presParOf" srcId="{641E7C0F-AD00-40F3-B3BA-CA034CC591E7}" destId="{08A26FF7-E3C0-4C2C-BF48-B78FB5D433A7}" srcOrd="1" destOrd="0" presId="urn:microsoft.com/office/officeart/2005/8/layout/vList6"/>
    <dgm:cxn modelId="{4330818B-B939-4AB1-81C6-57601B244ECB}" type="presParOf" srcId="{641E7C0F-AD00-40F3-B3BA-CA034CC591E7}" destId="{65428AD8-7FE6-4310-8F2F-806D6284CFF3}" srcOrd="2" destOrd="0" presId="urn:microsoft.com/office/officeart/2005/8/layout/vList6"/>
    <dgm:cxn modelId="{199777DB-B919-4E7C-995A-D2ED44CDCEE9}" type="presParOf" srcId="{65428AD8-7FE6-4310-8F2F-806D6284CFF3}" destId="{9D8B52E2-BF29-4F0C-B139-C78422198891}" srcOrd="0" destOrd="0" presId="urn:microsoft.com/office/officeart/2005/8/layout/vList6"/>
    <dgm:cxn modelId="{39DD7E3A-07A1-4E01-8A0A-A325655910EF}" type="presParOf" srcId="{65428AD8-7FE6-4310-8F2F-806D6284CFF3}" destId="{390D2E6A-269D-4899-B2D8-D0BDD6F42CDE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7D5C-05E3-433F-B7AB-444E7530A980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0216-0E46-4913-A4BA-D2D911812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F2A4B-3286-49AA-8785-479613C196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download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c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505200"/>
            <a:ext cx="22860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066800"/>
            <a:ext cx="3886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চারকোনা আকৃতি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20040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200400"/>
            <a:ext cx="304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80060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80060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781300" y="4610100"/>
            <a:ext cx="1600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81400" y="3810000"/>
            <a:ext cx="2209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991100" y="4610100"/>
            <a:ext cx="1600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81400" y="5410200"/>
            <a:ext cx="2209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5029200"/>
            <a:ext cx="2362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1562100" y="3467100"/>
            <a:ext cx="1828800" cy="1295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743200" y="3581400"/>
            <a:ext cx="1828800" cy="1066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2667000"/>
            <a:ext cx="2362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209800"/>
            <a:ext cx="2362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3200" y="3124200"/>
            <a:ext cx="2362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304800"/>
            <a:ext cx="6172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 রেখা,বাহু ও শীর্ষ বিন্দু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124200" y="2819400"/>
            <a:ext cx="1827212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066800" y="3505200"/>
            <a:ext cx="16002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2362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শীর্ষ বিন্দু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971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657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সরল রেখা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533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সরল রেখা,বাহু ও শীর্ষ বিন্দু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4343400"/>
            <a:ext cx="2362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257300" y="3695700"/>
            <a:ext cx="12192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3390900" y="3543300"/>
            <a:ext cx="1524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5000" y="2819400"/>
            <a:ext cx="2209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04800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34200" y="34290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7600" y="25908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34200" y="38100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1028700" y="27813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4114800" y="25908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006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শীর্ষ বিন্দু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114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রেখা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295400" y="838200"/>
            <a:ext cx="6858000" cy="4341564"/>
          </a:xfrm>
          <a:prstGeom prst="diamond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28800"/>
            <a:ext cx="76962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কাঠি ব্যবহার করে তিনকোনা ও চারকোনা আকৃতি তৈরি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6096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28800"/>
            <a:ext cx="8001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ব্ল্যাক বোর্ডের ব্যবহার</a:t>
            </a:r>
            <a:endParaRPr lang="en-US" sz="9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828800"/>
            <a:ext cx="5105400" cy="236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পুস্তক পরিচিতি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438400"/>
            <a:ext cx="60198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04800"/>
            <a:ext cx="7467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তিনকোনা ও চারকোনা আকৃতি মিল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33400" y="4648200"/>
            <a:ext cx="2057400" cy="1295400"/>
            <a:chOff x="838200" y="4800600"/>
            <a:chExt cx="2057400" cy="1295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38200" y="6096000"/>
              <a:ext cx="2057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85800" y="4953000"/>
              <a:ext cx="1295400" cy="990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714500" y="4914900"/>
              <a:ext cx="1295400" cy="1066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/>
          <p:nvPr/>
        </p:nvGrpSpPr>
        <p:grpSpPr>
          <a:xfrm>
            <a:off x="609600" y="2209800"/>
            <a:ext cx="2057400" cy="1295400"/>
            <a:chOff x="838200" y="2362200"/>
            <a:chExt cx="2057400" cy="1295400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V="1">
              <a:off x="2209800" y="2971800"/>
              <a:ext cx="1295400" cy="76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8200" y="3657600"/>
              <a:ext cx="2057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19100" y="2857500"/>
              <a:ext cx="1219200" cy="381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219200" y="2362200"/>
              <a:ext cx="1600200" cy="76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5181600" y="2438400"/>
            <a:ext cx="3962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তিনকোনা আকৃতি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34000" y="49530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চারকোনা আকৃতি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0555 L 0.27916 0.327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981E-6 L 0.2625 -0.338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2286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শাহেনা আক্তার 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sz="54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৫০নং ব্রাহ্মণডুরা সরকারি প্রাথমিক বিদ্যালয়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 সদর,হবিগঞ্জ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5720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733800"/>
            <a:ext cx="64008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ত্রিভুজ ও চতুর্ভুজ আকৃতিগুলো  ব্যবহার করে ছবি এঁকে নিয়ে আসবে।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1066800" y="1219200"/>
            <a:ext cx="5943600" cy="27432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85800"/>
            <a:ext cx="754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পরিচয়</a:t>
            </a:r>
            <a:endParaRPr lang="en-US" sz="13800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6733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বিষয়-প্রাথমিক গণিত       শ্রেণি-দ্বিতীয়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শিরোনাম-জ্যামিতিক আকৃতি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তারিখ-০৩/০৪/২০২০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6096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১চতুর্ভুজ,ত্রিভুজ ও গোলাকার জ্যামিতিক আকৃতিগুলো শনাক্ত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২চতুর্ভুজ,ত্রিভুজ ও গোলাকার আকৃতিগুলো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করে ছবি আঁকতে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28800"/>
            <a:ext cx="75881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166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0104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একটা ভিডিও 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9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478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4433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জ্যামিতিক আকৃতি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667000"/>
            <a:ext cx="609600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8800" dirty="0">
              <a:ln>
                <a:solidFill>
                  <a:srgbClr val="0070C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qimg-e360a64a30a25d8c237321cc1a2fb71e-c.jpg"/>
          <p:cNvPicPr>
            <a:picLocks noChangeAspect="1"/>
          </p:cNvPicPr>
          <p:nvPr/>
        </p:nvPicPr>
        <p:blipFill>
          <a:blip r:embed="rId2" cstate="print"/>
          <a:srcRect l="51749" t="21818" r="6294" b="16364"/>
          <a:stretch>
            <a:fillRect/>
          </a:stretch>
        </p:blipFill>
        <p:spPr>
          <a:xfrm>
            <a:off x="3505200" y="3581400"/>
            <a:ext cx="1981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85800"/>
            <a:ext cx="3505200" cy="83099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তিনকোনা আকৃতি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3600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02920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029200"/>
            <a:ext cx="34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019300" y="3390900"/>
            <a:ext cx="2971800" cy="1524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5638800"/>
            <a:ext cx="2971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3505200" y="3429000"/>
            <a:ext cx="2971800" cy="1447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153</Words>
  <Application>Microsoft Office PowerPoint</Application>
  <PresentationFormat>On-screen Show (4:3)</PresentationFormat>
  <Paragraphs>52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sahana akther; assistant teacher,b dura gps, hobigonj</dc:creator>
  <cp:lastModifiedBy>RCE</cp:lastModifiedBy>
  <cp:revision>6</cp:revision>
  <dcterms:created xsi:type="dcterms:W3CDTF">2006-08-16T00:00:00Z</dcterms:created>
  <dcterms:modified xsi:type="dcterms:W3CDTF">2020-10-21T13:16:04Z</dcterms:modified>
</cp:coreProperties>
</file>