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6387F-7CBA-4DEC-BF69-35136B93FBDB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D00A-7416-40E6-9ADD-A5422A08C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A108F-D702-428D-9FF5-DA1CA670D8C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1796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86599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81200" y="1859340"/>
            <a:ext cx="378130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bn-BD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02942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529138" y="3321050"/>
          <a:ext cx="85725" cy="215900"/>
        </p:xfrm>
        <a:graphic>
          <a:graphicData uri="http://schemas.openxmlformats.org/presentationml/2006/ole">
            <p:oleObj spid="_x0000_s1026" name="Equation" r:id="rId3" imgW="114151" imgH="215619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24200" y="1314271"/>
            <a:ext cx="3905250" cy="120032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70C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7+8+9+4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3352800"/>
            <a:ext cx="1935480" cy="110799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bn-BD" sz="6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28</a:t>
            </a:r>
            <a:endParaRPr lang="en-US" sz="6600" b="1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65514" y="4579710"/>
            <a:ext cx="742950" cy="156966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72100" y="5364540"/>
            <a:ext cx="800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6250" y="5288340"/>
            <a:ext cx="800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8192" y="4578008"/>
            <a:ext cx="800100" cy="156966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9600" b="1" spc="150" dirty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54309" y="4578008"/>
            <a:ext cx="800100" cy="156966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9600" b="1" spc="150" dirty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64137" y="4578008"/>
            <a:ext cx="800100" cy="156966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9600" b="1" spc="150" dirty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457200"/>
            <a:ext cx="8229600" cy="83099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সমস্যা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: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৭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৮,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 গড় নির্ণয় কর </a:t>
            </a:r>
            <a:endParaRPr lang="en-US" sz="4800" dirty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1524000"/>
            <a:ext cx="19812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bn-BD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981200" y="1600200"/>
            <a:ext cx="971931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Down Arrow 22"/>
          <p:cNvSpPr/>
          <p:nvPr/>
        </p:nvSpPr>
        <p:spPr>
          <a:xfrm>
            <a:off x="4418838" y="2693102"/>
            <a:ext cx="363474" cy="445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8" grpId="0" animBg="1"/>
      <p:bldP spid="12" grpId="0" animBg="1"/>
      <p:bldP spid="14" grpId="0" animBg="1"/>
      <p:bldP spid="15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519" y="1585928"/>
            <a:ext cx="3143250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রাশি গুলোর যোগফল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9295" y="1520535"/>
            <a:ext cx="939546" cy="153888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২৮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2843" y="2591322"/>
            <a:ext cx="314325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রাশি গুলোর  সংখ্যা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79356" y="2674204"/>
            <a:ext cx="939546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৪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8094" y="3784034"/>
            <a:ext cx="3114675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গড়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2498" y="3889428"/>
            <a:ext cx="94640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৭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65326" y="424339"/>
            <a:ext cx="15430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এখানে, 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8" grpId="0" animBg="1"/>
      <p:bldP spid="9" grpId="0" animBg="1"/>
      <p:bldP spid="13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33600" y="838200"/>
                <a:ext cx="8291015" cy="542603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সমস্যা</a:t>
                </a:r>
                <a:r>
                  <a:rPr lang="en-US" sz="32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:</a:t>
                </a:r>
                <a:r>
                  <a:rPr lang="bn-BD" sz="32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লতা ,কেয়া, রুবি, বিনা ও  মিঠুর  বয়স যথাক্রমে ১২, ১৩,</a:t>
                </a:r>
              </a:p>
              <a:p>
                <a:r>
                  <a:rPr lang="bn-BD" sz="32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         ১১, ও ১৪ বছর তাদের গড় বয়স কত</a:t>
                </a:r>
                <a:r>
                  <a:rPr lang="en-US" sz="3200" dirty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?</a:t>
                </a:r>
                <a:endParaRPr lang="bn-BD" sz="40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40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36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সমাধান</a:t>
                </a:r>
                <a:r>
                  <a:rPr lang="en-US" sz="36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:</a:t>
                </a:r>
                <a:endParaRPr lang="bn-BD" sz="36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40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রাশিগুলোরযোগফল   = ১০+১২+১৩+১১+১৪ </a:t>
                </a:r>
              </a:p>
              <a:p>
                <a:r>
                  <a:rPr lang="bn-BD" sz="40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                          = ৬০</a:t>
                </a:r>
              </a:p>
              <a:p>
                <a:r>
                  <a:rPr lang="bn-BD" sz="4400" dirty="0">
                    <a:solidFill>
                      <a:srgbClr val="FFC00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4000" dirty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রাশিগুলোর সংখ্যা  = ৫</a:t>
                </a:r>
              </a:p>
              <a:p>
                <a:r>
                  <a:rPr lang="bn-BD" sz="40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সুতরাং বয়সের গড়  = ৬০বছর</a:t>
                </a:r>
                <a:r>
                  <a:rPr lang="en-US" sz="40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itchFamily="2" charset="0"/>
                      </a:rPr>
                      <m:t>÷</m:t>
                    </m:r>
                  </m:oMath>
                </a14:m>
                <a:r>
                  <a:rPr lang="en-US" sz="40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40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৫</a:t>
                </a:r>
              </a:p>
              <a:p>
                <a:r>
                  <a:rPr lang="bn-BD" sz="40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                         = ১২ বছর</a:t>
                </a:r>
              </a:p>
              <a:p>
                <a:r>
                  <a:rPr lang="bn-BD" sz="4000" dirty="0">
                    <a:solidFill>
                      <a:srgbClr val="DE22C8"/>
                    </a:solidFill>
                    <a:latin typeface="NikoshBAN" pitchFamily="2" charset="0"/>
                    <a:cs typeface="NikoshBAN" pitchFamily="2" charset="0"/>
                  </a:rPr>
                  <a:t>   সুতরাং গড় বয়স  = ১২ বছর </a:t>
                </a:r>
                <a:endParaRPr lang="en-US" sz="4000" dirty="0">
                  <a:solidFill>
                    <a:srgbClr val="DE22C8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1" y="838200"/>
                <a:ext cx="6218261" cy="5426036"/>
              </a:xfrm>
              <a:prstGeom prst="rect">
                <a:avLst/>
              </a:prstGeom>
              <a:blipFill rotWithShape="0">
                <a:blip r:embed="rId2"/>
                <a:stretch>
                  <a:fillRect l="-2941" t="-1461" r="-956" b="-4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95402"/>
            <a:ext cx="6853031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এসো বোর্ডে করি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6984" y="3124202"/>
            <a:ext cx="6853031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     ১২ , ৩৫ , ৪৫ , ১৫ , ৮০  এর গড় নির্ণয় করি 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8935" y="2302577"/>
            <a:ext cx="6870032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1. </a:t>
            </a:r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গড় নির্ণয়ের সুত্র বল 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bn-BD" sz="3200" dirty="0">
                <a:solidFill>
                  <a:srgbClr val="1D56C9"/>
                </a:solidFill>
                <a:latin typeface="NikoshBAN" pitchFamily="2" charset="0"/>
                <a:cs typeface="NikoshBAN" pitchFamily="2" charset="0"/>
              </a:rPr>
              <a:t>গড়= রাশিগুলোর যোগফল </a:t>
            </a:r>
            <a:r>
              <a:rPr lang="en-US" sz="3200" dirty="0">
                <a:solidFill>
                  <a:srgbClr val="1D56C9"/>
                </a:solidFill>
                <a:latin typeface="NikoshBAN" pitchFamily="2" charset="0"/>
                <a:cs typeface="NikoshBAN" pitchFamily="2" charset="0"/>
              </a:rPr>
              <a:t>÷</a:t>
            </a:r>
            <a:r>
              <a:rPr lang="bn-BD" sz="3200" dirty="0">
                <a:solidFill>
                  <a:srgbClr val="1D56C9"/>
                </a:solidFill>
                <a:latin typeface="NikoshBAN" pitchFamily="2" charset="0"/>
                <a:cs typeface="NikoshBAN" pitchFamily="2" charset="0"/>
              </a:rPr>
              <a:t> রাশির সংখ্যা </a:t>
            </a:r>
            <a:endParaRPr lang="en-US" sz="3200" dirty="0">
              <a:solidFill>
                <a:srgbClr val="3333FF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0968" y="5257800"/>
            <a:ext cx="6857999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>
                <a:solidFill>
                  <a:srgbClr val="DE22C8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>
                <a:solidFill>
                  <a:srgbClr val="DE22C8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>
                <a:solidFill>
                  <a:srgbClr val="DE22C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rgbClr val="DE22C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DE22C8"/>
                </a:solidFill>
                <a:latin typeface="NikoshBAN" pitchFamily="2" charset="0"/>
                <a:cs typeface="NikoshBAN" pitchFamily="2" charset="0"/>
              </a:rPr>
              <a:t>৪২</a:t>
            </a:r>
            <a:r>
              <a:rPr lang="en-US" sz="3200" dirty="0">
                <a:solidFill>
                  <a:srgbClr val="DE22C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DE22C8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>
                <a:solidFill>
                  <a:srgbClr val="DE22C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DE22C8"/>
                </a:solidFill>
                <a:latin typeface="NikoshBAN" pitchFamily="2" charset="0"/>
                <a:cs typeface="NikoshBAN" pitchFamily="2" charset="0"/>
              </a:rPr>
              <a:t>১৫</a:t>
            </a:r>
            <a:r>
              <a:rPr lang="en-US" sz="3200" dirty="0">
                <a:solidFill>
                  <a:srgbClr val="DE22C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DE22C8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>
                <a:solidFill>
                  <a:srgbClr val="DE22C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DE22C8"/>
                </a:solidFill>
                <a:latin typeface="NikoshBAN" pitchFamily="2" charset="0"/>
                <a:cs typeface="NikoshBAN" pitchFamily="2" charset="0"/>
              </a:rPr>
              <a:t>৪৫</a:t>
            </a:r>
            <a:r>
              <a:rPr lang="en-US" sz="3200" dirty="0">
                <a:solidFill>
                  <a:srgbClr val="DE22C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DE22C8"/>
                </a:solidFill>
                <a:latin typeface="NikoshBAN" pitchFamily="2" charset="0"/>
                <a:cs typeface="NikoshBAN" pitchFamily="2" charset="0"/>
              </a:rPr>
              <a:t>এর গড় কত ?</a:t>
            </a:r>
          </a:p>
          <a:p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: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4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5364" y="670793"/>
            <a:ext cx="6835637" cy="132343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মুল্যায়ণ</a:t>
            </a:r>
            <a:endParaRPr lang="en-US" sz="8000" dirty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5364" y="3860045"/>
            <a:ext cx="6860552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DE22C8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>
                <a:solidFill>
                  <a:srgbClr val="DE22C8"/>
                </a:solidFill>
                <a:latin typeface="NikoshBAN" pitchFamily="2" charset="0"/>
                <a:cs typeface="NikoshBAN" pitchFamily="2" charset="0"/>
              </a:rPr>
              <a:t>2.</a:t>
            </a:r>
            <a:r>
              <a:rPr lang="bn-BD" sz="3200" dirty="0">
                <a:solidFill>
                  <a:srgbClr val="DE22C8"/>
                </a:solidFill>
                <a:latin typeface="NikoshBAN" pitchFamily="2" charset="0"/>
                <a:cs typeface="NikoshBAN" pitchFamily="2" charset="0"/>
              </a:rPr>
              <a:t> গড় নির্ণয়ের ক্ষেত্রে রাশিগুলোর  যোগফল  নির্ণয়ের সূত্র বল ?</a:t>
            </a:r>
          </a:p>
          <a:p>
            <a:r>
              <a:rPr lang="bn-BD" sz="3200" dirty="0">
                <a:solidFill>
                  <a:srgbClr val="DE22C8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: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1D56C9"/>
                </a:solidFill>
                <a:latin typeface="NikoshBAN" pitchFamily="2" charset="0"/>
                <a:cs typeface="NikoshBAN" pitchFamily="2" charset="0"/>
              </a:rPr>
              <a:t>রাশিগুলোর যোগফল = গড় </a:t>
            </a:r>
            <a:r>
              <a:rPr lang="en-US" sz="3200" dirty="0">
                <a:solidFill>
                  <a:srgbClr val="1D56C9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3200" dirty="0">
                <a:solidFill>
                  <a:srgbClr val="1D56C9"/>
                </a:solidFill>
                <a:latin typeface="NikoshBAN" pitchFamily="2" charset="0"/>
                <a:cs typeface="NikoshBAN" pitchFamily="2" charset="0"/>
              </a:rPr>
              <a:t> রাশির সংখ্যা  </a:t>
            </a:r>
            <a:endParaRPr lang="en-US" sz="3200" dirty="0">
              <a:solidFill>
                <a:srgbClr val="DE22C8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5425" y="990601"/>
            <a:ext cx="6833153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6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chemeClr val="accent5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95493" y="3216635"/>
            <a:ext cx="7419019" cy="10895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bn-IN" sz="54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অনুশীলনী </a:t>
            </a:r>
            <a:r>
              <a:rPr lang="bn-BD" sz="54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54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</a:t>
            </a:r>
            <a:r>
              <a:rPr lang="bn-BD" sz="54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 ( ২ , ৪ ) নং  </a:t>
            </a:r>
            <a:r>
              <a:rPr lang="bn-IN" sz="54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40444-Flowers-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5355"/>
            <a:ext cx="9144000" cy="70233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3000" y="2286000"/>
            <a:ext cx="6858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7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Pictur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946485">
            <a:off x="6398907" y="145332"/>
            <a:ext cx="3064518" cy="1676732"/>
          </a:xfrm>
          <a:prstGeom prst="rect">
            <a:avLst/>
          </a:prstGeom>
        </p:spPr>
      </p:pic>
      <p:pic>
        <p:nvPicPr>
          <p:cNvPr id="16" name="Picture 15" descr="Pictur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168667" flipV="1">
            <a:off x="-353600" y="89019"/>
            <a:ext cx="3064518" cy="1938851"/>
          </a:xfrm>
          <a:prstGeom prst="rect">
            <a:avLst/>
          </a:prstGeom>
        </p:spPr>
      </p:pic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304800" y="1172112"/>
            <a:ext cx="8717451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6600" i="0" spc="-15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SHAHENA AKTHER </a:t>
            </a:r>
            <a:r>
              <a:rPr lang="bn-BD" sz="6600" i="0" spc="-15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6600" i="0" spc="-150" dirty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bn-BD" sz="4800" i="0" spc="-15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  <a:r>
              <a:rPr lang="bn-BD" sz="4800" i="0" spc="-15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800" i="0" spc="-15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bn-BD" sz="4800" i="0" spc="-15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ব্রাহ্মণডুরা সরকারি প্রাথমিক বিদ্যালয়।  </a:t>
            </a:r>
            <a:endParaRPr lang="en-US" sz="4800" i="0" spc="-15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63713" y="403697"/>
            <a:ext cx="27029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 descr="Pictur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553284" flipV="1">
            <a:off x="-534450" y="4650236"/>
            <a:ext cx="3064518" cy="1938851"/>
          </a:xfrm>
          <a:prstGeom prst="rect">
            <a:avLst/>
          </a:prstGeom>
        </p:spPr>
      </p:pic>
      <p:pic>
        <p:nvPicPr>
          <p:cNvPr id="15" name="Picture 14" descr="Pictur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582784">
            <a:off x="5907451" y="4699210"/>
            <a:ext cx="3773112" cy="18286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743929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663657" y="753545"/>
            <a:ext cx="22477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83691" y="2537464"/>
            <a:ext cx="62007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800" spc="150" dirty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শ্রেণি: </a:t>
            </a:r>
            <a:r>
              <a:rPr lang="en-US" sz="4800" spc="150" dirty="0" err="1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পঞ্চম</a:t>
            </a:r>
            <a:endParaRPr lang="en-US" sz="4800" spc="150" dirty="0">
              <a:ln w="11430"/>
              <a:solidFill>
                <a:srgbClr val="00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spc="150" dirty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800" spc="150" dirty="0" err="1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spc="150" dirty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 </a:t>
            </a:r>
            <a:r>
              <a:rPr lang="en-US" sz="4800" spc="150" dirty="0" err="1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800" spc="150" dirty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spc="150" dirty="0" err="1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endParaRPr lang="en-US" sz="4800" spc="150" dirty="0">
              <a:ln w="11430"/>
              <a:solidFill>
                <a:srgbClr val="00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 descr="Pictur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168667" flipV="1">
            <a:off x="-353600" y="89019"/>
            <a:ext cx="3064518" cy="1938851"/>
          </a:xfrm>
          <a:prstGeom prst="rect">
            <a:avLst/>
          </a:prstGeom>
        </p:spPr>
      </p:pic>
      <p:pic>
        <p:nvPicPr>
          <p:cNvPr id="17" name="Picture 16" descr="Pictur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168667" flipV="1">
            <a:off x="256000" y="4785427"/>
            <a:ext cx="3064518" cy="1938851"/>
          </a:xfrm>
          <a:prstGeom prst="rect">
            <a:avLst/>
          </a:prstGeom>
        </p:spPr>
      </p:pic>
      <p:pic>
        <p:nvPicPr>
          <p:cNvPr id="18" name="Picture 17" descr="Pictur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168667" flipV="1">
            <a:off x="6123400" y="61027"/>
            <a:ext cx="3064518" cy="1938851"/>
          </a:xfrm>
          <a:prstGeom prst="rect">
            <a:avLst/>
          </a:prstGeom>
        </p:spPr>
      </p:pic>
      <p:pic>
        <p:nvPicPr>
          <p:cNvPr id="19" name="Picture 18" descr="Pictur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168667" flipV="1">
            <a:off x="5823483" y="4556828"/>
            <a:ext cx="3064518" cy="19388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386188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5" name="Straight Arrow Connector 214"/>
          <p:cNvCxnSpPr/>
          <p:nvPr/>
        </p:nvCxnSpPr>
        <p:spPr>
          <a:xfrm>
            <a:off x="4800600" y="4267200"/>
            <a:ext cx="636948" cy="11778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>
            <a:off x="6324600" y="3962400"/>
            <a:ext cx="1600200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Can 10"/>
          <p:cNvSpPr/>
          <p:nvPr/>
        </p:nvSpPr>
        <p:spPr>
          <a:xfrm>
            <a:off x="2895600" y="228600"/>
            <a:ext cx="1981200" cy="2209800"/>
          </a:xfrm>
          <a:prstGeom prst="ca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4953000" y="0"/>
            <a:ext cx="1676400" cy="2286000"/>
          </a:xfrm>
          <a:prstGeom prst="ca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Can 56"/>
          <p:cNvSpPr/>
          <p:nvPr/>
        </p:nvSpPr>
        <p:spPr>
          <a:xfrm>
            <a:off x="6858000" y="228600"/>
            <a:ext cx="1752600" cy="1996576"/>
          </a:xfrm>
          <a:prstGeom prst="ca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Can 104"/>
          <p:cNvSpPr/>
          <p:nvPr/>
        </p:nvSpPr>
        <p:spPr>
          <a:xfrm>
            <a:off x="990600" y="457200"/>
            <a:ext cx="1600200" cy="1813324"/>
          </a:xfrm>
          <a:prstGeom prst="ca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Can 102"/>
          <p:cNvSpPr/>
          <p:nvPr/>
        </p:nvSpPr>
        <p:spPr>
          <a:xfrm>
            <a:off x="457200" y="5181600"/>
            <a:ext cx="2286000" cy="1676400"/>
          </a:xfrm>
          <a:prstGeom prst="ca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Can 148"/>
          <p:cNvSpPr/>
          <p:nvPr/>
        </p:nvSpPr>
        <p:spPr>
          <a:xfrm>
            <a:off x="2814896" y="4953000"/>
            <a:ext cx="1833303" cy="1904999"/>
          </a:xfrm>
          <a:prstGeom prst="ca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Can 158"/>
          <p:cNvSpPr/>
          <p:nvPr/>
        </p:nvSpPr>
        <p:spPr>
          <a:xfrm>
            <a:off x="4800600" y="4800600"/>
            <a:ext cx="2133600" cy="2057400"/>
          </a:xfrm>
          <a:prstGeom prst="ca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9" name="Can 168"/>
          <p:cNvSpPr/>
          <p:nvPr/>
        </p:nvSpPr>
        <p:spPr>
          <a:xfrm>
            <a:off x="7010400" y="4876800"/>
            <a:ext cx="2133600" cy="1981200"/>
          </a:xfrm>
          <a:prstGeom prst="ca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Can 49"/>
          <p:cNvSpPr/>
          <p:nvPr/>
        </p:nvSpPr>
        <p:spPr>
          <a:xfrm>
            <a:off x="2133600" y="2438400"/>
            <a:ext cx="5257800" cy="1981200"/>
          </a:xfrm>
          <a:prstGeom prst="ca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0" name="Straight Arrow Connector 199"/>
          <p:cNvCxnSpPr/>
          <p:nvPr/>
        </p:nvCxnSpPr>
        <p:spPr>
          <a:xfrm>
            <a:off x="2411571" y="2180992"/>
            <a:ext cx="1303180" cy="7146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rot="10800000" flipV="1">
            <a:off x="5143502" y="2209800"/>
            <a:ext cx="2247899" cy="6339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/>
          <p:nvPr/>
        </p:nvCxnSpPr>
        <p:spPr>
          <a:xfrm>
            <a:off x="4031787" y="2199206"/>
            <a:ext cx="140164" cy="5439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/>
          <p:nvPr/>
        </p:nvCxnSpPr>
        <p:spPr>
          <a:xfrm flipH="1">
            <a:off x="4800600" y="2303170"/>
            <a:ext cx="542925" cy="44003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 rot="5400000">
            <a:off x="2419619" y="4211197"/>
            <a:ext cx="722490" cy="12183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/>
          <p:nvPr/>
        </p:nvCxnSpPr>
        <p:spPr>
          <a:xfrm rot="5400000">
            <a:off x="3656462" y="4705086"/>
            <a:ext cx="725308" cy="38011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18" name="Picture 117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914400"/>
            <a:ext cx="461963" cy="690563"/>
          </a:xfrm>
          <a:prstGeom prst="rect">
            <a:avLst/>
          </a:prstGeom>
        </p:spPr>
      </p:pic>
      <p:pic>
        <p:nvPicPr>
          <p:cNvPr id="119" name="Picture 118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524000"/>
            <a:ext cx="461963" cy="690563"/>
          </a:xfrm>
          <a:prstGeom prst="rect">
            <a:avLst/>
          </a:prstGeom>
        </p:spPr>
      </p:pic>
      <p:pic>
        <p:nvPicPr>
          <p:cNvPr id="120" name="Picture 119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914400"/>
            <a:ext cx="461963" cy="690563"/>
          </a:xfrm>
          <a:prstGeom prst="rect">
            <a:avLst/>
          </a:prstGeom>
        </p:spPr>
      </p:pic>
      <p:pic>
        <p:nvPicPr>
          <p:cNvPr id="121" name="Picture 120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1524000"/>
            <a:ext cx="461963" cy="690563"/>
          </a:xfrm>
          <a:prstGeom prst="rect">
            <a:avLst/>
          </a:prstGeom>
        </p:spPr>
      </p:pic>
      <p:pic>
        <p:nvPicPr>
          <p:cNvPr id="122" name="Picture 121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914400"/>
            <a:ext cx="461963" cy="690563"/>
          </a:xfrm>
          <a:prstGeom prst="rect">
            <a:avLst/>
          </a:prstGeom>
        </p:spPr>
      </p:pic>
      <p:pic>
        <p:nvPicPr>
          <p:cNvPr id="123" name="Picture 122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838200"/>
            <a:ext cx="461963" cy="690563"/>
          </a:xfrm>
          <a:prstGeom prst="rect">
            <a:avLst/>
          </a:prstGeom>
        </p:spPr>
      </p:pic>
      <p:pic>
        <p:nvPicPr>
          <p:cNvPr id="124" name="Picture 123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838200"/>
            <a:ext cx="461963" cy="690563"/>
          </a:xfrm>
          <a:prstGeom prst="rect">
            <a:avLst/>
          </a:prstGeom>
        </p:spPr>
      </p:pic>
      <p:pic>
        <p:nvPicPr>
          <p:cNvPr id="125" name="Picture 124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914400"/>
            <a:ext cx="461963" cy="690563"/>
          </a:xfrm>
          <a:prstGeom prst="rect">
            <a:avLst/>
          </a:prstGeom>
        </p:spPr>
      </p:pic>
      <p:pic>
        <p:nvPicPr>
          <p:cNvPr id="128" name="Picture 127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914400"/>
            <a:ext cx="461963" cy="690563"/>
          </a:xfrm>
          <a:prstGeom prst="rect">
            <a:avLst/>
          </a:prstGeom>
        </p:spPr>
      </p:pic>
      <p:pic>
        <p:nvPicPr>
          <p:cNvPr id="131" name="Picture 130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447800"/>
            <a:ext cx="461963" cy="690563"/>
          </a:xfrm>
          <a:prstGeom prst="rect">
            <a:avLst/>
          </a:prstGeom>
        </p:spPr>
      </p:pic>
      <p:pic>
        <p:nvPicPr>
          <p:cNvPr id="132" name="Picture 131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1524000"/>
            <a:ext cx="461963" cy="690563"/>
          </a:xfrm>
          <a:prstGeom prst="rect">
            <a:avLst/>
          </a:prstGeom>
        </p:spPr>
      </p:pic>
      <p:pic>
        <p:nvPicPr>
          <p:cNvPr id="133" name="Picture 132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1600200"/>
            <a:ext cx="461963" cy="690563"/>
          </a:xfrm>
          <a:prstGeom prst="rect">
            <a:avLst/>
          </a:prstGeom>
        </p:spPr>
      </p:pic>
      <p:pic>
        <p:nvPicPr>
          <p:cNvPr id="134" name="Picture 133" descr="images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232626">
            <a:off x="4258175" y="1594406"/>
            <a:ext cx="461963" cy="581213"/>
          </a:xfrm>
          <a:prstGeom prst="rect">
            <a:avLst/>
          </a:prstGeom>
        </p:spPr>
      </p:pic>
      <p:pic>
        <p:nvPicPr>
          <p:cNvPr id="135" name="Picture 134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685800"/>
            <a:ext cx="461963" cy="690563"/>
          </a:xfrm>
          <a:prstGeom prst="rect">
            <a:avLst/>
          </a:prstGeom>
        </p:spPr>
      </p:pic>
      <p:pic>
        <p:nvPicPr>
          <p:cNvPr id="136" name="Picture 135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371600"/>
            <a:ext cx="461963" cy="690563"/>
          </a:xfrm>
          <a:prstGeom prst="rect">
            <a:avLst/>
          </a:prstGeom>
        </p:spPr>
      </p:pic>
      <p:pic>
        <p:nvPicPr>
          <p:cNvPr id="137" name="Picture 136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685800"/>
            <a:ext cx="461963" cy="690563"/>
          </a:xfrm>
          <a:prstGeom prst="rect">
            <a:avLst/>
          </a:prstGeom>
        </p:spPr>
      </p:pic>
      <p:pic>
        <p:nvPicPr>
          <p:cNvPr id="138" name="Picture 137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685800"/>
            <a:ext cx="461963" cy="690563"/>
          </a:xfrm>
          <a:prstGeom prst="rect">
            <a:avLst/>
          </a:prstGeom>
        </p:spPr>
      </p:pic>
      <p:pic>
        <p:nvPicPr>
          <p:cNvPr id="139" name="Picture 138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1295400"/>
            <a:ext cx="461963" cy="690563"/>
          </a:xfrm>
          <a:prstGeom prst="rect">
            <a:avLst/>
          </a:prstGeom>
        </p:spPr>
      </p:pic>
      <p:pic>
        <p:nvPicPr>
          <p:cNvPr id="140" name="Picture 139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1371600"/>
            <a:ext cx="461963" cy="690563"/>
          </a:xfrm>
          <a:prstGeom prst="rect">
            <a:avLst/>
          </a:prstGeom>
        </p:spPr>
      </p:pic>
      <p:pic>
        <p:nvPicPr>
          <p:cNvPr id="141" name="Picture 140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685800"/>
            <a:ext cx="461963" cy="690563"/>
          </a:xfrm>
          <a:prstGeom prst="rect">
            <a:avLst/>
          </a:prstGeom>
        </p:spPr>
      </p:pic>
      <p:pic>
        <p:nvPicPr>
          <p:cNvPr id="142" name="Picture 141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762000"/>
            <a:ext cx="461963" cy="690563"/>
          </a:xfrm>
          <a:prstGeom prst="rect">
            <a:avLst/>
          </a:prstGeom>
        </p:spPr>
      </p:pic>
      <p:pic>
        <p:nvPicPr>
          <p:cNvPr id="143" name="Picture 142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685800"/>
            <a:ext cx="461963" cy="690563"/>
          </a:xfrm>
          <a:prstGeom prst="rect">
            <a:avLst/>
          </a:prstGeom>
        </p:spPr>
      </p:pic>
      <p:pic>
        <p:nvPicPr>
          <p:cNvPr id="144" name="Picture 143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609600"/>
            <a:ext cx="461963" cy="690563"/>
          </a:xfrm>
          <a:prstGeom prst="rect">
            <a:avLst/>
          </a:prstGeom>
        </p:spPr>
      </p:pic>
      <p:pic>
        <p:nvPicPr>
          <p:cNvPr id="145" name="Picture 144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1447800"/>
            <a:ext cx="461963" cy="690563"/>
          </a:xfrm>
          <a:prstGeom prst="rect">
            <a:avLst/>
          </a:prstGeom>
        </p:spPr>
      </p:pic>
      <p:pic>
        <p:nvPicPr>
          <p:cNvPr id="146" name="Picture 145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1447800"/>
            <a:ext cx="461963" cy="690563"/>
          </a:xfrm>
          <a:prstGeom prst="rect">
            <a:avLst/>
          </a:prstGeom>
        </p:spPr>
      </p:pic>
      <p:pic>
        <p:nvPicPr>
          <p:cNvPr id="147" name="Picture 146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1447800"/>
            <a:ext cx="461963" cy="690563"/>
          </a:xfrm>
          <a:prstGeom prst="rect">
            <a:avLst/>
          </a:prstGeom>
        </p:spPr>
      </p:pic>
      <p:pic>
        <p:nvPicPr>
          <p:cNvPr id="148" name="Picture 147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1371600"/>
            <a:ext cx="461963" cy="690563"/>
          </a:xfrm>
          <a:prstGeom prst="rect">
            <a:avLst/>
          </a:prstGeom>
        </p:spPr>
      </p:pic>
      <p:pic>
        <p:nvPicPr>
          <p:cNvPr id="150" name="Picture 149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685800"/>
            <a:ext cx="461963" cy="690563"/>
          </a:xfrm>
          <a:prstGeom prst="rect">
            <a:avLst/>
          </a:prstGeom>
        </p:spPr>
      </p:pic>
      <p:pic>
        <p:nvPicPr>
          <p:cNvPr id="158" name="Picture 157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819400"/>
            <a:ext cx="461963" cy="690563"/>
          </a:xfrm>
          <a:prstGeom prst="rect">
            <a:avLst/>
          </a:prstGeom>
        </p:spPr>
      </p:pic>
      <p:pic>
        <p:nvPicPr>
          <p:cNvPr id="160" name="Picture 159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2895600"/>
            <a:ext cx="461963" cy="690563"/>
          </a:xfrm>
          <a:prstGeom prst="rect">
            <a:avLst/>
          </a:prstGeom>
        </p:spPr>
      </p:pic>
      <p:pic>
        <p:nvPicPr>
          <p:cNvPr id="168" name="Picture 167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2971800"/>
            <a:ext cx="461963" cy="690563"/>
          </a:xfrm>
          <a:prstGeom prst="rect">
            <a:avLst/>
          </a:prstGeom>
        </p:spPr>
      </p:pic>
      <p:pic>
        <p:nvPicPr>
          <p:cNvPr id="170" name="Picture 169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3048000"/>
            <a:ext cx="461963" cy="690563"/>
          </a:xfrm>
          <a:prstGeom prst="rect">
            <a:avLst/>
          </a:prstGeom>
        </p:spPr>
      </p:pic>
      <p:pic>
        <p:nvPicPr>
          <p:cNvPr id="178" name="Picture 177" descr="images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0" y="2971800"/>
            <a:ext cx="461963" cy="609600"/>
          </a:xfrm>
          <a:prstGeom prst="rect">
            <a:avLst/>
          </a:prstGeom>
        </p:spPr>
      </p:pic>
      <p:pic>
        <p:nvPicPr>
          <p:cNvPr id="179" name="Picture 178" descr="images (1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10200" y="2971800"/>
            <a:ext cx="381000" cy="569536"/>
          </a:xfrm>
          <a:prstGeom prst="rect">
            <a:avLst/>
          </a:prstGeom>
        </p:spPr>
      </p:pic>
      <p:pic>
        <p:nvPicPr>
          <p:cNvPr id="180" name="Picture 179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3048000"/>
            <a:ext cx="461963" cy="690563"/>
          </a:xfrm>
          <a:prstGeom prst="rect">
            <a:avLst/>
          </a:prstGeom>
        </p:spPr>
      </p:pic>
      <p:pic>
        <p:nvPicPr>
          <p:cNvPr id="181" name="Picture 180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3048000"/>
            <a:ext cx="461963" cy="690563"/>
          </a:xfrm>
          <a:prstGeom prst="rect">
            <a:avLst/>
          </a:prstGeom>
        </p:spPr>
      </p:pic>
      <p:pic>
        <p:nvPicPr>
          <p:cNvPr id="182" name="Picture 181" descr="images (1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53000" y="3048000"/>
            <a:ext cx="304800" cy="690563"/>
          </a:xfrm>
          <a:prstGeom prst="rect">
            <a:avLst/>
          </a:prstGeom>
        </p:spPr>
      </p:pic>
      <p:pic>
        <p:nvPicPr>
          <p:cNvPr id="183" name="Picture 182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2971800"/>
            <a:ext cx="461963" cy="690563"/>
          </a:xfrm>
          <a:prstGeom prst="rect">
            <a:avLst/>
          </a:prstGeom>
        </p:spPr>
      </p:pic>
      <p:pic>
        <p:nvPicPr>
          <p:cNvPr id="184" name="Picture 183" descr="images (1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09800" y="3505200"/>
            <a:ext cx="233363" cy="690563"/>
          </a:xfrm>
          <a:prstGeom prst="rect">
            <a:avLst/>
          </a:prstGeom>
        </p:spPr>
      </p:pic>
      <p:pic>
        <p:nvPicPr>
          <p:cNvPr id="185" name="Picture 184" descr="images (1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1" y="3048000"/>
            <a:ext cx="304800" cy="690563"/>
          </a:xfrm>
          <a:prstGeom prst="rect">
            <a:avLst/>
          </a:prstGeom>
        </p:spPr>
      </p:pic>
      <p:pic>
        <p:nvPicPr>
          <p:cNvPr id="186" name="Picture 185" descr="images (1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05600" y="2971800"/>
            <a:ext cx="233363" cy="690563"/>
          </a:xfrm>
          <a:prstGeom prst="rect">
            <a:avLst/>
          </a:prstGeom>
        </p:spPr>
      </p:pic>
      <p:pic>
        <p:nvPicPr>
          <p:cNvPr id="187" name="Picture 186" descr="images (1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24200" y="3581400"/>
            <a:ext cx="304800" cy="690563"/>
          </a:xfrm>
          <a:prstGeom prst="rect">
            <a:avLst/>
          </a:prstGeom>
        </p:spPr>
      </p:pic>
      <p:pic>
        <p:nvPicPr>
          <p:cNvPr id="188" name="Picture 187" descr="images (11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438400" y="3505200"/>
            <a:ext cx="228600" cy="690563"/>
          </a:xfrm>
          <a:prstGeom prst="rect">
            <a:avLst/>
          </a:prstGeom>
        </p:spPr>
      </p:pic>
      <p:pic>
        <p:nvPicPr>
          <p:cNvPr id="189" name="Picture 188" descr="images (1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1" y="3733800"/>
            <a:ext cx="304800" cy="690563"/>
          </a:xfrm>
          <a:prstGeom prst="rect">
            <a:avLst/>
          </a:prstGeom>
        </p:spPr>
      </p:pic>
      <p:pic>
        <p:nvPicPr>
          <p:cNvPr id="190" name="Picture 189" descr="images (11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429000" y="3657600"/>
            <a:ext cx="457200" cy="690563"/>
          </a:xfrm>
          <a:prstGeom prst="rect">
            <a:avLst/>
          </a:prstGeom>
        </p:spPr>
      </p:pic>
      <p:pic>
        <p:nvPicPr>
          <p:cNvPr id="191" name="Picture 190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657600"/>
            <a:ext cx="461963" cy="690563"/>
          </a:xfrm>
          <a:prstGeom prst="rect">
            <a:avLst/>
          </a:prstGeom>
        </p:spPr>
      </p:pic>
      <p:pic>
        <p:nvPicPr>
          <p:cNvPr id="192" name="Picture 191" descr="images (11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114800" y="3657600"/>
            <a:ext cx="381001" cy="690563"/>
          </a:xfrm>
          <a:prstGeom prst="rect">
            <a:avLst/>
          </a:prstGeom>
        </p:spPr>
      </p:pic>
      <p:pic>
        <p:nvPicPr>
          <p:cNvPr id="193" name="Picture 192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3657600"/>
            <a:ext cx="461963" cy="690563"/>
          </a:xfrm>
          <a:prstGeom prst="rect">
            <a:avLst/>
          </a:prstGeom>
        </p:spPr>
      </p:pic>
      <p:pic>
        <p:nvPicPr>
          <p:cNvPr id="194" name="Picture 193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3657600"/>
            <a:ext cx="461963" cy="690563"/>
          </a:xfrm>
          <a:prstGeom prst="rect">
            <a:avLst/>
          </a:prstGeom>
        </p:spPr>
      </p:pic>
      <p:pic>
        <p:nvPicPr>
          <p:cNvPr id="195" name="Picture 194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581400"/>
            <a:ext cx="461963" cy="690563"/>
          </a:xfrm>
          <a:prstGeom prst="rect">
            <a:avLst/>
          </a:prstGeom>
        </p:spPr>
      </p:pic>
      <p:pic>
        <p:nvPicPr>
          <p:cNvPr id="196" name="Picture 195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3657600"/>
            <a:ext cx="461963" cy="690563"/>
          </a:xfrm>
          <a:prstGeom prst="rect">
            <a:avLst/>
          </a:prstGeom>
        </p:spPr>
      </p:pic>
      <p:pic>
        <p:nvPicPr>
          <p:cNvPr id="197" name="Picture 196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733800"/>
            <a:ext cx="461963" cy="690563"/>
          </a:xfrm>
          <a:prstGeom prst="rect">
            <a:avLst/>
          </a:prstGeom>
        </p:spPr>
      </p:pic>
      <p:pic>
        <p:nvPicPr>
          <p:cNvPr id="198" name="Picture 197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3581400"/>
            <a:ext cx="461963" cy="690563"/>
          </a:xfrm>
          <a:prstGeom prst="rect">
            <a:avLst/>
          </a:prstGeom>
        </p:spPr>
      </p:pic>
      <p:pic>
        <p:nvPicPr>
          <p:cNvPr id="199" name="Picture 198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2895600"/>
            <a:ext cx="461963" cy="690563"/>
          </a:xfrm>
          <a:prstGeom prst="rect">
            <a:avLst/>
          </a:prstGeom>
        </p:spPr>
      </p:pic>
      <p:pic>
        <p:nvPicPr>
          <p:cNvPr id="203" name="Picture 202" descr="images (1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38401" y="2895600"/>
            <a:ext cx="304800" cy="690563"/>
          </a:xfrm>
          <a:prstGeom prst="rect">
            <a:avLst/>
          </a:prstGeom>
        </p:spPr>
      </p:pic>
      <p:pic>
        <p:nvPicPr>
          <p:cNvPr id="204" name="Picture 203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895600"/>
            <a:ext cx="461963" cy="690563"/>
          </a:xfrm>
          <a:prstGeom prst="rect">
            <a:avLst/>
          </a:prstGeom>
        </p:spPr>
      </p:pic>
      <p:pic>
        <p:nvPicPr>
          <p:cNvPr id="217" name="Picture 216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5562600"/>
            <a:ext cx="461963" cy="690563"/>
          </a:xfrm>
          <a:prstGeom prst="rect">
            <a:avLst/>
          </a:prstGeom>
        </p:spPr>
      </p:pic>
      <p:pic>
        <p:nvPicPr>
          <p:cNvPr id="218" name="Picture 217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6167437"/>
            <a:ext cx="461963" cy="690563"/>
          </a:xfrm>
          <a:prstGeom prst="rect">
            <a:avLst/>
          </a:prstGeom>
        </p:spPr>
      </p:pic>
      <p:pic>
        <p:nvPicPr>
          <p:cNvPr id="219" name="Picture 218" descr="images (11)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371600" y="6243637"/>
            <a:ext cx="309563" cy="614363"/>
          </a:xfrm>
          <a:prstGeom prst="rect">
            <a:avLst/>
          </a:prstGeom>
        </p:spPr>
      </p:pic>
      <p:pic>
        <p:nvPicPr>
          <p:cNvPr id="220" name="Picture 219" descr="images (11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981200" y="6167437"/>
            <a:ext cx="457200" cy="690563"/>
          </a:xfrm>
          <a:prstGeom prst="rect">
            <a:avLst/>
          </a:prstGeom>
        </p:spPr>
      </p:pic>
      <p:pic>
        <p:nvPicPr>
          <p:cNvPr id="221" name="Picture 220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5638800"/>
            <a:ext cx="461963" cy="690563"/>
          </a:xfrm>
          <a:prstGeom prst="rect">
            <a:avLst/>
          </a:prstGeom>
        </p:spPr>
      </p:pic>
      <p:pic>
        <p:nvPicPr>
          <p:cNvPr id="222" name="Picture 221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5562600"/>
            <a:ext cx="461963" cy="690563"/>
          </a:xfrm>
          <a:prstGeom prst="rect">
            <a:avLst/>
          </a:prstGeom>
        </p:spPr>
      </p:pic>
      <p:pic>
        <p:nvPicPr>
          <p:cNvPr id="223" name="Picture 222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5562600"/>
            <a:ext cx="461963" cy="690563"/>
          </a:xfrm>
          <a:prstGeom prst="rect">
            <a:avLst/>
          </a:prstGeom>
        </p:spPr>
      </p:pic>
      <p:pic>
        <p:nvPicPr>
          <p:cNvPr id="224" name="Picture 223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5410200"/>
            <a:ext cx="461963" cy="690563"/>
          </a:xfrm>
          <a:prstGeom prst="rect">
            <a:avLst/>
          </a:prstGeom>
        </p:spPr>
      </p:pic>
      <p:pic>
        <p:nvPicPr>
          <p:cNvPr id="225" name="Picture 224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6167437"/>
            <a:ext cx="461963" cy="690563"/>
          </a:xfrm>
          <a:prstGeom prst="rect">
            <a:avLst/>
          </a:prstGeom>
        </p:spPr>
      </p:pic>
      <p:pic>
        <p:nvPicPr>
          <p:cNvPr id="226" name="Picture 225" descr="images (11)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276600" y="5486400"/>
            <a:ext cx="461963" cy="538163"/>
          </a:xfrm>
          <a:prstGeom prst="rect">
            <a:avLst/>
          </a:prstGeom>
        </p:spPr>
      </p:pic>
      <p:pic>
        <p:nvPicPr>
          <p:cNvPr id="227" name="Picture 226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6167437"/>
            <a:ext cx="461963" cy="690563"/>
          </a:xfrm>
          <a:prstGeom prst="rect">
            <a:avLst/>
          </a:prstGeom>
        </p:spPr>
      </p:pic>
      <p:pic>
        <p:nvPicPr>
          <p:cNvPr id="228" name="Picture 227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6167437"/>
            <a:ext cx="461963" cy="690563"/>
          </a:xfrm>
          <a:prstGeom prst="rect">
            <a:avLst/>
          </a:prstGeom>
        </p:spPr>
      </p:pic>
      <p:pic>
        <p:nvPicPr>
          <p:cNvPr id="229" name="Picture 228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5486400"/>
            <a:ext cx="461963" cy="690563"/>
          </a:xfrm>
          <a:prstGeom prst="rect">
            <a:avLst/>
          </a:prstGeom>
        </p:spPr>
      </p:pic>
      <p:pic>
        <p:nvPicPr>
          <p:cNvPr id="230" name="Picture 229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5410200"/>
            <a:ext cx="461963" cy="690563"/>
          </a:xfrm>
          <a:prstGeom prst="rect">
            <a:avLst/>
          </a:prstGeom>
        </p:spPr>
      </p:pic>
      <p:pic>
        <p:nvPicPr>
          <p:cNvPr id="231" name="Picture 230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5257800"/>
            <a:ext cx="461963" cy="690563"/>
          </a:xfrm>
          <a:prstGeom prst="rect">
            <a:avLst/>
          </a:prstGeom>
        </p:spPr>
      </p:pic>
      <p:pic>
        <p:nvPicPr>
          <p:cNvPr id="232" name="Picture 231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5257800"/>
            <a:ext cx="461963" cy="690563"/>
          </a:xfrm>
          <a:prstGeom prst="rect">
            <a:avLst/>
          </a:prstGeom>
        </p:spPr>
      </p:pic>
      <p:pic>
        <p:nvPicPr>
          <p:cNvPr id="233" name="Picture 232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5334000"/>
            <a:ext cx="461963" cy="690563"/>
          </a:xfrm>
          <a:prstGeom prst="rect">
            <a:avLst/>
          </a:prstGeom>
        </p:spPr>
      </p:pic>
      <p:pic>
        <p:nvPicPr>
          <p:cNvPr id="234" name="Picture 233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5334000"/>
            <a:ext cx="461963" cy="690563"/>
          </a:xfrm>
          <a:prstGeom prst="rect">
            <a:avLst/>
          </a:prstGeom>
        </p:spPr>
      </p:pic>
      <p:pic>
        <p:nvPicPr>
          <p:cNvPr id="235" name="Picture 234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5867400"/>
            <a:ext cx="461963" cy="690563"/>
          </a:xfrm>
          <a:prstGeom prst="rect">
            <a:avLst/>
          </a:prstGeom>
        </p:spPr>
      </p:pic>
      <p:pic>
        <p:nvPicPr>
          <p:cNvPr id="236" name="Picture 235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6019800"/>
            <a:ext cx="461963" cy="690563"/>
          </a:xfrm>
          <a:prstGeom prst="rect">
            <a:avLst/>
          </a:prstGeom>
        </p:spPr>
      </p:pic>
      <p:pic>
        <p:nvPicPr>
          <p:cNvPr id="237" name="Picture 236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5943600"/>
            <a:ext cx="461963" cy="690563"/>
          </a:xfrm>
          <a:prstGeom prst="rect">
            <a:avLst/>
          </a:prstGeom>
        </p:spPr>
      </p:pic>
      <p:pic>
        <p:nvPicPr>
          <p:cNvPr id="238" name="Picture 237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257800"/>
            <a:ext cx="461963" cy="690563"/>
          </a:xfrm>
          <a:prstGeom prst="rect">
            <a:avLst/>
          </a:prstGeom>
        </p:spPr>
      </p:pic>
      <p:pic>
        <p:nvPicPr>
          <p:cNvPr id="239" name="Picture 238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5410200"/>
            <a:ext cx="461963" cy="690563"/>
          </a:xfrm>
          <a:prstGeom prst="rect">
            <a:avLst/>
          </a:prstGeom>
        </p:spPr>
      </p:pic>
      <p:pic>
        <p:nvPicPr>
          <p:cNvPr id="240" name="Picture 239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5334000"/>
            <a:ext cx="461963" cy="690563"/>
          </a:xfrm>
          <a:prstGeom prst="rect">
            <a:avLst/>
          </a:prstGeom>
        </p:spPr>
      </p:pic>
      <p:pic>
        <p:nvPicPr>
          <p:cNvPr id="241" name="Picture 240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82037" y="5334000"/>
            <a:ext cx="461963" cy="690563"/>
          </a:xfrm>
          <a:prstGeom prst="rect">
            <a:avLst/>
          </a:prstGeom>
        </p:spPr>
      </p:pic>
      <p:pic>
        <p:nvPicPr>
          <p:cNvPr id="242" name="Picture 241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5943600"/>
            <a:ext cx="461963" cy="690563"/>
          </a:xfrm>
          <a:prstGeom prst="rect">
            <a:avLst/>
          </a:prstGeom>
        </p:spPr>
      </p:pic>
      <p:pic>
        <p:nvPicPr>
          <p:cNvPr id="243" name="Picture 242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6019800"/>
            <a:ext cx="461963" cy="690563"/>
          </a:xfrm>
          <a:prstGeom prst="rect">
            <a:avLst/>
          </a:prstGeom>
        </p:spPr>
      </p:pic>
      <p:pic>
        <p:nvPicPr>
          <p:cNvPr id="244" name="Picture 243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0" y="5943600"/>
            <a:ext cx="461963" cy="690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0"/>
          <p:cNvGrpSpPr/>
          <p:nvPr/>
        </p:nvGrpSpPr>
        <p:grpSpPr>
          <a:xfrm>
            <a:off x="2117272" y="753185"/>
            <a:ext cx="1530563" cy="1041490"/>
            <a:chOff x="609600" y="685800"/>
            <a:chExt cx="2514600" cy="1524000"/>
          </a:xfrm>
        </p:grpSpPr>
        <p:pic>
          <p:nvPicPr>
            <p:cNvPr id="4" name="Picture 3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3" cstate="print"/>
            <a:srcRect t="40400" r="72800" b="22400"/>
            <a:stretch>
              <a:fillRect/>
            </a:stretch>
          </p:blipFill>
          <p:spPr>
            <a:xfrm>
              <a:off x="761999" y="762000"/>
              <a:ext cx="404447" cy="68580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609600" y="685800"/>
              <a:ext cx="2514600" cy="1524000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3" cstate="print"/>
            <a:srcRect t="40400" r="72800" b="22400"/>
            <a:stretch>
              <a:fillRect/>
            </a:stretch>
          </p:blipFill>
          <p:spPr>
            <a:xfrm>
              <a:off x="1311290" y="859000"/>
              <a:ext cx="404447" cy="685800"/>
            </a:xfrm>
            <a:prstGeom prst="rect">
              <a:avLst/>
            </a:prstGeom>
          </p:spPr>
        </p:pic>
        <p:pic>
          <p:nvPicPr>
            <p:cNvPr id="12" name="Picture 11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3" cstate="print"/>
            <a:srcRect t="40400" r="72800" b="22400"/>
            <a:stretch>
              <a:fillRect/>
            </a:stretch>
          </p:blipFill>
          <p:spPr>
            <a:xfrm>
              <a:off x="1864892" y="838200"/>
              <a:ext cx="404447" cy="685800"/>
            </a:xfrm>
            <a:prstGeom prst="rect">
              <a:avLst/>
            </a:prstGeom>
          </p:spPr>
        </p:pic>
        <p:pic>
          <p:nvPicPr>
            <p:cNvPr id="13" name="Picture 12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3" cstate="print"/>
            <a:srcRect t="40400" r="72800" b="22400"/>
            <a:stretch>
              <a:fillRect/>
            </a:stretch>
          </p:blipFill>
          <p:spPr>
            <a:xfrm>
              <a:off x="2406983" y="838200"/>
              <a:ext cx="404447" cy="685800"/>
            </a:xfrm>
            <a:prstGeom prst="rect">
              <a:avLst/>
            </a:prstGeom>
          </p:spPr>
        </p:pic>
        <p:pic>
          <p:nvPicPr>
            <p:cNvPr id="15" name="Picture 14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3" cstate="print"/>
            <a:srcRect t="40400" r="72800" b="22400"/>
            <a:stretch>
              <a:fillRect/>
            </a:stretch>
          </p:blipFill>
          <p:spPr>
            <a:xfrm>
              <a:off x="685800" y="1447800"/>
              <a:ext cx="404447" cy="685800"/>
            </a:xfrm>
            <a:prstGeom prst="rect">
              <a:avLst/>
            </a:prstGeom>
          </p:spPr>
        </p:pic>
        <p:pic>
          <p:nvPicPr>
            <p:cNvPr id="17" name="Picture 16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3" cstate="print"/>
            <a:srcRect t="40400" r="72800" b="22400"/>
            <a:stretch>
              <a:fillRect/>
            </a:stretch>
          </p:blipFill>
          <p:spPr>
            <a:xfrm>
              <a:off x="1305115" y="1447800"/>
              <a:ext cx="404447" cy="685800"/>
            </a:xfrm>
            <a:prstGeom prst="rect">
              <a:avLst/>
            </a:prstGeom>
          </p:spPr>
        </p:pic>
        <p:pic>
          <p:nvPicPr>
            <p:cNvPr id="18" name="Picture 17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3" cstate="print"/>
            <a:srcRect t="40400" r="72800" b="22400"/>
            <a:stretch>
              <a:fillRect/>
            </a:stretch>
          </p:blipFill>
          <p:spPr>
            <a:xfrm>
              <a:off x="1821831" y="1447800"/>
              <a:ext cx="404447" cy="685800"/>
            </a:xfrm>
            <a:prstGeom prst="rect">
              <a:avLst/>
            </a:prstGeom>
          </p:spPr>
        </p:pic>
        <p:pic>
          <p:nvPicPr>
            <p:cNvPr id="19" name="Picture 18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3" cstate="print"/>
            <a:srcRect t="40400" r="72800" b="22400"/>
            <a:stretch>
              <a:fillRect/>
            </a:stretch>
          </p:blipFill>
          <p:spPr>
            <a:xfrm>
              <a:off x="2393854" y="1447800"/>
              <a:ext cx="404447" cy="685800"/>
            </a:xfrm>
            <a:prstGeom prst="rect">
              <a:avLst/>
            </a:prstGeom>
          </p:spPr>
        </p:pic>
      </p:grpSp>
      <p:grpSp>
        <p:nvGrpSpPr>
          <p:cNvPr id="3" name="Group 120"/>
          <p:cNvGrpSpPr/>
          <p:nvPr/>
        </p:nvGrpSpPr>
        <p:grpSpPr>
          <a:xfrm>
            <a:off x="3941364" y="754782"/>
            <a:ext cx="1303319" cy="1088741"/>
            <a:chOff x="3505200" y="685800"/>
            <a:chExt cx="2514600" cy="1524000"/>
          </a:xfrm>
        </p:grpSpPr>
        <p:sp>
          <p:nvSpPr>
            <p:cNvPr id="7" name="Rectangle 6"/>
            <p:cNvSpPr/>
            <p:nvPr/>
          </p:nvSpPr>
          <p:spPr>
            <a:xfrm>
              <a:off x="3505200" y="685800"/>
              <a:ext cx="2514600" cy="1524000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7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4" cstate="print"/>
            <a:srcRect t="40400" r="72800" b="22400"/>
            <a:stretch>
              <a:fillRect/>
            </a:stretch>
          </p:blipFill>
          <p:spPr>
            <a:xfrm>
              <a:off x="3581400" y="762000"/>
              <a:ext cx="404447" cy="685800"/>
            </a:xfrm>
            <a:prstGeom prst="rect">
              <a:avLst/>
            </a:prstGeom>
          </p:spPr>
        </p:pic>
        <p:pic>
          <p:nvPicPr>
            <p:cNvPr id="20" name="Picture 19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4" cstate="print"/>
            <a:srcRect t="40400" r="72800" b="22400"/>
            <a:stretch>
              <a:fillRect/>
            </a:stretch>
          </p:blipFill>
          <p:spPr>
            <a:xfrm>
              <a:off x="4053355" y="798534"/>
              <a:ext cx="404447" cy="685800"/>
            </a:xfrm>
            <a:prstGeom prst="rect">
              <a:avLst/>
            </a:prstGeom>
          </p:spPr>
        </p:pic>
        <p:pic>
          <p:nvPicPr>
            <p:cNvPr id="21" name="Picture 20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4" cstate="print"/>
            <a:srcRect t="40400" r="72800" b="22400"/>
            <a:stretch>
              <a:fillRect/>
            </a:stretch>
          </p:blipFill>
          <p:spPr>
            <a:xfrm>
              <a:off x="4582333" y="838200"/>
              <a:ext cx="404447" cy="685800"/>
            </a:xfrm>
            <a:prstGeom prst="rect">
              <a:avLst/>
            </a:prstGeom>
          </p:spPr>
        </p:pic>
        <p:pic>
          <p:nvPicPr>
            <p:cNvPr id="23" name="Picture 22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4" cstate="print"/>
            <a:srcRect t="40400" r="72800" b="22400"/>
            <a:stretch>
              <a:fillRect/>
            </a:stretch>
          </p:blipFill>
          <p:spPr>
            <a:xfrm>
              <a:off x="5089407" y="838200"/>
              <a:ext cx="404447" cy="685800"/>
            </a:xfrm>
            <a:prstGeom prst="rect">
              <a:avLst/>
            </a:prstGeom>
          </p:spPr>
        </p:pic>
        <p:pic>
          <p:nvPicPr>
            <p:cNvPr id="24" name="Picture 23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4" cstate="print"/>
            <a:srcRect t="40400" r="72800" b="22400"/>
            <a:stretch>
              <a:fillRect/>
            </a:stretch>
          </p:blipFill>
          <p:spPr>
            <a:xfrm>
              <a:off x="5558331" y="784860"/>
              <a:ext cx="404447" cy="685800"/>
            </a:xfrm>
            <a:prstGeom prst="rect">
              <a:avLst/>
            </a:prstGeom>
          </p:spPr>
        </p:pic>
        <p:pic>
          <p:nvPicPr>
            <p:cNvPr id="26" name="Picture 25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4" cstate="print"/>
            <a:srcRect t="40400" r="72800" b="22400"/>
            <a:stretch>
              <a:fillRect/>
            </a:stretch>
          </p:blipFill>
          <p:spPr>
            <a:xfrm>
              <a:off x="3505200" y="1524000"/>
              <a:ext cx="404447" cy="685800"/>
            </a:xfrm>
            <a:prstGeom prst="rect">
              <a:avLst/>
            </a:prstGeom>
          </p:spPr>
        </p:pic>
        <p:pic>
          <p:nvPicPr>
            <p:cNvPr id="27" name="Picture 26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4" cstate="print"/>
            <a:srcRect t="40400" r="72800" b="22400"/>
            <a:stretch>
              <a:fillRect/>
            </a:stretch>
          </p:blipFill>
          <p:spPr>
            <a:xfrm>
              <a:off x="4049134" y="1465510"/>
              <a:ext cx="404447" cy="685800"/>
            </a:xfrm>
            <a:prstGeom prst="rect">
              <a:avLst/>
            </a:prstGeom>
          </p:spPr>
        </p:pic>
        <p:pic>
          <p:nvPicPr>
            <p:cNvPr id="28" name="Picture 27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4" cstate="print"/>
            <a:srcRect t="40400" r="72800" b="22400"/>
            <a:stretch>
              <a:fillRect/>
            </a:stretch>
          </p:blipFill>
          <p:spPr>
            <a:xfrm>
              <a:off x="4563177" y="1483840"/>
              <a:ext cx="404447" cy="685800"/>
            </a:xfrm>
            <a:prstGeom prst="rect">
              <a:avLst/>
            </a:prstGeom>
          </p:spPr>
        </p:pic>
        <p:pic>
          <p:nvPicPr>
            <p:cNvPr id="29" name="Picture 28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4" cstate="print"/>
            <a:srcRect t="40400" r="72800" b="22400"/>
            <a:stretch>
              <a:fillRect/>
            </a:stretch>
          </p:blipFill>
          <p:spPr>
            <a:xfrm>
              <a:off x="5034911" y="1524000"/>
              <a:ext cx="404447" cy="685800"/>
            </a:xfrm>
            <a:prstGeom prst="rect">
              <a:avLst/>
            </a:prstGeom>
          </p:spPr>
        </p:pic>
        <p:pic>
          <p:nvPicPr>
            <p:cNvPr id="30" name="Picture 29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4" cstate="print"/>
            <a:srcRect t="40400" r="72800" b="22400"/>
            <a:stretch>
              <a:fillRect/>
            </a:stretch>
          </p:blipFill>
          <p:spPr>
            <a:xfrm>
              <a:off x="5541934" y="1495270"/>
              <a:ext cx="404447" cy="685800"/>
            </a:xfrm>
            <a:prstGeom prst="rect">
              <a:avLst/>
            </a:prstGeom>
          </p:spPr>
        </p:pic>
      </p:grpSp>
      <p:grpSp>
        <p:nvGrpSpPr>
          <p:cNvPr id="6" name="Group 142"/>
          <p:cNvGrpSpPr/>
          <p:nvPr/>
        </p:nvGrpSpPr>
        <p:grpSpPr>
          <a:xfrm>
            <a:off x="2117273" y="2190375"/>
            <a:ext cx="4728089" cy="2209800"/>
            <a:chOff x="2971800" y="2743200"/>
            <a:chExt cx="3200400" cy="2209800"/>
          </a:xfrm>
        </p:grpSpPr>
        <p:sp>
          <p:nvSpPr>
            <p:cNvPr id="41" name="Rectangle 40"/>
            <p:cNvSpPr/>
            <p:nvPr/>
          </p:nvSpPr>
          <p:spPr>
            <a:xfrm>
              <a:off x="2971800" y="2743200"/>
              <a:ext cx="3200400" cy="2209800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" name="Group 128"/>
            <p:cNvGrpSpPr/>
            <p:nvPr/>
          </p:nvGrpSpPr>
          <p:grpSpPr>
            <a:xfrm>
              <a:off x="3044820" y="2828572"/>
              <a:ext cx="3115656" cy="2082851"/>
              <a:chOff x="2892420" y="2904772"/>
              <a:chExt cx="3115656" cy="2082851"/>
            </a:xfrm>
          </p:grpSpPr>
          <p:pic>
            <p:nvPicPr>
              <p:cNvPr id="42" name="Picture 41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4936125" y="2971814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47" name="Picture 46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5265070" y="2904772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48" name="Picture 47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5657794" y="2951005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49" name="Picture 48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3710458" y="3031904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50" name="Picture 49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4136504" y="3030336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51" name="Picture 50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4521725" y="3066725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55" name="Picture 54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3317734" y="2971814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56" name="Picture 55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2892420" y="2939566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57" name="Picture 56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2935250" y="3676997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59" name="Picture 58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2936867" y="4338575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60" name="Picture 59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3334402" y="3709355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61" name="Picture 60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3714427" y="3765209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62" name="Picture 61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4124356" y="3723567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63" name="Picture 62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4530068" y="3744280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64" name="Picture 63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4938308" y="3589368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65" name="Picture 64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5274970" y="3599909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66" name="Picture 65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5652064" y="3639202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67" name="Picture 66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3353505" y="4357263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70" name="Picture 69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3735623" y="4356730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71" name="Picture 70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4161484" y="4389790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72" name="Picture 71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4538212" y="4431031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73" name="Picture 72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4946452" y="4300653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74" name="Picture 73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5271589" y="4265947"/>
                <a:ext cx="328247" cy="556592"/>
              </a:xfrm>
              <a:prstGeom prst="rect">
                <a:avLst/>
              </a:prstGeom>
            </p:spPr>
          </p:pic>
          <p:pic>
            <p:nvPicPr>
              <p:cNvPr id="75" name="Picture 74" descr="baby-doll-clip-artprintable-clip-art-digital-pdf-png-file---vegetable-baby-girl-doll-hayc4c6l.jpg"/>
              <p:cNvPicPr>
                <a:picLocks noChangeAspect="1"/>
              </p:cNvPicPr>
              <p:nvPr/>
            </p:nvPicPr>
            <p:blipFill>
              <a:blip r:embed="rId5" cstate="print"/>
              <a:srcRect t="40400" r="72800" b="22400"/>
              <a:stretch>
                <a:fillRect/>
              </a:stretch>
            </p:blipFill>
            <p:spPr>
              <a:xfrm>
                <a:off x="5679829" y="4360830"/>
                <a:ext cx="328247" cy="556592"/>
              </a:xfrm>
              <a:prstGeom prst="rect">
                <a:avLst/>
              </a:prstGeom>
            </p:spPr>
          </p:pic>
        </p:grpSp>
      </p:grpSp>
      <p:grpSp>
        <p:nvGrpSpPr>
          <p:cNvPr id="14" name="Group 139"/>
          <p:cNvGrpSpPr/>
          <p:nvPr/>
        </p:nvGrpSpPr>
        <p:grpSpPr>
          <a:xfrm>
            <a:off x="3865341" y="4911015"/>
            <a:ext cx="1394318" cy="1266637"/>
            <a:chOff x="2971800" y="4800600"/>
            <a:chExt cx="2971800" cy="1676400"/>
          </a:xfrm>
        </p:grpSpPr>
        <p:sp>
          <p:nvSpPr>
            <p:cNvPr id="78" name="Rectangle 77"/>
            <p:cNvSpPr/>
            <p:nvPr/>
          </p:nvSpPr>
          <p:spPr>
            <a:xfrm>
              <a:off x="2971800" y="4800600"/>
              <a:ext cx="2971800" cy="1676400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1" name="Picture 90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6" cstate="print"/>
            <a:srcRect t="40400" r="72800" b="22400"/>
            <a:stretch>
              <a:fillRect/>
            </a:stretch>
          </p:blipFill>
          <p:spPr>
            <a:xfrm>
              <a:off x="3223846" y="5007069"/>
              <a:ext cx="480647" cy="556592"/>
            </a:xfrm>
            <a:prstGeom prst="rect">
              <a:avLst/>
            </a:prstGeom>
          </p:spPr>
        </p:pic>
        <p:pic>
          <p:nvPicPr>
            <p:cNvPr id="92" name="Picture 91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6" cstate="print"/>
            <a:srcRect t="40400" r="72800" b="22400"/>
            <a:stretch>
              <a:fillRect/>
            </a:stretch>
          </p:blipFill>
          <p:spPr>
            <a:xfrm>
              <a:off x="3923084" y="4995935"/>
              <a:ext cx="480647" cy="556592"/>
            </a:xfrm>
            <a:prstGeom prst="rect">
              <a:avLst/>
            </a:prstGeom>
          </p:spPr>
        </p:pic>
        <p:pic>
          <p:nvPicPr>
            <p:cNvPr id="93" name="Picture 92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6" cstate="print"/>
            <a:srcRect t="40400" r="72800" b="22400"/>
            <a:stretch>
              <a:fillRect/>
            </a:stretch>
          </p:blipFill>
          <p:spPr>
            <a:xfrm>
              <a:off x="4598678" y="4975045"/>
              <a:ext cx="480647" cy="556592"/>
            </a:xfrm>
            <a:prstGeom prst="rect">
              <a:avLst/>
            </a:prstGeom>
          </p:spPr>
        </p:pic>
        <p:pic>
          <p:nvPicPr>
            <p:cNvPr id="94" name="Picture 93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6" cstate="print"/>
            <a:srcRect t="40400" r="72800" b="22400"/>
            <a:stretch>
              <a:fillRect/>
            </a:stretch>
          </p:blipFill>
          <p:spPr>
            <a:xfrm>
              <a:off x="5276544" y="4975045"/>
              <a:ext cx="480647" cy="556592"/>
            </a:xfrm>
            <a:prstGeom prst="rect">
              <a:avLst/>
            </a:prstGeom>
          </p:spPr>
        </p:pic>
        <p:pic>
          <p:nvPicPr>
            <p:cNvPr id="96" name="Picture 95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6" cstate="print"/>
            <a:srcRect t="40400" r="72800" b="22400"/>
            <a:stretch>
              <a:fillRect/>
            </a:stretch>
          </p:blipFill>
          <p:spPr>
            <a:xfrm>
              <a:off x="3294806" y="5749889"/>
              <a:ext cx="480647" cy="556592"/>
            </a:xfrm>
            <a:prstGeom prst="rect">
              <a:avLst/>
            </a:prstGeom>
          </p:spPr>
        </p:pic>
        <p:pic>
          <p:nvPicPr>
            <p:cNvPr id="97" name="Picture 96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6" cstate="print"/>
            <a:srcRect t="40400" r="72800" b="22400"/>
            <a:stretch>
              <a:fillRect/>
            </a:stretch>
          </p:blipFill>
          <p:spPr>
            <a:xfrm>
              <a:off x="3955385" y="5717387"/>
              <a:ext cx="480647" cy="556592"/>
            </a:xfrm>
            <a:prstGeom prst="rect">
              <a:avLst/>
            </a:prstGeom>
          </p:spPr>
        </p:pic>
        <p:pic>
          <p:nvPicPr>
            <p:cNvPr id="98" name="Picture 97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6" cstate="print"/>
            <a:srcRect t="40400" r="72800" b="22400"/>
            <a:stretch>
              <a:fillRect/>
            </a:stretch>
          </p:blipFill>
          <p:spPr>
            <a:xfrm>
              <a:off x="4642175" y="5754046"/>
              <a:ext cx="480647" cy="556592"/>
            </a:xfrm>
            <a:prstGeom prst="rect">
              <a:avLst/>
            </a:prstGeom>
          </p:spPr>
        </p:pic>
        <p:pic>
          <p:nvPicPr>
            <p:cNvPr id="100" name="Picture 99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6" cstate="print"/>
            <a:srcRect t="40400" r="72800" b="22400"/>
            <a:stretch>
              <a:fillRect/>
            </a:stretch>
          </p:blipFill>
          <p:spPr>
            <a:xfrm>
              <a:off x="5276544" y="5695627"/>
              <a:ext cx="480647" cy="556592"/>
            </a:xfrm>
            <a:prstGeom prst="rect">
              <a:avLst/>
            </a:prstGeom>
          </p:spPr>
        </p:pic>
      </p:grpSp>
      <p:grpSp>
        <p:nvGrpSpPr>
          <p:cNvPr id="16" name="Group 140"/>
          <p:cNvGrpSpPr/>
          <p:nvPr/>
        </p:nvGrpSpPr>
        <p:grpSpPr>
          <a:xfrm>
            <a:off x="5625241" y="4855671"/>
            <a:ext cx="1303742" cy="1290668"/>
            <a:chOff x="6096000" y="4953000"/>
            <a:chExt cx="2590800" cy="1508760"/>
          </a:xfrm>
        </p:grpSpPr>
        <p:sp>
          <p:nvSpPr>
            <p:cNvPr id="79" name="Rectangle 78"/>
            <p:cNvSpPr/>
            <p:nvPr/>
          </p:nvSpPr>
          <p:spPr>
            <a:xfrm>
              <a:off x="6096000" y="4953000"/>
              <a:ext cx="2590800" cy="1508760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1" name="Picture 100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7" cstate="print"/>
            <a:srcRect t="40400" r="72800" b="22400"/>
            <a:stretch>
              <a:fillRect/>
            </a:stretch>
          </p:blipFill>
          <p:spPr>
            <a:xfrm>
              <a:off x="6096000" y="5105400"/>
              <a:ext cx="480647" cy="556592"/>
            </a:xfrm>
            <a:prstGeom prst="rect">
              <a:avLst/>
            </a:prstGeom>
          </p:spPr>
        </p:pic>
        <p:pic>
          <p:nvPicPr>
            <p:cNvPr id="102" name="Picture 101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7" cstate="print"/>
            <a:srcRect t="40400" r="72800" b="22400"/>
            <a:stretch>
              <a:fillRect/>
            </a:stretch>
          </p:blipFill>
          <p:spPr>
            <a:xfrm>
              <a:off x="6735732" y="5086309"/>
              <a:ext cx="480647" cy="556592"/>
            </a:xfrm>
            <a:prstGeom prst="rect">
              <a:avLst/>
            </a:prstGeom>
          </p:spPr>
        </p:pic>
        <p:pic>
          <p:nvPicPr>
            <p:cNvPr id="103" name="Picture 102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7" cstate="print"/>
            <a:srcRect t="40400" r="72800" b="22400"/>
            <a:stretch>
              <a:fillRect/>
            </a:stretch>
          </p:blipFill>
          <p:spPr>
            <a:xfrm>
              <a:off x="7375465" y="5045339"/>
              <a:ext cx="480647" cy="556592"/>
            </a:xfrm>
            <a:prstGeom prst="rect">
              <a:avLst/>
            </a:prstGeom>
          </p:spPr>
        </p:pic>
        <p:pic>
          <p:nvPicPr>
            <p:cNvPr id="104" name="Picture 103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7" cstate="print"/>
            <a:srcRect t="40400" r="72800" b="22400"/>
            <a:stretch>
              <a:fillRect/>
            </a:stretch>
          </p:blipFill>
          <p:spPr>
            <a:xfrm>
              <a:off x="8035925" y="5087249"/>
              <a:ext cx="480647" cy="556592"/>
            </a:xfrm>
            <a:prstGeom prst="rect">
              <a:avLst/>
            </a:prstGeom>
          </p:spPr>
        </p:pic>
        <p:pic>
          <p:nvPicPr>
            <p:cNvPr id="106" name="Picture 105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7" cstate="print"/>
            <a:srcRect t="40400" r="72800" b="22400"/>
            <a:stretch>
              <a:fillRect/>
            </a:stretch>
          </p:blipFill>
          <p:spPr>
            <a:xfrm>
              <a:off x="6172200" y="5791200"/>
              <a:ext cx="480647" cy="556592"/>
            </a:xfrm>
            <a:prstGeom prst="rect">
              <a:avLst/>
            </a:prstGeom>
          </p:spPr>
        </p:pic>
        <p:pic>
          <p:nvPicPr>
            <p:cNvPr id="107" name="Picture 106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7" cstate="print"/>
            <a:srcRect t="40400" r="72800" b="22400"/>
            <a:stretch>
              <a:fillRect/>
            </a:stretch>
          </p:blipFill>
          <p:spPr>
            <a:xfrm>
              <a:off x="6792872" y="5791200"/>
              <a:ext cx="480647" cy="556592"/>
            </a:xfrm>
            <a:prstGeom prst="rect">
              <a:avLst/>
            </a:prstGeom>
          </p:spPr>
        </p:pic>
        <p:pic>
          <p:nvPicPr>
            <p:cNvPr id="108" name="Picture 107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7" cstate="print"/>
            <a:srcRect t="40400" r="72800" b="22400"/>
            <a:stretch>
              <a:fillRect/>
            </a:stretch>
          </p:blipFill>
          <p:spPr>
            <a:xfrm>
              <a:off x="7422733" y="5791200"/>
              <a:ext cx="480647" cy="556592"/>
            </a:xfrm>
            <a:prstGeom prst="rect">
              <a:avLst/>
            </a:prstGeom>
          </p:spPr>
        </p:pic>
        <p:pic>
          <p:nvPicPr>
            <p:cNvPr id="109" name="Picture 108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7" cstate="print"/>
            <a:srcRect t="40400" r="72800" b="22400"/>
            <a:stretch>
              <a:fillRect/>
            </a:stretch>
          </p:blipFill>
          <p:spPr>
            <a:xfrm>
              <a:off x="8139972" y="5774504"/>
              <a:ext cx="480647" cy="556592"/>
            </a:xfrm>
            <a:prstGeom prst="rect">
              <a:avLst/>
            </a:prstGeom>
          </p:spPr>
        </p:pic>
      </p:grpSp>
      <p:grpSp>
        <p:nvGrpSpPr>
          <p:cNvPr id="22" name="Group 127"/>
          <p:cNvGrpSpPr/>
          <p:nvPr/>
        </p:nvGrpSpPr>
        <p:grpSpPr>
          <a:xfrm>
            <a:off x="5513965" y="755662"/>
            <a:ext cx="1337373" cy="1106452"/>
            <a:chOff x="6172200" y="685800"/>
            <a:chExt cx="2514600" cy="1524000"/>
          </a:xfrm>
        </p:grpSpPr>
        <p:sp>
          <p:nvSpPr>
            <p:cNvPr id="9" name="Rectangle 8"/>
            <p:cNvSpPr/>
            <p:nvPr/>
          </p:nvSpPr>
          <p:spPr>
            <a:xfrm>
              <a:off x="6172200" y="685800"/>
              <a:ext cx="2514600" cy="1524000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7" name="Picture 36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8" cstate="print"/>
            <a:srcRect t="40400" r="72800" b="22400"/>
            <a:stretch>
              <a:fillRect/>
            </a:stretch>
          </p:blipFill>
          <p:spPr>
            <a:xfrm>
              <a:off x="6413517" y="1371600"/>
              <a:ext cx="404447" cy="685800"/>
            </a:xfrm>
            <a:prstGeom prst="rect">
              <a:avLst/>
            </a:prstGeom>
          </p:spPr>
        </p:pic>
        <p:pic>
          <p:nvPicPr>
            <p:cNvPr id="38" name="Picture 37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8" cstate="print"/>
            <a:srcRect t="40400" r="72800" b="22400"/>
            <a:stretch>
              <a:fillRect/>
            </a:stretch>
          </p:blipFill>
          <p:spPr>
            <a:xfrm>
              <a:off x="7125808" y="1440873"/>
              <a:ext cx="404447" cy="685800"/>
            </a:xfrm>
            <a:prstGeom prst="rect">
              <a:avLst/>
            </a:prstGeom>
          </p:spPr>
        </p:pic>
        <p:pic>
          <p:nvPicPr>
            <p:cNvPr id="39" name="Picture 38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8" cstate="print"/>
            <a:srcRect t="40400" r="72800" b="22400"/>
            <a:stretch>
              <a:fillRect/>
            </a:stretch>
          </p:blipFill>
          <p:spPr>
            <a:xfrm>
              <a:off x="7804982" y="1524000"/>
              <a:ext cx="404447" cy="685800"/>
            </a:xfrm>
            <a:prstGeom prst="rect">
              <a:avLst/>
            </a:prstGeom>
          </p:spPr>
        </p:pic>
        <p:pic>
          <p:nvPicPr>
            <p:cNvPr id="123" name="Picture 122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8" cstate="print"/>
            <a:srcRect t="40400" r="72800" b="22400"/>
            <a:stretch>
              <a:fillRect/>
            </a:stretch>
          </p:blipFill>
          <p:spPr>
            <a:xfrm>
              <a:off x="6424198" y="743851"/>
              <a:ext cx="404447" cy="685800"/>
            </a:xfrm>
            <a:prstGeom prst="rect">
              <a:avLst/>
            </a:prstGeom>
          </p:spPr>
        </p:pic>
        <p:pic>
          <p:nvPicPr>
            <p:cNvPr id="124" name="Picture 123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8" cstate="print"/>
            <a:srcRect t="40400" r="72800" b="22400"/>
            <a:stretch>
              <a:fillRect/>
            </a:stretch>
          </p:blipFill>
          <p:spPr>
            <a:xfrm>
              <a:off x="7086600" y="762000"/>
              <a:ext cx="404447" cy="685800"/>
            </a:xfrm>
            <a:prstGeom prst="rect">
              <a:avLst/>
            </a:prstGeom>
          </p:spPr>
        </p:pic>
        <p:pic>
          <p:nvPicPr>
            <p:cNvPr id="125" name="Picture 124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8" cstate="print"/>
            <a:srcRect t="40400" r="72800" b="22400"/>
            <a:stretch>
              <a:fillRect/>
            </a:stretch>
          </p:blipFill>
          <p:spPr>
            <a:xfrm>
              <a:off x="7749002" y="838200"/>
              <a:ext cx="404447" cy="685800"/>
            </a:xfrm>
            <a:prstGeom prst="rect">
              <a:avLst/>
            </a:prstGeom>
          </p:spPr>
        </p:pic>
      </p:grpSp>
      <p:grpSp>
        <p:nvGrpSpPr>
          <p:cNvPr id="25" name="Group 138"/>
          <p:cNvGrpSpPr/>
          <p:nvPr/>
        </p:nvGrpSpPr>
        <p:grpSpPr>
          <a:xfrm>
            <a:off x="2117273" y="4901825"/>
            <a:ext cx="1423521" cy="1275826"/>
            <a:chOff x="0" y="4953000"/>
            <a:chExt cx="2971800" cy="1905000"/>
          </a:xfrm>
        </p:grpSpPr>
        <p:sp>
          <p:nvSpPr>
            <p:cNvPr id="77" name="Rectangle 76"/>
            <p:cNvSpPr/>
            <p:nvPr/>
          </p:nvSpPr>
          <p:spPr>
            <a:xfrm>
              <a:off x="0" y="4953000"/>
              <a:ext cx="2971800" cy="1905000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0" name="Picture 129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9" cstate="print"/>
            <a:srcRect t="40400" r="72800" b="22400"/>
            <a:stretch>
              <a:fillRect/>
            </a:stretch>
          </p:blipFill>
          <p:spPr>
            <a:xfrm>
              <a:off x="495741" y="5179769"/>
              <a:ext cx="480647" cy="556592"/>
            </a:xfrm>
            <a:prstGeom prst="rect">
              <a:avLst/>
            </a:prstGeom>
          </p:spPr>
        </p:pic>
        <p:pic>
          <p:nvPicPr>
            <p:cNvPr id="131" name="Picture 130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9" cstate="print"/>
            <a:srcRect t="40400" r="72800" b="22400"/>
            <a:stretch>
              <a:fillRect/>
            </a:stretch>
          </p:blipFill>
          <p:spPr>
            <a:xfrm>
              <a:off x="1106650" y="5184643"/>
              <a:ext cx="480647" cy="556592"/>
            </a:xfrm>
            <a:prstGeom prst="rect">
              <a:avLst/>
            </a:prstGeom>
          </p:spPr>
        </p:pic>
        <p:pic>
          <p:nvPicPr>
            <p:cNvPr id="132" name="Picture 131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9" cstate="print"/>
            <a:srcRect t="40400" r="72800" b="22400"/>
            <a:stretch>
              <a:fillRect/>
            </a:stretch>
          </p:blipFill>
          <p:spPr>
            <a:xfrm>
              <a:off x="1779975" y="5161040"/>
              <a:ext cx="480647" cy="556592"/>
            </a:xfrm>
            <a:prstGeom prst="rect">
              <a:avLst/>
            </a:prstGeom>
          </p:spPr>
        </p:pic>
        <p:pic>
          <p:nvPicPr>
            <p:cNvPr id="133" name="Picture 132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9" cstate="print"/>
            <a:srcRect t="40400" r="72800" b="22400"/>
            <a:stretch>
              <a:fillRect/>
            </a:stretch>
          </p:blipFill>
          <p:spPr>
            <a:xfrm>
              <a:off x="2361810" y="5132321"/>
              <a:ext cx="480647" cy="556592"/>
            </a:xfrm>
            <a:prstGeom prst="rect">
              <a:avLst/>
            </a:prstGeom>
          </p:spPr>
        </p:pic>
        <p:pic>
          <p:nvPicPr>
            <p:cNvPr id="135" name="Picture 134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9" cstate="print"/>
            <a:srcRect t="40400" r="72800" b="22400"/>
            <a:stretch>
              <a:fillRect/>
            </a:stretch>
          </p:blipFill>
          <p:spPr>
            <a:xfrm>
              <a:off x="419814" y="5930635"/>
              <a:ext cx="480647" cy="556592"/>
            </a:xfrm>
            <a:prstGeom prst="rect">
              <a:avLst/>
            </a:prstGeom>
          </p:spPr>
        </p:pic>
        <p:pic>
          <p:nvPicPr>
            <p:cNvPr id="136" name="Picture 135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9" cstate="print"/>
            <a:srcRect t="40400" r="72800" b="22400"/>
            <a:stretch>
              <a:fillRect/>
            </a:stretch>
          </p:blipFill>
          <p:spPr>
            <a:xfrm>
              <a:off x="1040069" y="5916192"/>
              <a:ext cx="480647" cy="556592"/>
            </a:xfrm>
            <a:prstGeom prst="rect">
              <a:avLst/>
            </a:prstGeom>
          </p:spPr>
        </p:pic>
        <p:pic>
          <p:nvPicPr>
            <p:cNvPr id="137" name="Picture 136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9" cstate="print"/>
            <a:srcRect t="40400" r="72800" b="22400"/>
            <a:stretch>
              <a:fillRect/>
            </a:stretch>
          </p:blipFill>
          <p:spPr>
            <a:xfrm>
              <a:off x="1705221" y="5975178"/>
              <a:ext cx="480647" cy="556592"/>
            </a:xfrm>
            <a:prstGeom prst="rect">
              <a:avLst/>
            </a:prstGeom>
          </p:spPr>
        </p:pic>
        <p:pic>
          <p:nvPicPr>
            <p:cNvPr id="138" name="Picture 137" descr="baby-doll-clip-artprintable-clip-art-digital-pdf-png-file---vegetable-baby-girl-doll-hayc4c6l.jpg"/>
            <p:cNvPicPr>
              <a:picLocks noChangeAspect="1"/>
            </p:cNvPicPr>
            <p:nvPr/>
          </p:nvPicPr>
          <p:blipFill>
            <a:blip r:embed="rId9" cstate="print"/>
            <a:srcRect t="40400" r="72800" b="22400"/>
            <a:stretch>
              <a:fillRect/>
            </a:stretch>
          </p:blipFill>
          <p:spPr>
            <a:xfrm>
              <a:off x="2311780" y="5930636"/>
              <a:ext cx="480647" cy="556592"/>
            </a:xfrm>
            <a:prstGeom prst="rect">
              <a:avLst/>
            </a:prstGeom>
          </p:spPr>
        </p:pic>
      </p:grpSp>
      <p:cxnSp>
        <p:nvCxnSpPr>
          <p:cNvPr id="145" name="Straight Arrow Connector 144"/>
          <p:cNvCxnSpPr/>
          <p:nvPr/>
        </p:nvCxnSpPr>
        <p:spPr>
          <a:xfrm>
            <a:off x="2857500" y="1579538"/>
            <a:ext cx="103700" cy="576649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4334471" y="1746072"/>
            <a:ext cx="28735" cy="53069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6279044" y="1800882"/>
            <a:ext cx="195783" cy="528481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 flipH="1">
            <a:off x="2742884" y="4495371"/>
            <a:ext cx="5720" cy="4678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41" idx="2"/>
          </p:cNvCxnSpPr>
          <p:nvPr/>
        </p:nvCxnSpPr>
        <p:spPr>
          <a:xfrm>
            <a:off x="4481319" y="4400175"/>
            <a:ext cx="201224" cy="54031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>
            <a:off x="6274670" y="4335478"/>
            <a:ext cx="54841" cy="53573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6"/>
          <p:cNvSpPr/>
          <p:nvPr/>
        </p:nvSpPr>
        <p:spPr>
          <a:xfrm>
            <a:off x="1676400" y="457200"/>
            <a:ext cx="5966461" cy="1186159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7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333685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7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গড়</a:t>
            </a:r>
          </a:p>
          <a:p>
            <a:pPr algn="ctr"/>
            <a:r>
              <a:rPr lang="bn-BD" sz="7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অধ্যায় : ৮ম </a:t>
            </a:r>
          </a:p>
          <a:p>
            <a:pPr algn="ctr"/>
            <a:r>
              <a:rPr lang="bn-BD" sz="7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7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পৃষ্ঠা </a:t>
            </a:r>
            <a:r>
              <a:rPr lang="bn-BD" sz="7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: 89- 93</a:t>
            </a:r>
            <a:endParaRPr lang="en-US" sz="7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12324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4836" y="990600"/>
            <a:ext cx="6858000" cy="156966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</a:t>
            </a:r>
            <a:r>
              <a:rPr lang="en-US" sz="9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bn-BD" sz="9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9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4836" y="2971800"/>
            <a:ext cx="6858000" cy="378565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১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গড় কি তা বলতে পারবে ।</a:t>
            </a:r>
          </a:p>
          <a:p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2. 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গড় নির্ণয়ের সূত্র বলতে পারবে । 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গড় নির্ণয় করতে পারবে।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3733802"/>
            <a:ext cx="9144000" cy="169277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bn-BD" sz="6000" b="1" u="sng" dirty="0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itchFamily="18" charset="2"/>
              </a:rPr>
              <a:t> গড় </a:t>
            </a:r>
            <a:r>
              <a:rPr lang="bn-BD" sz="6000" b="1" u="sng" dirty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itchFamily="18" charset="2"/>
              </a:rPr>
              <a:t>সম্পর্কিত আরও একটি সূত্র </a:t>
            </a:r>
            <a:endParaRPr lang="en-US" sz="6000" dirty="0">
              <a:solidFill>
                <a:srgbClr val="3333FF"/>
              </a:solidFill>
              <a:latin typeface="NikoshBAN" panose="02000000000000000000" pitchFamily="2" charset="0"/>
              <a:cs typeface="NikoshBAN" panose="02000000000000000000" pitchFamily="2" charset="0"/>
              <a:sym typeface="Symbol" pitchFamily="18" charset="2"/>
            </a:endParaRPr>
          </a:p>
          <a:p>
            <a:pPr algn="just"/>
            <a:r>
              <a:rPr lang="bn-BD" sz="4400" dirty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itchFamily="18" charset="2"/>
              </a:rPr>
              <a:t>২।</a:t>
            </a:r>
            <a:r>
              <a:rPr lang="bn-IN" sz="4400" dirty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1D56C9"/>
                </a:solidFill>
                <a:latin typeface="NikoshBAN" pitchFamily="2" charset="0"/>
                <a:cs typeface="NikoshBAN" pitchFamily="2" charset="0"/>
              </a:rPr>
              <a:t>রাশিগুলোর যোগফল = গড় </a:t>
            </a:r>
            <a:r>
              <a:rPr lang="en-US" sz="4400" dirty="0">
                <a:solidFill>
                  <a:srgbClr val="1D56C9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4400" dirty="0">
                <a:solidFill>
                  <a:srgbClr val="1D56C9"/>
                </a:solidFill>
                <a:latin typeface="NikoshBAN" pitchFamily="2" charset="0"/>
                <a:cs typeface="NikoshBAN" pitchFamily="2" charset="0"/>
              </a:rPr>
              <a:t> রাশির সংখ্যা </a:t>
            </a:r>
            <a:endParaRPr lang="en-US" sz="4400" dirty="0">
              <a:solidFill>
                <a:srgbClr val="33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17543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bn-BD" sz="6000" b="1" dirty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 নির্ণয়ের সূত্র </a:t>
            </a:r>
            <a:r>
              <a:rPr lang="en-US" sz="6000" b="1" dirty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4800" dirty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4800" dirty="0">
                <a:solidFill>
                  <a:srgbClr val="1D56C9"/>
                </a:solidFill>
                <a:latin typeface="NikoshBAN" pitchFamily="2" charset="0"/>
                <a:cs typeface="NikoshBAN" pitchFamily="2" charset="0"/>
              </a:rPr>
              <a:t>গড়= রাশিগুলোর যোগফল </a:t>
            </a:r>
            <a:r>
              <a:rPr lang="en-US" sz="4800" dirty="0">
                <a:solidFill>
                  <a:srgbClr val="1D56C9"/>
                </a:solidFill>
                <a:latin typeface="NikoshBAN" pitchFamily="2" charset="0"/>
                <a:cs typeface="NikoshBAN" pitchFamily="2" charset="0"/>
              </a:rPr>
              <a:t>÷</a:t>
            </a:r>
            <a:r>
              <a:rPr lang="bn-BD" sz="4800" dirty="0">
                <a:solidFill>
                  <a:srgbClr val="1D56C9"/>
                </a:solidFill>
                <a:latin typeface="NikoshBAN" pitchFamily="2" charset="0"/>
                <a:cs typeface="NikoshBAN" pitchFamily="2" charset="0"/>
              </a:rPr>
              <a:t> রাশির সংখ্যা </a:t>
            </a:r>
            <a:endParaRPr lang="en-US" sz="4800" dirty="0">
              <a:solidFill>
                <a:srgbClr val="3333FF"/>
              </a:solidFill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04785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6115051" cy="5257800"/>
          </a:xfrm>
        </p:spPr>
        <p:txBody>
          <a:bodyPr>
            <a:normAutofit fontScale="90000"/>
          </a:bodyPr>
          <a:lstStyle/>
          <a:p>
            <a:pPr algn="ctr"/>
            <a:r>
              <a:rPr lang="bn-BD" sz="6600" u="sng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লক্ষণীয় বিষয় 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660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660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66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গড় নির্ণয়ের ক্ষেত্রে রাশিগুলো </a:t>
            </a:r>
            <a:br>
              <a:rPr lang="bn-BD" sz="6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সমজাতীয় হতে হবে।</a:t>
            </a:r>
            <a:r>
              <a:rPr lang="bn-BD" sz="4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</a:t>
            </a:r>
            <a:br>
              <a:rPr lang="bn-IN" sz="4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900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220</Words>
  <Application>Microsoft Office PowerPoint</Application>
  <PresentationFormat>On-screen Show (4:3)</PresentationFormat>
  <Paragraphs>50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লক্ষণীয় বিষয়    গড় নির্ণয়ের ক্ষেত্রে রাশিগুলো  সমজাতীয় হতে হবে।     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sahana akther;assistant teacher,b dura gps, hobigonj</dc:creator>
  <cp:lastModifiedBy>RCE</cp:lastModifiedBy>
  <cp:revision>8</cp:revision>
  <dcterms:created xsi:type="dcterms:W3CDTF">2006-08-16T00:00:00Z</dcterms:created>
  <dcterms:modified xsi:type="dcterms:W3CDTF">2020-10-21T12:53:15Z</dcterms:modified>
</cp:coreProperties>
</file>