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7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D802E-2831-4827-8A14-588F3373AC3F}" type="datetimeFigureOut">
              <a:rPr lang="en-AU" smtClean="0"/>
              <a:t>20/10/2020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87DA9-A04C-4219-961F-E5E610784C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55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87DA9-A04C-4219-961F-E5E610784C8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41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15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71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1" y="3048000"/>
            <a:ext cx="4291229" cy="3608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18" y="152400"/>
            <a:ext cx="5348564" cy="268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512481" cy="3075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019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 ব্যবসায়ের উপযুক্তক্ষেত্র </a:t>
            </a:r>
            <a:endParaRPr lang="en-AU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9852"/>
              </p:ext>
            </p:extLst>
          </p:nvPr>
        </p:nvGraphicFramePr>
        <p:xfrm>
          <a:off x="1524000" y="1066800"/>
          <a:ext cx="6096000" cy="5699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24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উপযুক্তক্ষেত্র</a:t>
                      </a:r>
                      <a:endParaRPr lang="en-AU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চায়ের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চালের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ফলের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দর্জির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বিউটিপার্লারের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সবজির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ঔষধের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0" y="3694276"/>
            <a:ext cx="1371600" cy="6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1" y="4995109"/>
            <a:ext cx="1360250" cy="628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9748" y="3089305"/>
            <a:ext cx="1360251" cy="577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0" y="2425913"/>
            <a:ext cx="1360251" cy="62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57" y="5598281"/>
            <a:ext cx="1369341" cy="650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752600"/>
            <a:ext cx="1371600" cy="639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0" y="4331743"/>
            <a:ext cx="1385848" cy="635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59" y="6252838"/>
            <a:ext cx="1360839" cy="64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59" y="4321314"/>
            <a:ext cx="1386439" cy="67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06" y="3466174"/>
            <a:ext cx="1435986" cy="853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5101" y="4672058"/>
            <a:ext cx="201930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357043"/>
            <a:ext cx="1479993" cy="900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530967"/>
            <a:ext cx="1479993" cy="898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06" y="1642042"/>
            <a:ext cx="1435987" cy="821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15240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87849"/>
              </p:ext>
            </p:extLst>
          </p:nvPr>
        </p:nvGraphicFramePr>
        <p:xfrm>
          <a:off x="1676400" y="171531"/>
          <a:ext cx="6096000" cy="6004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72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উপযুক্তক্ষেত্র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সেলুনের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মৎস্য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খামার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 তোলার 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কুটির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শিল্প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লন্ড্রীর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দোকান</a:t>
                      </a:r>
                      <a:endParaRPr lang="en-AU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AU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06" y="1637373"/>
            <a:ext cx="1439884" cy="853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5247912"/>
            <a:ext cx="1524002" cy="9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0621"/>
            <a:ext cx="70104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 পানের দোকান,বইয়ের দোকান,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রেস্টুরেন্টের দোকান,মিষ্টির দোকান,স্বর্ণকারের দোকান, ফার্নিচারের দোকান,ধান ব্যবসায়, ইত্যাদি একমালিকানা ব্যবসায়ের উপযুক্ত ক্ষেত্র।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909454" cy="64633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27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একমালিকানা ব্যবসায় এবং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একমালিকানা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নয় </a:t>
            </a:r>
            <a:endParaRPr lang="en-AU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96431"/>
            <a:ext cx="1905000" cy="116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1" y="1617316"/>
            <a:ext cx="1954394" cy="123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02" y="3196431"/>
            <a:ext cx="1887698" cy="116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5417"/>
            <a:ext cx="1974983" cy="115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n 10"/>
          <p:cNvSpPr/>
          <p:nvPr/>
        </p:nvSpPr>
        <p:spPr>
          <a:xfrm>
            <a:off x="6934200" y="5029200"/>
            <a:ext cx="1447800" cy="1752600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an 11"/>
          <p:cNvSpPr/>
          <p:nvPr/>
        </p:nvSpPr>
        <p:spPr>
          <a:xfrm>
            <a:off x="1780309" y="5084618"/>
            <a:ext cx="1447800" cy="1752600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905000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নয়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0455" y="5879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28261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18" y="387306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2909" y="356754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0582" y="223751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0" y="3196431"/>
            <a:ext cx="1884218" cy="110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8" y="1716692"/>
            <a:ext cx="1953491" cy="1150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598702" y="2427983"/>
            <a:ext cx="46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1138" y="3753577"/>
            <a:ext cx="37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1684 -2.96296E-6 C 0.45868 -2.96296E-6 0.63368 0.12662 0.63368 0.2301 L 0.63368 0.46065 " pathEditMode="relative" rAng="0" ptsTypes="AA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4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5555 L -0.03264 0.18379 C -0.03594 0.21134 -0.0474 0.24699 -0.06355 0.28009 C -0.0823 0.31852 -0.1007 0.34467 -0.11841 0.35995 L -0.19931 0.43426 " pathEditMode="relative" rAng="1980000" ptsTypes="AAAAA">
                                      <p:cBhvr>
                                        <p:cTn id="10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389 L 0.06962 0.42986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2.59259E-6 L 0.08576 0.04815 C -0.03924 0.05833 -0.10764 0.07361 -0.10764 0.08958 C -0.10764 0.10764 -0.03924 0.12199 0.08576 0.13217 L 0.6375 0.18055 " pathEditMode="relative" rAng="0" ptsTypes="AAAAA">
                                      <p:cBhvr>
                                        <p:cTn id="1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-0.19676 L -0.05573 0.1375 C -0.10434 0.21157 -0.12118 0.27129 -0.10521 0.30185 C -0.08698 0.33634 -0.04045 0.33356 0.02882 0.29861 L 0.33663 0.14861 " pathEditMode="relative" rAng="19500000" ptsTypes="AAAAA">
                                      <p:cBhvr>
                                        <p:cTn id="2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-0.16181 C -0.08698 -0.13195 -0.06996 -0.08611 -0.09618 -0.05834 C -0.13211 -0.01713 -0.21493 -0.14144 -0.2592 -0.09352 C -0.29791 -0.05024 -0.20677 0.03842 -0.24496 0.07963 C -0.28437 0.12384 -0.31406 0.01967 -0.3559 0.06666 C -0.3934 0.10926 -0.33836 0.14004 -0.37204 0.17801 C -0.40451 0.21412 -0.41371 0.1537 -0.44323 0.18657 C -0.46007 0.20509 -0.45434 0.21782 -0.45 0.22801 " pathEditMode="relative" rAng="8400000" ptsTypes="AAAAAAAA">
                                      <p:cBhvr>
                                        <p:cTn id="26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812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বৈশিষ্টের উপর ভিত্তি করে একমালিকানা কারবারের সুবিধা ও অসুবিধা লিখ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752600" y="228600"/>
            <a:ext cx="5715000" cy="23622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210620" cy="39263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371411"/>
            <a:ext cx="4267200" cy="42579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ব্রজেন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3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AU" sz="3000" dirty="0" smtClean="0">
                <a:latin typeface="NikoshBAN" pitchFamily="2" charset="0"/>
                <a:cs typeface="NikoshBAN" pitchFamily="2" charset="0"/>
              </a:rPr>
            </a:br>
            <a:r>
              <a:rPr lang="bn-IN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চাঁদপাই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মেছেরশাহ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0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 smtClean="0">
                <a:latin typeface="NikoshBAN" pitchFamily="2" charset="0"/>
                <a:cs typeface="NikoshBAN" pitchFamily="2" charset="0"/>
              </a:rPr>
            </a:b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362200"/>
            <a:ext cx="3886200" cy="4267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>
              <a:spcBef>
                <a:spcPts val="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উদ্যোগ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১০ম </a:t>
            </a: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৪র্থ</a:t>
            </a:r>
          </a:p>
          <a:p>
            <a:pPr>
              <a:spcBef>
                <a:spcPts val="0"/>
              </a:spcBef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মালিকানা ভিত্তিতে ব্যবসায়</a:t>
            </a:r>
          </a:p>
          <a:p>
            <a:pPr>
              <a:spcBef>
                <a:spcPts val="0"/>
              </a:spcBef>
            </a:pP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AU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44444444444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4800"/>
            <a:ext cx="2133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8366"/>
            <a:ext cx="1264920" cy="1405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20" y="478366"/>
            <a:ext cx="2339684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092" y="152400"/>
            <a:ext cx="7305908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 কয়একটি দোকানের ছবি লক্ষ্য করি এবং বলি কোনটি কোন ধরনের দোকান</a:t>
            </a:r>
            <a:endParaRPr lang="en-A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96" y="2895601"/>
            <a:ext cx="4513007" cy="21336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26" y="1076673"/>
            <a:ext cx="2235474" cy="1412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8" y="1066800"/>
            <a:ext cx="2286000" cy="14228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248966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চায়ের দোকান</a:t>
            </a:r>
            <a:endParaRPr lang="en-A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4038" y="248966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মসলার দোকান</a:t>
            </a:r>
            <a:endParaRPr lang="en-A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3537" y="5105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সবজির দোকান</a:t>
            </a:r>
            <a:endParaRPr lang="en-A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496580"/>
            <a:ext cx="60454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সব দোকানের সাধারনত কয়জন মালিক থাকে ?</a:t>
            </a:r>
            <a:endParaRPr lang="en-A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3292" y="6106180"/>
            <a:ext cx="49689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একজন মালিক</a:t>
            </a:r>
            <a:endParaRPr lang="en-A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685800"/>
            <a:ext cx="373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পাঠের বিষয়-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6086420" cy="3847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438400" y="1676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25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 কাকে বলে বলতে পারবে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00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বৈশিষ্ট্য নির্ণয় করতে পারবে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9921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 ব্যবসায়ের উপযুক্তক্ষেত্র ব্যাখ্যা করতি পারবে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228600"/>
            <a:ext cx="67056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 এবং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দেওয়ার চেষ্টা কর।</a:t>
            </a:r>
            <a:endParaRPr lang="en-A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8644"/>
            <a:ext cx="2819104" cy="161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22" y="1064966"/>
            <a:ext cx="2642091" cy="154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73" y="2819400"/>
            <a:ext cx="2742839" cy="165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13" y="2853090"/>
            <a:ext cx="2897094" cy="161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390859" y="249869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দোকান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2438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ফলের দোকান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9571" y="433904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মুদি দোকান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1390" y="433904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ঔষধের দোকান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648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ব্যবসায়ের মালিক সাধারনত কতজন হয় ? 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এক জন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২।উক্ত ব্যবসায়ের লাভ/ক্ষতি কে ভোগ করে্ন ?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মালিক নিজেই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ব্যবসায়ীক যাবতীয় কার্যাবলী কে নিয়ন্ত্রন করেন ?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উত্তরঃমালিক নিজেই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84402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কী বলতে পারবে একমালিকানা ব্যবসায় কাকে বলে?</a:t>
            </a:r>
            <a:endParaRPr lang="en-A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971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ব্যবসায়ে মালিক একজন, ব্যবসায়ের যাবতীয় কার্যাবলী মালিক একাই নিয়ন্ত্রন করে, কারবারের লাভ বা ক্ষতি হলে মালিক একাই ভোগ করে তাকেই একমালিকানা ব্যবসায় বলে।</a:t>
            </a:r>
            <a:endParaRPr lang="en-A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বৈশিষ্ট্যঃ</a:t>
            </a:r>
            <a:endParaRPr lang="en-AU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মালিক সব সময় একজন ব্যক্তি যিনি নিজ উদ্যোগে পুঁজির সংস্থান করেন,ব্যবসায় পরিচালনা করেন ঝুঁকি বহন করেন।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18" y="18652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জাতীয় ব্যবসায়ের গঠন বেশ সহজ। আইনগত ঝামেলা না থাকায় যে কেউ ইচ্ছা করলেই এ ব্যবসায় শুরু করতে পারে।</a:t>
            </a:r>
            <a:endParaRPr lang="en-AU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836" y="2677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 মূলধন নিয়ে এ ব্যবসায় গঠন করা যায়।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606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স্বল্পতা ও একজন ব্যক্তির মালিকানার জন্য এর আয়তন সাধারনত ছোট হয়।</a:t>
            </a:r>
            <a:endParaRPr lang="en-AU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003963"/>
            <a:ext cx="824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সকল ঝুকি মালিককে এককভাবে বহন করতে হয়।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8213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একমালিকানা ব্যবসায়ের পৃথক কোনো সত্তা নেই।</a:t>
            </a:r>
            <a:endParaRPr lang="en-AU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964" y="53478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এককমালিকানার জন্য লাভের সবটুকু মালিক একা ভোগ করেন।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109" y="587432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 একা বিধায় এ ব্যবসায়ের স্থায়িত্ব মালিকের ইচ্ছার উপর নির্ভরশীল।</a:t>
            </a:r>
            <a:endParaRPr lang="en-AU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30925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15836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কারবারের সংজ্ঞাসহ ২ টি উদাহরন লিখ।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763" y="2957945"/>
            <a:ext cx="7696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ব্যবসায়ে মালিক একজন, ব্যবসায়ের যাবতীয় কার্যাবলী মালিক একাই নিয়ন্ত্রন করে, কারবারের লাভ বা ক্ষতি হলে মালিক একাই ভোগ করে তাকেই একমালিকানা ব্যবসায় বলে।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791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সময়ঃ০৫মিনিট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</TotalTime>
  <Words>397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PowerPoint Presentation</vt:lpstr>
      <vt:lpstr>                         শিক্ষক পরিচিতি  ব্রজেন রায়  সহকারী শিক্ষক (ব্যবসায় শিক্ষা) চাঁদপাই মেছেরশাহ মাধ্যমিক বিদ্যালয়।    </vt:lpstr>
      <vt:lpstr>নিচের কয়একটি দোকানের ছবি লক্ষ্য করি এবং বলি কোনটি কোন ধরনের দোকান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Computer</dc:creator>
  <cp:lastModifiedBy>Windows User</cp:lastModifiedBy>
  <cp:revision>169</cp:revision>
  <dcterms:created xsi:type="dcterms:W3CDTF">2006-08-16T00:00:00Z</dcterms:created>
  <dcterms:modified xsi:type="dcterms:W3CDTF">2020-10-20T16:24:51Z</dcterms:modified>
</cp:coreProperties>
</file>