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8" r:id="rId1"/>
  </p:sldMasterIdLst>
  <p:sldIdLst>
    <p:sldId id="256" r:id="rId2"/>
    <p:sldId id="276" r:id="rId3"/>
    <p:sldId id="272" r:id="rId4"/>
    <p:sldId id="261" r:id="rId5"/>
    <p:sldId id="262" r:id="rId6"/>
    <p:sldId id="267" r:id="rId7"/>
    <p:sldId id="264" r:id="rId8"/>
    <p:sldId id="265" r:id="rId9"/>
    <p:sldId id="274" r:id="rId10"/>
    <p:sldId id="268" r:id="rId11"/>
    <p:sldId id="269" r:id="rId12"/>
    <p:sldId id="271" r:id="rId13"/>
    <p:sldId id="270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2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8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0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13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3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69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2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2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0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2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3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6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6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7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2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7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136FA4-93AC-4E6B-B5BB-6973804393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5637A2-8BDE-4115-BA25-49E36C41E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51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029" y="137713"/>
            <a:ext cx="9785683" cy="221599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WELCOME</a:t>
            </a:r>
            <a:endParaRPr lang="en-US" sz="13800" b="1" i="1" u="sng" dirty="0">
              <a:solidFill>
                <a:srgbClr val="7030A0"/>
              </a:solidFill>
            </a:endParaRPr>
          </a:p>
        </p:txBody>
      </p:sp>
      <p:pic>
        <p:nvPicPr>
          <p:cNvPr id="6" name="Picture 5" descr="gf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36" y="2474432"/>
            <a:ext cx="6481011" cy="4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191" y="1683859"/>
            <a:ext cx="6131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Group</a:t>
            </a:r>
            <a:r>
              <a:rPr lang="bn-BD" sz="7200" b="1" dirty="0" smtClean="0">
                <a:solidFill>
                  <a:srgbClr val="FFFF00"/>
                </a:solidFill>
              </a:rPr>
              <a:t> work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70" y="4753364"/>
            <a:ext cx="11421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/>
              <a:t>Identify the main sources of environment pollution.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92" y="195944"/>
            <a:ext cx="4814925" cy="41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26645" y="249355"/>
            <a:ext cx="9553903" cy="1513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Evaluation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500" y="2398375"/>
            <a:ext cx="950792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Times New Roman" panose="02020603050405020304" pitchFamily="18" charset="0"/>
                <a:ea typeface="Verdana" panose="020B0604030504040204" pitchFamily="34" charset="0"/>
              </a:rPr>
              <a:t>How</a:t>
            </a:r>
            <a:r>
              <a:rPr lang="bn-BD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many kinds of environment pollution?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0335" y="3494252"/>
            <a:ext cx="933318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/>
              <a:t>How is it possible to minimise environment </a:t>
            </a:r>
            <a:r>
              <a:rPr lang="bn-BD" sz="3200" dirty="0" smtClean="0">
                <a:latin typeface="Times New Roman" panose="02020603050405020304" pitchFamily="18" charset="0"/>
              </a:rPr>
              <a:t>pollution</a:t>
            </a:r>
            <a:r>
              <a:rPr lang="bn-BD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82160" y="5082572"/>
            <a:ext cx="9626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Times New Roman" panose="02020603050405020304" pitchFamily="18" charset="0"/>
              </a:rPr>
              <a:t>Which of those sources are most treating?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372" y="1513471"/>
            <a:ext cx="6985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BD" sz="2800" dirty="0" smtClean="0"/>
              <a:t>Five kinds. Water,air,fish,soil,sound.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12372" y="2426186"/>
            <a:ext cx="1053192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bn-BD" sz="2400" dirty="0" smtClean="0"/>
              <a:t>By planting trees and reforestation.</a:t>
            </a:r>
          </a:p>
          <a:p>
            <a:pPr marL="857250" indent="-857250">
              <a:buFont typeface="+mj-lt"/>
              <a:buAutoNum type="romanUcPeriod"/>
            </a:pPr>
            <a:r>
              <a:rPr lang="bn-BD" sz="2400" dirty="0" smtClean="0"/>
              <a:t>By throughing industrial and</a:t>
            </a:r>
            <a:r>
              <a:rPr lang="en-US" sz="2400" dirty="0"/>
              <a:t>H</a:t>
            </a:r>
            <a:r>
              <a:rPr lang="bn-BD" sz="2400" dirty="0"/>
              <a:t>ousehold waste in right </a:t>
            </a:r>
            <a:r>
              <a:rPr lang="bn-BD" sz="2400" dirty="0" smtClean="0"/>
              <a:t>places.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2400" dirty="0" smtClean="0"/>
              <a:t>B</a:t>
            </a:r>
            <a:r>
              <a:rPr lang="bn-BD" sz="2400" dirty="0" smtClean="0"/>
              <a:t>y avoiding </a:t>
            </a:r>
            <a:r>
              <a:rPr lang="bn-BD" sz="2400" dirty="0"/>
              <a:t>the use of vehicles older than 20 years.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2400" dirty="0" smtClean="0"/>
              <a:t>H</a:t>
            </a:r>
            <a:r>
              <a:rPr lang="bn-BD" sz="2400" dirty="0" smtClean="0"/>
              <a:t>ousehold waste in right places.</a:t>
            </a:r>
          </a:p>
          <a:p>
            <a:pPr marL="857250" indent="-857250">
              <a:buFont typeface="+mj-lt"/>
              <a:buAutoNum type="romanUcPeriod"/>
            </a:pPr>
            <a:r>
              <a:rPr lang="bn-BD" sz="2400" dirty="0" smtClean="0"/>
              <a:t>Using compost and natural fertilizers.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12372" y="4547643"/>
            <a:ext cx="8486503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Brick kilns, can, polythine shopping bag,greenhouse effect,  deforestation, chemical fertilizers </a:t>
            </a:r>
            <a:endParaRPr lang="bn-BD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94051" y="351279"/>
            <a:ext cx="2363332" cy="64633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Answers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483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2499" y="1895687"/>
            <a:ext cx="4504444" cy="2588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654514" y="797959"/>
            <a:ext cx="6580413" cy="1114816"/>
          </a:xfrm>
          <a:prstGeom prst="triangl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8203" y="2072755"/>
            <a:ext cx="254278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</a:rPr>
              <a:t>Home </a:t>
            </a:r>
            <a:r>
              <a:rPr lang="bn-BD" sz="3200" b="1" dirty="0" smtClean="0">
                <a:solidFill>
                  <a:srgbClr val="FF0000"/>
                </a:solidFill>
              </a:rPr>
              <a:t>work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062" y="2720075"/>
            <a:ext cx="788081" cy="17641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20986" y="2944489"/>
            <a:ext cx="555464" cy="9264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36744" y="2944489"/>
            <a:ext cx="561668" cy="1035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4940" y="5223526"/>
            <a:ext cx="11142423" cy="5847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002060"/>
                </a:solidFill>
              </a:rPr>
              <a:t>Make a slogan for poster to stop environment pollution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3" grpId="0" animBg="1"/>
      <p:bldP spid="24" grpId="0" animBg="1"/>
      <p:bldP spid="25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50520" y="745715"/>
            <a:ext cx="6748140" cy="4206452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 rot="20774798">
            <a:off x="907949" y="1577150"/>
            <a:ext cx="6337743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Make yourself as a concious citizen</a:t>
            </a:r>
          </a:p>
          <a:p>
            <a:r>
              <a:rPr lang="en-US" sz="44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P</a:t>
            </a:r>
            <a:r>
              <a:rPr lang="bn-BD" sz="44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articularly as a man.</a:t>
            </a:r>
            <a:endParaRPr lang="bn-BD" sz="44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581" y="5060669"/>
            <a:ext cx="5151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</a:rPr>
              <a:t>Thanks a lot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62729" y="2160996"/>
            <a:ext cx="4343401" cy="1934584"/>
            <a:chOff x="4500562" y="2285992"/>
            <a:chExt cx="4429124" cy="1934584"/>
          </a:xfrm>
        </p:grpSpPr>
        <p:sp>
          <p:nvSpPr>
            <p:cNvPr id="3" name="Rounded Rectangle 2"/>
            <p:cNvSpPr/>
            <p:nvPr/>
          </p:nvSpPr>
          <p:spPr>
            <a:xfrm>
              <a:off x="4500562" y="2285992"/>
              <a:ext cx="4429124" cy="1934584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643438" y="2343138"/>
              <a:ext cx="391718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Class: 9-10</a:t>
              </a:r>
            </a:p>
            <a:p>
              <a:r>
                <a:rPr lang="en-US" sz="3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Sub: English 1</a:t>
              </a:r>
              <a:r>
                <a:rPr lang="en-US" sz="3000" b="1" baseline="30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3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Paper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Time: 1 hour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Date: 21-10-2020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129894" y="469748"/>
            <a:ext cx="3571900" cy="101566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Identity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 bwMode="auto">
          <a:xfrm>
            <a:off x="3556716" y="4495949"/>
            <a:ext cx="6057660" cy="1857375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i="1" dirty="0">
                <a:solidFill>
                  <a:srgbClr val="002060"/>
                </a:solidFill>
                <a:latin typeface="Arial"/>
              </a:rPr>
              <a:t>S.M.MOZAMMEL KABIR (TOTOL)</a:t>
            </a:r>
            <a:endParaRPr lang="en-US" dirty="0">
              <a:solidFill>
                <a:srgbClr val="292934"/>
              </a:solidFill>
              <a:latin typeface="Arial"/>
            </a:endParaRP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dirty="0">
                <a:solidFill>
                  <a:srgbClr val="0000FF"/>
                </a:solidFill>
                <a:latin typeface="Century Gothic"/>
              </a:rPr>
              <a:t>			  </a:t>
            </a:r>
            <a:r>
              <a:rPr lang="en-US" b="1" dirty="0">
                <a:solidFill>
                  <a:srgbClr val="FF0000"/>
                </a:solidFill>
                <a:latin typeface="Century Gothic"/>
              </a:rPr>
              <a:t>Asst. Head Master</a:t>
            </a: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Bhawal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Baria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Union High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School,Gazipur</a:t>
            </a:r>
            <a:r>
              <a:rPr lang="en-US" b="1" dirty="0">
                <a:solidFill>
                  <a:srgbClr val="0000FF"/>
                </a:solidFill>
                <a:latin typeface="Century Gothic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entury Gothic"/>
              </a:rPr>
              <a:t>Sadar</a:t>
            </a:r>
            <a:endParaRPr lang="en-US" b="1" dirty="0">
              <a:solidFill>
                <a:srgbClr val="0000FF"/>
              </a:solidFill>
              <a:latin typeface="Century Gothic"/>
            </a:endParaRP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b="1" dirty="0">
                <a:solidFill>
                  <a:srgbClr val="008000"/>
                </a:solidFill>
                <a:latin typeface="Century Gothic"/>
              </a:rPr>
              <a:t>Mobile: 01770633593 Email:- tmcsltd777@gmail.com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9" y="1885780"/>
            <a:ext cx="1768963" cy="2209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75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7619" y="1675375"/>
            <a:ext cx="4602444" cy="372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/>
              <a:t>are</a:t>
            </a:r>
            <a:r>
              <a:rPr lang="bn-BD" sz="4400" dirty="0" smtClean="0"/>
              <a:t>                </a:t>
            </a:r>
            <a:r>
              <a:rPr lang="bn-BD" sz="5400" dirty="0" smtClean="0"/>
              <a:t>environment </a:t>
            </a:r>
            <a:r>
              <a:rPr lang="bn-BD" sz="4400" dirty="0" smtClean="0"/>
              <a:t>                  pollution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 rot="19739792">
            <a:off x="-10335" y="2077850"/>
            <a:ext cx="42258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These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3" y="4728249"/>
            <a:ext cx="3383559" cy="2081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" y="70175"/>
            <a:ext cx="2641680" cy="1916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81" y="4555579"/>
            <a:ext cx="3381681" cy="2254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57" y="2302220"/>
            <a:ext cx="2870871" cy="2153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7" y="307883"/>
            <a:ext cx="2810974" cy="18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427966" y="1702122"/>
            <a:ext cx="10171134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</a:t>
            </a:r>
            <a:r>
              <a:rPr lang="bn-BD" sz="4400" dirty="0" smtClean="0"/>
              <a:t>hey  will be able to identify-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667294" y="2797429"/>
            <a:ext cx="724108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/>
              <a:t>the cause of </a:t>
            </a:r>
            <a:r>
              <a:rPr lang="bn-BD" sz="3200" dirty="0" smtClean="0"/>
              <a:t>environment  </a:t>
            </a:r>
            <a:r>
              <a:rPr lang="bn-BD" sz="3200" dirty="0"/>
              <a:t>pollution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67294" y="3659755"/>
            <a:ext cx="734025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the kinds of environment  </a:t>
            </a:r>
            <a:r>
              <a:rPr lang="bn-BD" sz="3200" dirty="0"/>
              <a:t>pollution</a:t>
            </a:r>
            <a:endParaRPr lang="en-US" sz="3200" dirty="0"/>
          </a:p>
        </p:txBody>
      </p:sp>
      <p:sp>
        <p:nvSpPr>
          <p:cNvPr id="9" name="5-Point Star 8"/>
          <p:cNvSpPr/>
          <p:nvPr/>
        </p:nvSpPr>
        <p:spPr>
          <a:xfrm>
            <a:off x="1085120" y="2888685"/>
            <a:ext cx="363254" cy="4022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1183710" y="4754320"/>
            <a:ext cx="363254" cy="39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1085120" y="3751011"/>
            <a:ext cx="363254" cy="4022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7294" y="5523978"/>
            <a:ext cx="766592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/>
              <a:t>h</a:t>
            </a:r>
            <a:r>
              <a:rPr lang="bn-BD" sz="3600" dirty="0" smtClean="0"/>
              <a:t>ow to servive from this situation</a:t>
            </a:r>
            <a:endParaRPr lang="en-US" sz="3600" dirty="0"/>
          </a:p>
        </p:txBody>
      </p:sp>
      <p:sp>
        <p:nvSpPr>
          <p:cNvPr id="13" name="5-Point Star 12"/>
          <p:cNvSpPr/>
          <p:nvPr/>
        </p:nvSpPr>
        <p:spPr>
          <a:xfrm>
            <a:off x="1183710" y="5523978"/>
            <a:ext cx="363254" cy="39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43783" y="4661652"/>
            <a:ext cx="734025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the effect of environment  </a:t>
            </a:r>
            <a:r>
              <a:rPr lang="bn-BD" sz="3200" dirty="0" smtClean="0"/>
              <a:t>pollution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839244" y="475989"/>
            <a:ext cx="9181578" cy="900267"/>
          </a:xfrm>
          <a:prstGeom prst="ellipse">
            <a:avLst/>
          </a:prstGeom>
          <a:solidFill>
            <a:schemeClr val="accent3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9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03" y="171450"/>
            <a:ext cx="5657810" cy="4115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4107" y="4932747"/>
            <a:ext cx="64024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The  indiscriminate  industrialization process is making air pollution.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71450"/>
            <a:ext cx="5715000" cy="41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49" y="228600"/>
            <a:ext cx="5375679" cy="4035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0426" y="4839660"/>
            <a:ext cx="66297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Soil pollution and water pollution  are increasing day by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4" y="228600"/>
            <a:ext cx="5666593" cy="4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2" y="192269"/>
            <a:ext cx="6075583" cy="4050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702676"/>
            <a:ext cx="114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FFihhjugff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0019" y="5260438"/>
            <a:ext cx="5099581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/>
              <a:t>Fish  pollution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" y="153982"/>
            <a:ext cx="5451566" cy="40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" y="0"/>
            <a:ext cx="5282320" cy="325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" y="3363686"/>
            <a:ext cx="5557683" cy="3494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54" y="0"/>
            <a:ext cx="5133346" cy="32341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232647" y="4100644"/>
            <a:ext cx="4785360" cy="23469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59509" y="4666050"/>
            <a:ext cx="433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Soil Pollution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12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40" y="216626"/>
            <a:ext cx="5598922" cy="3916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727741">
            <a:off x="2977033" y="5089827"/>
            <a:ext cx="54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Sound</a:t>
            </a:r>
            <a:r>
              <a:rPr lang="bn-BD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pollution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8" y="216626"/>
            <a:ext cx="5507064" cy="3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803</TotalTime>
  <Words>205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Times New Roman</vt:lpstr>
      <vt:lpstr>Verdana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lab-15</dc:creator>
  <cp:lastModifiedBy>HEC</cp:lastModifiedBy>
  <cp:revision>147</cp:revision>
  <dcterms:created xsi:type="dcterms:W3CDTF">2016-06-21T06:42:47Z</dcterms:created>
  <dcterms:modified xsi:type="dcterms:W3CDTF">2020-10-20T07:06:05Z</dcterms:modified>
</cp:coreProperties>
</file>