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7" r:id="rId4"/>
    <p:sldId id="258" r:id="rId5"/>
    <p:sldId id="268" r:id="rId6"/>
    <p:sldId id="259" r:id="rId7"/>
    <p:sldId id="260" r:id="rId8"/>
    <p:sldId id="261" r:id="rId9"/>
    <p:sldId id="270" r:id="rId10"/>
    <p:sldId id="271" r:id="rId11"/>
    <p:sldId id="262" r:id="rId12"/>
    <p:sldId id="263" r:id="rId13"/>
    <p:sldId id="264"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745982-8D1A-4798-9AF6-900C3E00FEA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9883D2B-4012-47C8-BA17-AF550B4E2C1C}">
      <dgm:prSet phldrT="[Text]"/>
      <dgm:spPr/>
      <dgm:t>
        <a:bodyPr/>
        <a:lstStyle/>
        <a:p>
          <a:r>
            <a:rPr lang="en-US" dirty="0" smtClean="0"/>
            <a:t>Tense</a:t>
          </a:r>
          <a:endParaRPr lang="en-US" dirty="0"/>
        </a:p>
      </dgm:t>
    </dgm:pt>
    <dgm:pt modelId="{068179FD-49E3-464D-B8A8-C4F2EB78534E}" type="parTrans" cxnId="{30272875-1C6F-48FD-93C1-75641EFDC086}">
      <dgm:prSet/>
      <dgm:spPr/>
      <dgm:t>
        <a:bodyPr/>
        <a:lstStyle/>
        <a:p>
          <a:endParaRPr lang="en-US"/>
        </a:p>
      </dgm:t>
    </dgm:pt>
    <dgm:pt modelId="{985A9F00-F5D5-4518-950D-CE2AE04B424A}" type="sibTrans" cxnId="{30272875-1C6F-48FD-93C1-75641EFDC086}">
      <dgm:prSet/>
      <dgm:spPr/>
      <dgm:t>
        <a:bodyPr/>
        <a:lstStyle/>
        <a:p>
          <a:endParaRPr lang="en-US"/>
        </a:p>
      </dgm:t>
    </dgm:pt>
    <dgm:pt modelId="{2279D5CB-807C-4DC2-8A5F-9E881C4A7C6B}">
      <dgm:prSet phldrT="[Text]"/>
      <dgm:spPr/>
      <dgm:t>
        <a:bodyPr/>
        <a:lstStyle/>
        <a:p>
          <a:r>
            <a:rPr lang="en-US" dirty="0" smtClean="0"/>
            <a:t>Present</a:t>
          </a:r>
        </a:p>
        <a:p>
          <a:r>
            <a:rPr lang="en-US" dirty="0" smtClean="0"/>
            <a:t>I eat Rice/He eats rice. </a:t>
          </a:r>
          <a:endParaRPr lang="en-US" dirty="0"/>
        </a:p>
      </dgm:t>
    </dgm:pt>
    <dgm:pt modelId="{1C7E69F2-2C58-4CE2-B57B-95658B35F3B6}" type="parTrans" cxnId="{AE9D3115-9567-4264-83D3-727D8AFBFE72}">
      <dgm:prSet/>
      <dgm:spPr/>
      <dgm:t>
        <a:bodyPr/>
        <a:lstStyle/>
        <a:p>
          <a:endParaRPr lang="en-US"/>
        </a:p>
      </dgm:t>
    </dgm:pt>
    <dgm:pt modelId="{2E044984-AE22-472F-81FC-050A606EBDE4}" type="sibTrans" cxnId="{AE9D3115-9567-4264-83D3-727D8AFBFE72}">
      <dgm:prSet/>
      <dgm:spPr/>
      <dgm:t>
        <a:bodyPr/>
        <a:lstStyle/>
        <a:p>
          <a:endParaRPr lang="en-US"/>
        </a:p>
      </dgm:t>
    </dgm:pt>
    <dgm:pt modelId="{F5ACE12D-B6B4-4D29-B8DD-689B8BF363A8}">
      <dgm:prSet phldrT="[Text]"/>
      <dgm:spPr/>
      <dgm:t>
        <a:bodyPr/>
        <a:lstStyle/>
        <a:p>
          <a:r>
            <a:rPr lang="en-US" dirty="0" smtClean="0"/>
            <a:t>Past</a:t>
          </a:r>
        </a:p>
        <a:p>
          <a:r>
            <a:rPr lang="en-US" dirty="0" smtClean="0"/>
            <a:t>I ate rice/He ate rice.</a:t>
          </a:r>
          <a:endParaRPr lang="en-US" dirty="0"/>
        </a:p>
      </dgm:t>
    </dgm:pt>
    <dgm:pt modelId="{16BAD6A1-6471-445C-9417-179599915D1B}" type="parTrans" cxnId="{A5F057C3-9422-4B58-BD01-253783BB10A7}">
      <dgm:prSet/>
      <dgm:spPr/>
      <dgm:t>
        <a:bodyPr/>
        <a:lstStyle/>
        <a:p>
          <a:endParaRPr lang="en-US"/>
        </a:p>
      </dgm:t>
    </dgm:pt>
    <dgm:pt modelId="{8B116685-F5E0-4DCD-A11A-FE19F6254084}" type="sibTrans" cxnId="{A5F057C3-9422-4B58-BD01-253783BB10A7}">
      <dgm:prSet/>
      <dgm:spPr/>
      <dgm:t>
        <a:bodyPr/>
        <a:lstStyle/>
        <a:p>
          <a:endParaRPr lang="en-US"/>
        </a:p>
      </dgm:t>
    </dgm:pt>
    <dgm:pt modelId="{E2494F6F-B7BF-4890-953F-7955F0D77AEA}">
      <dgm:prSet phldrT="[Text]"/>
      <dgm:spPr/>
      <dgm:t>
        <a:bodyPr/>
        <a:lstStyle/>
        <a:p>
          <a:r>
            <a:rPr lang="en-US" dirty="0" smtClean="0"/>
            <a:t>Future</a:t>
          </a:r>
        </a:p>
        <a:p>
          <a:r>
            <a:rPr lang="en-US" dirty="0" smtClean="0"/>
            <a:t>I shall eat rice/He will eat rice. </a:t>
          </a:r>
          <a:endParaRPr lang="en-US" dirty="0"/>
        </a:p>
      </dgm:t>
    </dgm:pt>
    <dgm:pt modelId="{5CAF5FF9-AA15-42AF-B1BA-0F2AE6275914}" type="parTrans" cxnId="{710B217C-9E14-41F8-9438-EB747F6DF99C}">
      <dgm:prSet/>
      <dgm:spPr/>
      <dgm:t>
        <a:bodyPr/>
        <a:lstStyle/>
        <a:p>
          <a:endParaRPr lang="en-US"/>
        </a:p>
      </dgm:t>
    </dgm:pt>
    <dgm:pt modelId="{98190922-2C1D-453E-8C66-F1884370414E}" type="sibTrans" cxnId="{710B217C-9E14-41F8-9438-EB747F6DF99C}">
      <dgm:prSet/>
      <dgm:spPr/>
      <dgm:t>
        <a:bodyPr/>
        <a:lstStyle/>
        <a:p>
          <a:endParaRPr lang="en-US"/>
        </a:p>
      </dgm:t>
    </dgm:pt>
    <dgm:pt modelId="{C6E5ACC0-6096-4E06-B1B0-89CB18D6D581}" type="pres">
      <dgm:prSet presAssocID="{22745982-8D1A-4798-9AF6-900C3E00FEA3}" presName="hierChild1" presStyleCnt="0">
        <dgm:presLayoutVars>
          <dgm:orgChart val="1"/>
          <dgm:chPref val="1"/>
          <dgm:dir/>
          <dgm:animOne val="branch"/>
          <dgm:animLvl val="lvl"/>
          <dgm:resizeHandles/>
        </dgm:presLayoutVars>
      </dgm:prSet>
      <dgm:spPr/>
      <dgm:t>
        <a:bodyPr/>
        <a:lstStyle/>
        <a:p>
          <a:endParaRPr lang="en-US"/>
        </a:p>
      </dgm:t>
    </dgm:pt>
    <dgm:pt modelId="{ADA488FB-D643-4BD9-B78F-36E4EFBA9D43}" type="pres">
      <dgm:prSet presAssocID="{99883D2B-4012-47C8-BA17-AF550B4E2C1C}" presName="hierRoot1" presStyleCnt="0">
        <dgm:presLayoutVars>
          <dgm:hierBranch val="init"/>
        </dgm:presLayoutVars>
      </dgm:prSet>
      <dgm:spPr/>
    </dgm:pt>
    <dgm:pt modelId="{A253BA30-306A-437C-A724-2222F060E332}" type="pres">
      <dgm:prSet presAssocID="{99883D2B-4012-47C8-BA17-AF550B4E2C1C}" presName="rootComposite1" presStyleCnt="0"/>
      <dgm:spPr/>
    </dgm:pt>
    <dgm:pt modelId="{4128996E-F799-43CF-952D-7358338D6C63}" type="pres">
      <dgm:prSet presAssocID="{99883D2B-4012-47C8-BA17-AF550B4E2C1C}" presName="rootText1" presStyleLbl="node0" presStyleIdx="0" presStyleCnt="1">
        <dgm:presLayoutVars>
          <dgm:chPref val="3"/>
        </dgm:presLayoutVars>
      </dgm:prSet>
      <dgm:spPr/>
      <dgm:t>
        <a:bodyPr/>
        <a:lstStyle/>
        <a:p>
          <a:endParaRPr lang="en-US"/>
        </a:p>
      </dgm:t>
    </dgm:pt>
    <dgm:pt modelId="{550D36BA-3376-4C93-8C62-346A5F8E3947}" type="pres">
      <dgm:prSet presAssocID="{99883D2B-4012-47C8-BA17-AF550B4E2C1C}" presName="rootConnector1" presStyleLbl="node1" presStyleIdx="0" presStyleCnt="0"/>
      <dgm:spPr/>
      <dgm:t>
        <a:bodyPr/>
        <a:lstStyle/>
        <a:p>
          <a:endParaRPr lang="en-US"/>
        </a:p>
      </dgm:t>
    </dgm:pt>
    <dgm:pt modelId="{A0E4688F-56AE-4658-A5CE-4066607DF002}" type="pres">
      <dgm:prSet presAssocID="{99883D2B-4012-47C8-BA17-AF550B4E2C1C}" presName="hierChild2" presStyleCnt="0"/>
      <dgm:spPr/>
    </dgm:pt>
    <dgm:pt modelId="{1282024B-BEFB-4F7F-8A5B-7E7D78D466CF}" type="pres">
      <dgm:prSet presAssocID="{1C7E69F2-2C58-4CE2-B57B-95658B35F3B6}" presName="Name37" presStyleLbl="parChTrans1D2" presStyleIdx="0" presStyleCnt="3"/>
      <dgm:spPr/>
      <dgm:t>
        <a:bodyPr/>
        <a:lstStyle/>
        <a:p>
          <a:endParaRPr lang="en-US"/>
        </a:p>
      </dgm:t>
    </dgm:pt>
    <dgm:pt modelId="{CF229119-D1B0-49C2-983A-504CA27B7431}" type="pres">
      <dgm:prSet presAssocID="{2279D5CB-807C-4DC2-8A5F-9E881C4A7C6B}" presName="hierRoot2" presStyleCnt="0">
        <dgm:presLayoutVars>
          <dgm:hierBranch val="init"/>
        </dgm:presLayoutVars>
      </dgm:prSet>
      <dgm:spPr/>
    </dgm:pt>
    <dgm:pt modelId="{4A3CF74D-F724-49C9-B5DF-CBFEE02E85AE}" type="pres">
      <dgm:prSet presAssocID="{2279D5CB-807C-4DC2-8A5F-9E881C4A7C6B}" presName="rootComposite" presStyleCnt="0"/>
      <dgm:spPr/>
    </dgm:pt>
    <dgm:pt modelId="{2F5D9FB2-6134-49A2-830D-71B729509C50}" type="pres">
      <dgm:prSet presAssocID="{2279D5CB-807C-4DC2-8A5F-9E881C4A7C6B}" presName="rootText" presStyleLbl="node2" presStyleIdx="0" presStyleCnt="3">
        <dgm:presLayoutVars>
          <dgm:chPref val="3"/>
        </dgm:presLayoutVars>
      </dgm:prSet>
      <dgm:spPr/>
      <dgm:t>
        <a:bodyPr/>
        <a:lstStyle/>
        <a:p>
          <a:endParaRPr lang="en-US"/>
        </a:p>
      </dgm:t>
    </dgm:pt>
    <dgm:pt modelId="{A3EB9EE0-D09A-4A64-AE6B-6C5776DC8B88}" type="pres">
      <dgm:prSet presAssocID="{2279D5CB-807C-4DC2-8A5F-9E881C4A7C6B}" presName="rootConnector" presStyleLbl="node2" presStyleIdx="0" presStyleCnt="3"/>
      <dgm:spPr/>
      <dgm:t>
        <a:bodyPr/>
        <a:lstStyle/>
        <a:p>
          <a:endParaRPr lang="en-US"/>
        </a:p>
      </dgm:t>
    </dgm:pt>
    <dgm:pt modelId="{DBC321CB-F5D0-4903-990F-8166D747FACB}" type="pres">
      <dgm:prSet presAssocID="{2279D5CB-807C-4DC2-8A5F-9E881C4A7C6B}" presName="hierChild4" presStyleCnt="0"/>
      <dgm:spPr/>
    </dgm:pt>
    <dgm:pt modelId="{78D8ADDF-375E-41BF-86FC-228CE759BEFC}" type="pres">
      <dgm:prSet presAssocID="{2279D5CB-807C-4DC2-8A5F-9E881C4A7C6B}" presName="hierChild5" presStyleCnt="0"/>
      <dgm:spPr/>
    </dgm:pt>
    <dgm:pt modelId="{70EA3261-D980-4AC3-9DEA-9A7FBA29CBA8}" type="pres">
      <dgm:prSet presAssocID="{16BAD6A1-6471-445C-9417-179599915D1B}" presName="Name37" presStyleLbl="parChTrans1D2" presStyleIdx="1" presStyleCnt="3"/>
      <dgm:spPr/>
      <dgm:t>
        <a:bodyPr/>
        <a:lstStyle/>
        <a:p>
          <a:endParaRPr lang="en-US"/>
        </a:p>
      </dgm:t>
    </dgm:pt>
    <dgm:pt modelId="{801F85C0-6059-4506-A802-AB84FACAC6D9}" type="pres">
      <dgm:prSet presAssocID="{F5ACE12D-B6B4-4D29-B8DD-689B8BF363A8}" presName="hierRoot2" presStyleCnt="0">
        <dgm:presLayoutVars>
          <dgm:hierBranch val="init"/>
        </dgm:presLayoutVars>
      </dgm:prSet>
      <dgm:spPr/>
    </dgm:pt>
    <dgm:pt modelId="{D7B9D2AF-A9AF-471E-9173-FA203B6A1084}" type="pres">
      <dgm:prSet presAssocID="{F5ACE12D-B6B4-4D29-B8DD-689B8BF363A8}" presName="rootComposite" presStyleCnt="0"/>
      <dgm:spPr/>
    </dgm:pt>
    <dgm:pt modelId="{4FBDE4C7-1615-4D37-B6FD-DB33BADE88E7}" type="pres">
      <dgm:prSet presAssocID="{F5ACE12D-B6B4-4D29-B8DD-689B8BF363A8}" presName="rootText" presStyleLbl="node2" presStyleIdx="1" presStyleCnt="3">
        <dgm:presLayoutVars>
          <dgm:chPref val="3"/>
        </dgm:presLayoutVars>
      </dgm:prSet>
      <dgm:spPr/>
      <dgm:t>
        <a:bodyPr/>
        <a:lstStyle/>
        <a:p>
          <a:endParaRPr lang="en-US"/>
        </a:p>
      </dgm:t>
    </dgm:pt>
    <dgm:pt modelId="{B767F823-9574-4537-BD0F-AF7612BED2CF}" type="pres">
      <dgm:prSet presAssocID="{F5ACE12D-B6B4-4D29-B8DD-689B8BF363A8}" presName="rootConnector" presStyleLbl="node2" presStyleIdx="1" presStyleCnt="3"/>
      <dgm:spPr/>
      <dgm:t>
        <a:bodyPr/>
        <a:lstStyle/>
        <a:p>
          <a:endParaRPr lang="en-US"/>
        </a:p>
      </dgm:t>
    </dgm:pt>
    <dgm:pt modelId="{35B1E293-2FC3-4911-A131-630EF4072421}" type="pres">
      <dgm:prSet presAssocID="{F5ACE12D-B6B4-4D29-B8DD-689B8BF363A8}" presName="hierChild4" presStyleCnt="0"/>
      <dgm:spPr/>
    </dgm:pt>
    <dgm:pt modelId="{0441F918-D28F-4187-B206-2EC7390C2E52}" type="pres">
      <dgm:prSet presAssocID="{F5ACE12D-B6B4-4D29-B8DD-689B8BF363A8}" presName="hierChild5" presStyleCnt="0"/>
      <dgm:spPr/>
    </dgm:pt>
    <dgm:pt modelId="{836DAC5B-C3AB-410C-BB40-3EDCC619FE6D}" type="pres">
      <dgm:prSet presAssocID="{5CAF5FF9-AA15-42AF-B1BA-0F2AE6275914}" presName="Name37" presStyleLbl="parChTrans1D2" presStyleIdx="2" presStyleCnt="3"/>
      <dgm:spPr/>
      <dgm:t>
        <a:bodyPr/>
        <a:lstStyle/>
        <a:p>
          <a:endParaRPr lang="en-US"/>
        </a:p>
      </dgm:t>
    </dgm:pt>
    <dgm:pt modelId="{7D41184E-CC3E-4C88-B24F-26AB25EC4A50}" type="pres">
      <dgm:prSet presAssocID="{E2494F6F-B7BF-4890-953F-7955F0D77AEA}" presName="hierRoot2" presStyleCnt="0">
        <dgm:presLayoutVars>
          <dgm:hierBranch val="init"/>
        </dgm:presLayoutVars>
      </dgm:prSet>
      <dgm:spPr/>
    </dgm:pt>
    <dgm:pt modelId="{EA3DCB70-61B6-4279-85F8-3DB5B99CFA17}" type="pres">
      <dgm:prSet presAssocID="{E2494F6F-B7BF-4890-953F-7955F0D77AEA}" presName="rootComposite" presStyleCnt="0"/>
      <dgm:spPr/>
    </dgm:pt>
    <dgm:pt modelId="{C97C8CF8-3E98-4B90-8142-7A744A0B6D88}" type="pres">
      <dgm:prSet presAssocID="{E2494F6F-B7BF-4890-953F-7955F0D77AEA}" presName="rootText" presStyleLbl="node2" presStyleIdx="2" presStyleCnt="3">
        <dgm:presLayoutVars>
          <dgm:chPref val="3"/>
        </dgm:presLayoutVars>
      </dgm:prSet>
      <dgm:spPr/>
      <dgm:t>
        <a:bodyPr/>
        <a:lstStyle/>
        <a:p>
          <a:endParaRPr lang="en-US"/>
        </a:p>
      </dgm:t>
    </dgm:pt>
    <dgm:pt modelId="{CFD00AC1-A656-49B6-A6D0-09CE7C4E02E5}" type="pres">
      <dgm:prSet presAssocID="{E2494F6F-B7BF-4890-953F-7955F0D77AEA}" presName="rootConnector" presStyleLbl="node2" presStyleIdx="2" presStyleCnt="3"/>
      <dgm:spPr/>
      <dgm:t>
        <a:bodyPr/>
        <a:lstStyle/>
        <a:p>
          <a:endParaRPr lang="en-US"/>
        </a:p>
      </dgm:t>
    </dgm:pt>
    <dgm:pt modelId="{3B4913CF-1A88-4E49-B165-F7D90A9417E0}" type="pres">
      <dgm:prSet presAssocID="{E2494F6F-B7BF-4890-953F-7955F0D77AEA}" presName="hierChild4" presStyleCnt="0"/>
      <dgm:spPr/>
    </dgm:pt>
    <dgm:pt modelId="{CDFB5672-6783-43D4-9A30-771D1C45C98E}" type="pres">
      <dgm:prSet presAssocID="{E2494F6F-B7BF-4890-953F-7955F0D77AEA}" presName="hierChild5" presStyleCnt="0"/>
      <dgm:spPr/>
    </dgm:pt>
    <dgm:pt modelId="{C022F9CE-25A3-465F-B522-CF5F7A421578}" type="pres">
      <dgm:prSet presAssocID="{99883D2B-4012-47C8-BA17-AF550B4E2C1C}" presName="hierChild3" presStyleCnt="0"/>
      <dgm:spPr/>
    </dgm:pt>
  </dgm:ptLst>
  <dgm:cxnLst>
    <dgm:cxn modelId="{0D7A4212-0428-407E-8058-8478611FBF43}" type="presOf" srcId="{16BAD6A1-6471-445C-9417-179599915D1B}" destId="{70EA3261-D980-4AC3-9DEA-9A7FBA29CBA8}" srcOrd="0" destOrd="0" presId="urn:microsoft.com/office/officeart/2005/8/layout/orgChart1"/>
    <dgm:cxn modelId="{81F1E8D2-8287-4DB0-B99A-38ECBCBA0F53}" type="presOf" srcId="{99883D2B-4012-47C8-BA17-AF550B4E2C1C}" destId="{550D36BA-3376-4C93-8C62-346A5F8E3947}" srcOrd="1" destOrd="0" presId="urn:microsoft.com/office/officeart/2005/8/layout/orgChart1"/>
    <dgm:cxn modelId="{B3733B11-CB31-4AD2-8B12-2F6F2428955C}" type="presOf" srcId="{22745982-8D1A-4798-9AF6-900C3E00FEA3}" destId="{C6E5ACC0-6096-4E06-B1B0-89CB18D6D581}" srcOrd="0" destOrd="0" presId="urn:microsoft.com/office/officeart/2005/8/layout/orgChart1"/>
    <dgm:cxn modelId="{CC0A0428-F7CB-4F71-9643-E403CEC08093}" type="presOf" srcId="{F5ACE12D-B6B4-4D29-B8DD-689B8BF363A8}" destId="{B767F823-9574-4537-BD0F-AF7612BED2CF}" srcOrd="1" destOrd="0" presId="urn:microsoft.com/office/officeart/2005/8/layout/orgChart1"/>
    <dgm:cxn modelId="{AC1E9478-A6EF-49CF-9681-D7BA1F09AF59}" type="presOf" srcId="{2279D5CB-807C-4DC2-8A5F-9E881C4A7C6B}" destId="{A3EB9EE0-D09A-4A64-AE6B-6C5776DC8B88}" srcOrd="1" destOrd="0" presId="urn:microsoft.com/office/officeart/2005/8/layout/orgChart1"/>
    <dgm:cxn modelId="{F634BE86-6C6E-4ABD-9C56-191474973095}" type="presOf" srcId="{E2494F6F-B7BF-4890-953F-7955F0D77AEA}" destId="{CFD00AC1-A656-49B6-A6D0-09CE7C4E02E5}" srcOrd="1" destOrd="0" presId="urn:microsoft.com/office/officeart/2005/8/layout/orgChart1"/>
    <dgm:cxn modelId="{50A5851A-E794-413D-8C3B-21EA4675B427}" type="presOf" srcId="{99883D2B-4012-47C8-BA17-AF550B4E2C1C}" destId="{4128996E-F799-43CF-952D-7358338D6C63}" srcOrd="0" destOrd="0" presId="urn:microsoft.com/office/officeart/2005/8/layout/orgChart1"/>
    <dgm:cxn modelId="{A5F057C3-9422-4B58-BD01-253783BB10A7}" srcId="{99883D2B-4012-47C8-BA17-AF550B4E2C1C}" destId="{F5ACE12D-B6B4-4D29-B8DD-689B8BF363A8}" srcOrd="1" destOrd="0" parTransId="{16BAD6A1-6471-445C-9417-179599915D1B}" sibTransId="{8B116685-F5E0-4DCD-A11A-FE19F6254084}"/>
    <dgm:cxn modelId="{36836CF4-5D0E-401D-8FC6-6155663B5E6B}" type="presOf" srcId="{5CAF5FF9-AA15-42AF-B1BA-0F2AE6275914}" destId="{836DAC5B-C3AB-410C-BB40-3EDCC619FE6D}" srcOrd="0" destOrd="0" presId="urn:microsoft.com/office/officeart/2005/8/layout/orgChart1"/>
    <dgm:cxn modelId="{710B217C-9E14-41F8-9438-EB747F6DF99C}" srcId="{99883D2B-4012-47C8-BA17-AF550B4E2C1C}" destId="{E2494F6F-B7BF-4890-953F-7955F0D77AEA}" srcOrd="2" destOrd="0" parTransId="{5CAF5FF9-AA15-42AF-B1BA-0F2AE6275914}" sibTransId="{98190922-2C1D-453E-8C66-F1884370414E}"/>
    <dgm:cxn modelId="{68C24F73-8ADA-458A-8E6C-7E7403FAF145}" type="presOf" srcId="{E2494F6F-B7BF-4890-953F-7955F0D77AEA}" destId="{C97C8CF8-3E98-4B90-8142-7A744A0B6D88}" srcOrd="0" destOrd="0" presId="urn:microsoft.com/office/officeart/2005/8/layout/orgChart1"/>
    <dgm:cxn modelId="{56FDFAED-FF18-4DFD-A944-8FDDDA6DBEAF}" type="presOf" srcId="{1C7E69F2-2C58-4CE2-B57B-95658B35F3B6}" destId="{1282024B-BEFB-4F7F-8A5B-7E7D78D466CF}" srcOrd="0" destOrd="0" presId="urn:microsoft.com/office/officeart/2005/8/layout/orgChart1"/>
    <dgm:cxn modelId="{30272875-1C6F-48FD-93C1-75641EFDC086}" srcId="{22745982-8D1A-4798-9AF6-900C3E00FEA3}" destId="{99883D2B-4012-47C8-BA17-AF550B4E2C1C}" srcOrd="0" destOrd="0" parTransId="{068179FD-49E3-464D-B8A8-C4F2EB78534E}" sibTransId="{985A9F00-F5D5-4518-950D-CE2AE04B424A}"/>
    <dgm:cxn modelId="{AE9D3115-9567-4264-83D3-727D8AFBFE72}" srcId="{99883D2B-4012-47C8-BA17-AF550B4E2C1C}" destId="{2279D5CB-807C-4DC2-8A5F-9E881C4A7C6B}" srcOrd="0" destOrd="0" parTransId="{1C7E69F2-2C58-4CE2-B57B-95658B35F3B6}" sibTransId="{2E044984-AE22-472F-81FC-050A606EBDE4}"/>
    <dgm:cxn modelId="{6CB72757-93A4-4C21-ADAD-972D284E1BCD}" type="presOf" srcId="{F5ACE12D-B6B4-4D29-B8DD-689B8BF363A8}" destId="{4FBDE4C7-1615-4D37-B6FD-DB33BADE88E7}" srcOrd="0" destOrd="0" presId="urn:microsoft.com/office/officeart/2005/8/layout/orgChart1"/>
    <dgm:cxn modelId="{A95134CC-BE48-4187-A612-7A970C178D10}" type="presOf" srcId="{2279D5CB-807C-4DC2-8A5F-9E881C4A7C6B}" destId="{2F5D9FB2-6134-49A2-830D-71B729509C50}" srcOrd="0" destOrd="0" presId="urn:microsoft.com/office/officeart/2005/8/layout/orgChart1"/>
    <dgm:cxn modelId="{A69EFA23-876D-4DA0-A8B7-85AD0CABD61F}" type="presParOf" srcId="{C6E5ACC0-6096-4E06-B1B0-89CB18D6D581}" destId="{ADA488FB-D643-4BD9-B78F-36E4EFBA9D43}" srcOrd="0" destOrd="0" presId="urn:microsoft.com/office/officeart/2005/8/layout/orgChart1"/>
    <dgm:cxn modelId="{277E0607-28D1-4575-97A9-49E920BE5CC8}" type="presParOf" srcId="{ADA488FB-D643-4BD9-B78F-36E4EFBA9D43}" destId="{A253BA30-306A-437C-A724-2222F060E332}" srcOrd="0" destOrd="0" presId="urn:microsoft.com/office/officeart/2005/8/layout/orgChart1"/>
    <dgm:cxn modelId="{83A5C640-D1A6-4B5D-9871-5E52AD7EB0DE}" type="presParOf" srcId="{A253BA30-306A-437C-A724-2222F060E332}" destId="{4128996E-F799-43CF-952D-7358338D6C63}" srcOrd="0" destOrd="0" presId="urn:microsoft.com/office/officeart/2005/8/layout/orgChart1"/>
    <dgm:cxn modelId="{47E47DDA-A55B-4761-B890-3DA0825DF74E}" type="presParOf" srcId="{A253BA30-306A-437C-A724-2222F060E332}" destId="{550D36BA-3376-4C93-8C62-346A5F8E3947}" srcOrd="1" destOrd="0" presId="urn:microsoft.com/office/officeart/2005/8/layout/orgChart1"/>
    <dgm:cxn modelId="{EE5CDDA5-1B60-490B-B1CB-E1A2CF88A152}" type="presParOf" srcId="{ADA488FB-D643-4BD9-B78F-36E4EFBA9D43}" destId="{A0E4688F-56AE-4658-A5CE-4066607DF002}" srcOrd="1" destOrd="0" presId="urn:microsoft.com/office/officeart/2005/8/layout/orgChart1"/>
    <dgm:cxn modelId="{4D458EA6-C2F0-42EC-A261-FA25427694B9}" type="presParOf" srcId="{A0E4688F-56AE-4658-A5CE-4066607DF002}" destId="{1282024B-BEFB-4F7F-8A5B-7E7D78D466CF}" srcOrd="0" destOrd="0" presId="urn:microsoft.com/office/officeart/2005/8/layout/orgChart1"/>
    <dgm:cxn modelId="{7801B3A9-5B3C-4A38-A8B4-7C72BE11C5EF}" type="presParOf" srcId="{A0E4688F-56AE-4658-A5CE-4066607DF002}" destId="{CF229119-D1B0-49C2-983A-504CA27B7431}" srcOrd="1" destOrd="0" presId="urn:microsoft.com/office/officeart/2005/8/layout/orgChart1"/>
    <dgm:cxn modelId="{3845A134-0B06-4022-B052-3D97CF58E586}" type="presParOf" srcId="{CF229119-D1B0-49C2-983A-504CA27B7431}" destId="{4A3CF74D-F724-49C9-B5DF-CBFEE02E85AE}" srcOrd="0" destOrd="0" presId="urn:microsoft.com/office/officeart/2005/8/layout/orgChart1"/>
    <dgm:cxn modelId="{D6FED08E-B2CD-4CDF-BD5C-26F968C38332}" type="presParOf" srcId="{4A3CF74D-F724-49C9-B5DF-CBFEE02E85AE}" destId="{2F5D9FB2-6134-49A2-830D-71B729509C50}" srcOrd="0" destOrd="0" presId="urn:microsoft.com/office/officeart/2005/8/layout/orgChart1"/>
    <dgm:cxn modelId="{D490E253-E5B9-4E8E-914E-48945D5F9BB3}" type="presParOf" srcId="{4A3CF74D-F724-49C9-B5DF-CBFEE02E85AE}" destId="{A3EB9EE0-D09A-4A64-AE6B-6C5776DC8B88}" srcOrd="1" destOrd="0" presId="urn:microsoft.com/office/officeart/2005/8/layout/orgChart1"/>
    <dgm:cxn modelId="{176B1E0C-F5EF-4B9E-B4F3-A2A426487703}" type="presParOf" srcId="{CF229119-D1B0-49C2-983A-504CA27B7431}" destId="{DBC321CB-F5D0-4903-990F-8166D747FACB}" srcOrd="1" destOrd="0" presId="urn:microsoft.com/office/officeart/2005/8/layout/orgChart1"/>
    <dgm:cxn modelId="{16B01FDB-5C3A-495B-94EE-4060E6A69DE7}" type="presParOf" srcId="{CF229119-D1B0-49C2-983A-504CA27B7431}" destId="{78D8ADDF-375E-41BF-86FC-228CE759BEFC}" srcOrd="2" destOrd="0" presId="urn:microsoft.com/office/officeart/2005/8/layout/orgChart1"/>
    <dgm:cxn modelId="{DAC833BA-1C13-43D9-B1AF-EF14D0121301}" type="presParOf" srcId="{A0E4688F-56AE-4658-A5CE-4066607DF002}" destId="{70EA3261-D980-4AC3-9DEA-9A7FBA29CBA8}" srcOrd="2" destOrd="0" presId="urn:microsoft.com/office/officeart/2005/8/layout/orgChart1"/>
    <dgm:cxn modelId="{930EFB7B-266A-4A36-9B3A-3A292E91947B}" type="presParOf" srcId="{A0E4688F-56AE-4658-A5CE-4066607DF002}" destId="{801F85C0-6059-4506-A802-AB84FACAC6D9}" srcOrd="3" destOrd="0" presId="urn:microsoft.com/office/officeart/2005/8/layout/orgChart1"/>
    <dgm:cxn modelId="{12F48657-D6AA-4379-BEDC-8657C9896EF7}" type="presParOf" srcId="{801F85C0-6059-4506-A802-AB84FACAC6D9}" destId="{D7B9D2AF-A9AF-471E-9173-FA203B6A1084}" srcOrd="0" destOrd="0" presId="urn:microsoft.com/office/officeart/2005/8/layout/orgChart1"/>
    <dgm:cxn modelId="{1552F3F9-3426-4EA8-8536-9B69CB87793E}" type="presParOf" srcId="{D7B9D2AF-A9AF-471E-9173-FA203B6A1084}" destId="{4FBDE4C7-1615-4D37-B6FD-DB33BADE88E7}" srcOrd="0" destOrd="0" presId="urn:microsoft.com/office/officeart/2005/8/layout/orgChart1"/>
    <dgm:cxn modelId="{43C3226F-64B7-4059-8033-DC1249C35F1D}" type="presParOf" srcId="{D7B9D2AF-A9AF-471E-9173-FA203B6A1084}" destId="{B767F823-9574-4537-BD0F-AF7612BED2CF}" srcOrd="1" destOrd="0" presId="urn:microsoft.com/office/officeart/2005/8/layout/orgChart1"/>
    <dgm:cxn modelId="{B34274D6-ECCB-4AF5-9E16-55B0CA58C9D6}" type="presParOf" srcId="{801F85C0-6059-4506-A802-AB84FACAC6D9}" destId="{35B1E293-2FC3-4911-A131-630EF4072421}" srcOrd="1" destOrd="0" presId="urn:microsoft.com/office/officeart/2005/8/layout/orgChart1"/>
    <dgm:cxn modelId="{FFDB738E-C3A0-47C9-B070-CB3325A080EB}" type="presParOf" srcId="{801F85C0-6059-4506-A802-AB84FACAC6D9}" destId="{0441F918-D28F-4187-B206-2EC7390C2E52}" srcOrd="2" destOrd="0" presId="urn:microsoft.com/office/officeart/2005/8/layout/orgChart1"/>
    <dgm:cxn modelId="{27FD20E7-DA6B-4D4C-BA7B-A86724A0DA56}" type="presParOf" srcId="{A0E4688F-56AE-4658-A5CE-4066607DF002}" destId="{836DAC5B-C3AB-410C-BB40-3EDCC619FE6D}" srcOrd="4" destOrd="0" presId="urn:microsoft.com/office/officeart/2005/8/layout/orgChart1"/>
    <dgm:cxn modelId="{2F76FB8A-1C7F-40C2-A912-564AE9006195}" type="presParOf" srcId="{A0E4688F-56AE-4658-A5CE-4066607DF002}" destId="{7D41184E-CC3E-4C88-B24F-26AB25EC4A50}" srcOrd="5" destOrd="0" presId="urn:microsoft.com/office/officeart/2005/8/layout/orgChart1"/>
    <dgm:cxn modelId="{3D296DB3-DE52-4163-91CA-E353E1672188}" type="presParOf" srcId="{7D41184E-CC3E-4C88-B24F-26AB25EC4A50}" destId="{EA3DCB70-61B6-4279-85F8-3DB5B99CFA17}" srcOrd="0" destOrd="0" presId="urn:microsoft.com/office/officeart/2005/8/layout/orgChart1"/>
    <dgm:cxn modelId="{7724F502-EE9D-4C44-8921-2CFA17EC133E}" type="presParOf" srcId="{EA3DCB70-61B6-4279-85F8-3DB5B99CFA17}" destId="{C97C8CF8-3E98-4B90-8142-7A744A0B6D88}" srcOrd="0" destOrd="0" presId="urn:microsoft.com/office/officeart/2005/8/layout/orgChart1"/>
    <dgm:cxn modelId="{1F288B8F-D7F2-4944-BCE3-4C6E4EE192B6}" type="presParOf" srcId="{EA3DCB70-61B6-4279-85F8-3DB5B99CFA17}" destId="{CFD00AC1-A656-49B6-A6D0-09CE7C4E02E5}" srcOrd="1" destOrd="0" presId="urn:microsoft.com/office/officeart/2005/8/layout/orgChart1"/>
    <dgm:cxn modelId="{83D19545-4741-4AAC-8293-08AE575D6B6C}" type="presParOf" srcId="{7D41184E-CC3E-4C88-B24F-26AB25EC4A50}" destId="{3B4913CF-1A88-4E49-B165-F7D90A9417E0}" srcOrd="1" destOrd="0" presId="urn:microsoft.com/office/officeart/2005/8/layout/orgChart1"/>
    <dgm:cxn modelId="{D4028112-2437-4214-8932-F508E44E480F}" type="presParOf" srcId="{7D41184E-CC3E-4C88-B24F-26AB25EC4A50}" destId="{CDFB5672-6783-43D4-9A30-771D1C45C98E}" srcOrd="2" destOrd="0" presId="urn:microsoft.com/office/officeart/2005/8/layout/orgChart1"/>
    <dgm:cxn modelId="{590D3A76-9873-496C-B42E-2B23D0CC7A84}" type="presParOf" srcId="{ADA488FB-D643-4BD9-B78F-36E4EFBA9D43}" destId="{C022F9CE-25A3-465F-B522-CF5F7A42157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AFF800-BA70-40F9-B4EA-E51CE6B58B70}"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ADE3DF54-1C2A-4C6F-B3FC-B86743E62D28}">
      <dgm:prSet phldrT="[Text]"/>
      <dgm:spPr/>
      <dgm:t>
        <a:bodyPr/>
        <a:lstStyle/>
        <a:p>
          <a:r>
            <a:rPr lang="en-US" b="1" dirty="0" smtClean="0">
              <a:solidFill>
                <a:schemeClr val="bg1"/>
              </a:solidFill>
            </a:rPr>
            <a:t>Present Indefinite</a:t>
          </a:r>
          <a:endParaRPr lang="en-US" b="1" dirty="0">
            <a:solidFill>
              <a:schemeClr val="bg1"/>
            </a:solidFill>
          </a:endParaRPr>
        </a:p>
      </dgm:t>
    </dgm:pt>
    <dgm:pt modelId="{F92B96D4-2817-44F8-942D-E684A6EEE94C}" type="parTrans" cxnId="{6A301FB1-29FB-4755-8C74-BAF38D29BC16}">
      <dgm:prSet/>
      <dgm:spPr/>
      <dgm:t>
        <a:bodyPr/>
        <a:lstStyle/>
        <a:p>
          <a:endParaRPr lang="en-US"/>
        </a:p>
      </dgm:t>
    </dgm:pt>
    <dgm:pt modelId="{13695000-A920-4344-823E-87ABEA6E8E83}" type="sibTrans" cxnId="{6A301FB1-29FB-4755-8C74-BAF38D29BC16}">
      <dgm:prSet/>
      <dgm:spPr/>
      <dgm:t>
        <a:bodyPr/>
        <a:lstStyle/>
        <a:p>
          <a:endParaRPr lang="en-US"/>
        </a:p>
      </dgm:t>
    </dgm:pt>
    <dgm:pt modelId="{8897E4D9-8798-4CFA-9B84-254605620D97}">
      <dgm:prSet phldrT="[Text]"/>
      <dgm:spPr/>
      <dgm:t>
        <a:bodyPr/>
        <a:lstStyle/>
        <a:p>
          <a:r>
            <a:rPr lang="en-US" b="1" dirty="0" smtClean="0"/>
            <a:t>Present Continuous</a:t>
          </a:r>
          <a:endParaRPr lang="en-US" b="1" dirty="0"/>
        </a:p>
      </dgm:t>
    </dgm:pt>
    <dgm:pt modelId="{97201E73-D7A8-4411-A568-6D1C3C632C2D}" type="parTrans" cxnId="{C05B8EFE-B24A-4C97-B917-B0AEFA14B8C2}">
      <dgm:prSet/>
      <dgm:spPr/>
      <dgm:t>
        <a:bodyPr/>
        <a:lstStyle/>
        <a:p>
          <a:endParaRPr lang="en-US"/>
        </a:p>
      </dgm:t>
    </dgm:pt>
    <dgm:pt modelId="{A0C6B68E-9180-4D4C-937E-DAAF90D44801}" type="sibTrans" cxnId="{C05B8EFE-B24A-4C97-B917-B0AEFA14B8C2}">
      <dgm:prSet/>
      <dgm:spPr/>
      <dgm:t>
        <a:bodyPr/>
        <a:lstStyle/>
        <a:p>
          <a:endParaRPr lang="en-US"/>
        </a:p>
      </dgm:t>
    </dgm:pt>
    <dgm:pt modelId="{0ED767A4-8076-4E45-8544-7203608D798E}">
      <dgm:prSet phldrT="[Text]"/>
      <dgm:spPr/>
      <dgm:t>
        <a:bodyPr/>
        <a:lstStyle/>
        <a:p>
          <a:r>
            <a:rPr lang="en-US" b="1" dirty="0" smtClean="0"/>
            <a:t>Present Perfect</a:t>
          </a:r>
          <a:endParaRPr lang="en-US" b="1" dirty="0"/>
        </a:p>
      </dgm:t>
    </dgm:pt>
    <dgm:pt modelId="{018B8139-1DE6-47D8-815D-5CE7C7B4388E}" type="parTrans" cxnId="{E68E4D3F-956A-4FB3-91EA-17D4685E4C43}">
      <dgm:prSet/>
      <dgm:spPr/>
      <dgm:t>
        <a:bodyPr/>
        <a:lstStyle/>
        <a:p>
          <a:endParaRPr lang="en-US"/>
        </a:p>
      </dgm:t>
    </dgm:pt>
    <dgm:pt modelId="{CDABDD6A-1A48-435C-A226-C92B7B2B99D3}" type="sibTrans" cxnId="{E68E4D3F-956A-4FB3-91EA-17D4685E4C43}">
      <dgm:prSet/>
      <dgm:spPr/>
      <dgm:t>
        <a:bodyPr/>
        <a:lstStyle/>
        <a:p>
          <a:endParaRPr lang="en-US"/>
        </a:p>
      </dgm:t>
    </dgm:pt>
    <dgm:pt modelId="{618AE950-460C-4225-B78B-14287C0C10C5}">
      <dgm:prSet phldrT="[Text]"/>
      <dgm:spPr/>
      <dgm:t>
        <a:bodyPr/>
        <a:lstStyle/>
        <a:p>
          <a:endParaRPr lang="en-US" dirty="0"/>
        </a:p>
      </dgm:t>
    </dgm:pt>
    <dgm:pt modelId="{2A63990F-6D31-4D8F-A300-BCDF08D7914B}" type="parTrans" cxnId="{00DF831F-6321-43C8-9E36-0DB374F7D3F3}">
      <dgm:prSet/>
      <dgm:spPr/>
      <dgm:t>
        <a:bodyPr/>
        <a:lstStyle/>
        <a:p>
          <a:endParaRPr lang="en-US"/>
        </a:p>
      </dgm:t>
    </dgm:pt>
    <dgm:pt modelId="{C23359F8-F1D7-450F-99AE-BB4D98FDAB20}" type="sibTrans" cxnId="{00DF831F-6321-43C8-9E36-0DB374F7D3F3}">
      <dgm:prSet/>
      <dgm:spPr/>
      <dgm:t>
        <a:bodyPr/>
        <a:lstStyle/>
        <a:p>
          <a:endParaRPr lang="en-US"/>
        </a:p>
      </dgm:t>
    </dgm:pt>
    <dgm:pt modelId="{69200D9F-542F-4416-A310-DDD2182C2B79}" type="pres">
      <dgm:prSet presAssocID="{D5AFF800-BA70-40F9-B4EA-E51CE6B58B70}" presName="composite" presStyleCnt="0">
        <dgm:presLayoutVars>
          <dgm:chMax val="5"/>
          <dgm:dir/>
          <dgm:animLvl val="ctr"/>
          <dgm:resizeHandles val="exact"/>
        </dgm:presLayoutVars>
      </dgm:prSet>
      <dgm:spPr/>
      <dgm:t>
        <a:bodyPr/>
        <a:lstStyle/>
        <a:p>
          <a:endParaRPr lang="en-US"/>
        </a:p>
      </dgm:t>
    </dgm:pt>
    <dgm:pt modelId="{7C772A21-04F1-4DD0-ABB2-144A68BC332A}" type="pres">
      <dgm:prSet presAssocID="{D5AFF800-BA70-40F9-B4EA-E51CE6B58B70}" presName="cycle" presStyleCnt="0"/>
      <dgm:spPr/>
    </dgm:pt>
    <dgm:pt modelId="{535720BB-0B0C-423A-94B2-4E9CF3390DB0}" type="pres">
      <dgm:prSet presAssocID="{D5AFF800-BA70-40F9-B4EA-E51CE6B58B70}" presName="centerShape" presStyleCnt="0"/>
      <dgm:spPr/>
    </dgm:pt>
    <dgm:pt modelId="{EF8A4339-0ECF-4C30-9724-536DC8D00188}" type="pres">
      <dgm:prSet presAssocID="{D5AFF800-BA70-40F9-B4EA-E51CE6B58B70}" presName="connSite" presStyleLbl="node1" presStyleIdx="0" presStyleCnt="5"/>
      <dgm:spPr/>
    </dgm:pt>
    <dgm:pt modelId="{140E5279-D69F-4FD4-ADB5-74190DFCC8B6}" type="pres">
      <dgm:prSet presAssocID="{D5AFF800-BA70-40F9-B4EA-E51CE6B58B70}" presName="visible" presStyleLbl="node1" presStyleIdx="0" presStyleCnt="5"/>
      <dgm:spPr/>
    </dgm:pt>
    <dgm:pt modelId="{E359EA50-D263-4C5B-9885-B8F700C2EB96}" type="pres">
      <dgm:prSet presAssocID="{F92B96D4-2817-44F8-942D-E684A6EEE94C}" presName="Name25" presStyleLbl="parChTrans1D1" presStyleIdx="0" presStyleCnt="4"/>
      <dgm:spPr/>
      <dgm:t>
        <a:bodyPr/>
        <a:lstStyle/>
        <a:p>
          <a:endParaRPr lang="en-US"/>
        </a:p>
      </dgm:t>
    </dgm:pt>
    <dgm:pt modelId="{9C4B5052-1B5F-4DF6-82AA-E32A7F789785}" type="pres">
      <dgm:prSet presAssocID="{ADE3DF54-1C2A-4C6F-B3FC-B86743E62D28}" presName="node" presStyleCnt="0"/>
      <dgm:spPr/>
    </dgm:pt>
    <dgm:pt modelId="{2210B931-8DF8-43E2-9742-98ED04569B29}" type="pres">
      <dgm:prSet presAssocID="{ADE3DF54-1C2A-4C6F-B3FC-B86743E62D28}" presName="parentNode" presStyleLbl="node1" presStyleIdx="1" presStyleCnt="5" custScaleX="172049" custScaleY="105523">
        <dgm:presLayoutVars>
          <dgm:chMax val="1"/>
          <dgm:bulletEnabled val="1"/>
        </dgm:presLayoutVars>
      </dgm:prSet>
      <dgm:spPr/>
      <dgm:t>
        <a:bodyPr/>
        <a:lstStyle/>
        <a:p>
          <a:endParaRPr lang="en-US"/>
        </a:p>
      </dgm:t>
    </dgm:pt>
    <dgm:pt modelId="{30DDAF8F-9027-4773-9852-A4D043C60492}" type="pres">
      <dgm:prSet presAssocID="{ADE3DF54-1C2A-4C6F-B3FC-B86743E62D28}" presName="childNode" presStyleLbl="revTx" presStyleIdx="0" presStyleCnt="0">
        <dgm:presLayoutVars>
          <dgm:bulletEnabled val="1"/>
        </dgm:presLayoutVars>
      </dgm:prSet>
      <dgm:spPr/>
      <dgm:t>
        <a:bodyPr/>
        <a:lstStyle/>
        <a:p>
          <a:endParaRPr lang="en-US"/>
        </a:p>
      </dgm:t>
    </dgm:pt>
    <dgm:pt modelId="{C7A47CAF-1FAB-4C85-B53B-604034AC0713}" type="pres">
      <dgm:prSet presAssocID="{97201E73-D7A8-4411-A568-6D1C3C632C2D}" presName="Name25" presStyleLbl="parChTrans1D1" presStyleIdx="1" presStyleCnt="4"/>
      <dgm:spPr/>
      <dgm:t>
        <a:bodyPr/>
        <a:lstStyle/>
        <a:p>
          <a:endParaRPr lang="en-US"/>
        </a:p>
      </dgm:t>
    </dgm:pt>
    <dgm:pt modelId="{8CED4543-B1E4-46C5-B472-5001C6DBC9BC}" type="pres">
      <dgm:prSet presAssocID="{8897E4D9-8798-4CFA-9B84-254605620D97}" presName="node" presStyleCnt="0"/>
      <dgm:spPr/>
    </dgm:pt>
    <dgm:pt modelId="{CAFDDBC0-F79F-4758-B2DF-D0373EA72627}" type="pres">
      <dgm:prSet presAssocID="{8897E4D9-8798-4CFA-9B84-254605620D97}" presName="parentNode" presStyleLbl="node1" presStyleIdx="2" presStyleCnt="5" custScaleX="189034" custScaleY="79408" custLinFactX="40645" custLinFactNeighborX="100000" custLinFactNeighborY="-34002">
        <dgm:presLayoutVars>
          <dgm:chMax val="1"/>
          <dgm:bulletEnabled val="1"/>
        </dgm:presLayoutVars>
      </dgm:prSet>
      <dgm:spPr/>
      <dgm:t>
        <a:bodyPr/>
        <a:lstStyle/>
        <a:p>
          <a:endParaRPr lang="en-US"/>
        </a:p>
      </dgm:t>
    </dgm:pt>
    <dgm:pt modelId="{46407654-C5E7-4A25-8588-2900121EBDA6}" type="pres">
      <dgm:prSet presAssocID="{8897E4D9-8798-4CFA-9B84-254605620D97}" presName="childNode" presStyleLbl="revTx" presStyleIdx="0" presStyleCnt="0">
        <dgm:presLayoutVars>
          <dgm:bulletEnabled val="1"/>
        </dgm:presLayoutVars>
      </dgm:prSet>
      <dgm:spPr/>
      <dgm:t>
        <a:bodyPr/>
        <a:lstStyle/>
        <a:p>
          <a:endParaRPr lang="en-US"/>
        </a:p>
      </dgm:t>
    </dgm:pt>
    <dgm:pt modelId="{695D0B5A-6161-4E67-B4CC-39CFFCAA3AFC}" type="pres">
      <dgm:prSet presAssocID="{018B8139-1DE6-47D8-815D-5CE7C7B4388E}" presName="Name25" presStyleLbl="parChTrans1D1" presStyleIdx="2" presStyleCnt="4"/>
      <dgm:spPr/>
      <dgm:t>
        <a:bodyPr/>
        <a:lstStyle/>
        <a:p>
          <a:endParaRPr lang="en-US"/>
        </a:p>
      </dgm:t>
    </dgm:pt>
    <dgm:pt modelId="{1994CEBF-D79A-4326-8A12-CBEBF1D2C7D7}" type="pres">
      <dgm:prSet presAssocID="{0ED767A4-8076-4E45-8544-7203608D798E}" presName="node" presStyleCnt="0"/>
      <dgm:spPr/>
    </dgm:pt>
    <dgm:pt modelId="{AEFF0909-FF2F-4BD7-B2C6-30B6FA1ABDBB}" type="pres">
      <dgm:prSet presAssocID="{0ED767A4-8076-4E45-8544-7203608D798E}" presName="parentNode" presStyleLbl="node1" presStyleIdx="3" presStyleCnt="5" custScaleX="180450" custScaleY="81166" custLinFactX="62548" custLinFactNeighborX="100000" custLinFactNeighborY="44853">
        <dgm:presLayoutVars>
          <dgm:chMax val="1"/>
          <dgm:bulletEnabled val="1"/>
        </dgm:presLayoutVars>
      </dgm:prSet>
      <dgm:spPr/>
      <dgm:t>
        <a:bodyPr/>
        <a:lstStyle/>
        <a:p>
          <a:endParaRPr lang="en-US"/>
        </a:p>
      </dgm:t>
    </dgm:pt>
    <dgm:pt modelId="{B32DE6C1-ED19-4846-9778-024F34D5FC0D}" type="pres">
      <dgm:prSet presAssocID="{0ED767A4-8076-4E45-8544-7203608D798E}" presName="childNode" presStyleLbl="revTx" presStyleIdx="0" presStyleCnt="0">
        <dgm:presLayoutVars>
          <dgm:bulletEnabled val="1"/>
        </dgm:presLayoutVars>
      </dgm:prSet>
      <dgm:spPr/>
      <dgm:t>
        <a:bodyPr/>
        <a:lstStyle/>
        <a:p>
          <a:endParaRPr lang="en-US"/>
        </a:p>
      </dgm:t>
    </dgm:pt>
    <dgm:pt modelId="{141BF2C2-5BF7-4E20-B0EC-B88B10E959F8}" type="pres">
      <dgm:prSet presAssocID="{2A63990F-6D31-4D8F-A300-BCDF08D7914B}" presName="Name25" presStyleLbl="parChTrans1D1" presStyleIdx="3" presStyleCnt="4"/>
      <dgm:spPr/>
      <dgm:t>
        <a:bodyPr/>
        <a:lstStyle/>
        <a:p>
          <a:endParaRPr lang="en-US"/>
        </a:p>
      </dgm:t>
    </dgm:pt>
    <dgm:pt modelId="{FC955E44-0F7A-4F71-88AB-1E93790B08F3}" type="pres">
      <dgm:prSet presAssocID="{618AE950-460C-4225-B78B-14287C0C10C5}" presName="node" presStyleCnt="0"/>
      <dgm:spPr/>
    </dgm:pt>
    <dgm:pt modelId="{D8B289D8-7610-49F8-9AEA-B5A9C0EFF3F2}" type="pres">
      <dgm:prSet presAssocID="{618AE950-460C-4225-B78B-14287C0C10C5}" presName="parentNode" presStyleLbl="node1" presStyleIdx="4" presStyleCnt="5" custScaleX="211450" custScaleY="79607">
        <dgm:presLayoutVars>
          <dgm:chMax val="1"/>
          <dgm:bulletEnabled val="1"/>
        </dgm:presLayoutVars>
      </dgm:prSet>
      <dgm:spPr/>
      <dgm:t>
        <a:bodyPr/>
        <a:lstStyle/>
        <a:p>
          <a:endParaRPr lang="en-US"/>
        </a:p>
      </dgm:t>
    </dgm:pt>
    <dgm:pt modelId="{0620C7BB-B928-48E9-9E68-308F5750CCB9}" type="pres">
      <dgm:prSet presAssocID="{618AE950-460C-4225-B78B-14287C0C10C5}" presName="childNode" presStyleLbl="revTx" presStyleIdx="0" presStyleCnt="0">
        <dgm:presLayoutVars>
          <dgm:bulletEnabled val="1"/>
        </dgm:presLayoutVars>
      </dgm:prSet>
      <dgm:spPr/>
    </dgm:pt>
  </dgm:ptLst>
  <dgm:cxnLst>
    <dgm:cxn modelId="{C3F047EE-1E74-4B1B-AFE9-7D278255603A}" type="presOf" srcId="{0ED767A4-8076-4E45-8544-7203608D798E}" destId="{AEFF0909-FF2F-4BD7-B2C6-30B6FA1ABDBB}" srcOrd="0" destOrd="0" presId="urn:microsoft.com/office/officeart/2005/8/layout/radial2"/>
    <dgm:cxn modelId="{406D5F32-34AF-4AF4-BD79-9B15CBCFEEC2}" type="presOf" srcId="{97201E73-D7A8-4411-A568-6D1C3C632C2D}" destId="{C7A47CAF-1FAB-4C85-B53B-604034AC0713}" srcOrd="0" destOrd="0" presId="urn:microsoft.com/office/officeart/2005/8/layout/radial2"/>
    <dgm:cxn modelId="{00DF831F-6321-43C8-9E36-0DB374F7D3F3}" srcId="{D5AFF800-BA70-40F9-B4EA-E51CE6B58B70}" destId="{618AE950-460C-4225-B78B-14287C0C10C5}" srcOrd="3" destOrd="0" parTransId="{2A63990F-6D31-4D8F-A300-BCDF08D7914B}" sibTransId="{C23359F8-F1D7-450F-99AE-BB4D98FDAB20}"/>
    <dgm:cxn modelId="{161B4300-582E-4653-B36C-82030908B62E}" type="presOf" srcId="{ADE3DF54-1C2A-4C6F-B3FC-B86743E62D28}" destId="{2210B931-8DF8-43E2-9742-98ED04569B29}" srcOrd="0" destOrd="0" presId="urn:microsoft.com/office/officeart/2005/8/layout/radial2"/>
    <dgm:cxn modelId="{97CFF480-01B1-4DC6-9804-0F6C82A6B7C8}" type="presOf" srcId="{8897E4D9-8798-4CFA-9B84-254605620D97}" destId="{CAFDDBC0-F79F-4758-B2DF-D0373EA72627}" srcOrd="0" destOrd="0" presId="urn:microsoft.com/office/officeart/2005/8/layout/radial2"/>
    <dgm:cxn modelId="{6A301FB1-29FB-4755-8C74-BAF38D29BC16}" srcId="{D5AFF800-BA70-40F9-B4EA-E51CE6B58B70}" destId="{ADE3DF54-1C2A-4C6F-B3FC-B86743E62D28}" srcOrd="0" destOrd="0" parTransId="{F92B96D4-2817-44F8-942D-E684A6EEE94C}" sibTransId="{13695000-A920-4344-823E-87ABEA6E8E83}"/>
    <dgm:cxn modelId="{E68E4D3F-956A-4FB3-91EA-17D4685E4C43}" srcId="{D5AFF800-BA70-40F9-B4EA-E51CE6B58B70}" destId="{0ED767A4-8076-4E45-8544-7203608D798E}" srcOrd="2" destOrd="0" parTransId="{018B8139-1DE6-47D8-815D-5CE7C7B4388E}" sibTransId="{CDABDD6A-1A48-435C-A226-C92B7B2B99D3}"/>
    <dgm:cxn modelId="{4F84DB8C-D16B-4715-B1CB-5238C39101D1}" type="presOf" srcId="{2A63990F-6D31-4D8F-A300-BCDF08D7914B}" destId="{141BF2C2-5BF7-4E20-B0EC-B88B10E959F8}" srcOrd="0" destOrd="0" presId="urn:microsoft.com/office/officeart/2005/8/layout/radial2"/>
    <dgm:cxn modelId="{587D2BE2-DCA5-431B-99C4-A86CE51D246C}" type="presOf" srcId="{018B8139-1DE6-47D8-815D-5CE7C7B4388E}" destId="{695D0B5A-6161-4E67-B4CC-39CFFCAA3AFC}" srcOrd="0" destOrd="0" presId="urn:microsoft.com/office/officeart/2005/8/layout/radial2"/>
    <dgm:cxn modelId="{CFEDC5AA-DF5B-4C76-B9A3-706B74B3A4CA}" type="presOf" srcId="{D5AFF800-BA70-40F9-B4EA-E51CE6B58B70}" destId="{69200D9F-542F-4416-A310-DDD2182C2B79}" srcOrd="0" destOrd="0" presId="urn:microsoft.com/office/officeart/2005/8/layout/radial2"/>
    <dgm:cxn modelId="{CFCCAA6F-EAF9-4082-AEE4-7673F6A2E87B}" type="presOf" srcId="{618AE950-460C-4225-B78B-14287C0C10C5}" destId="{D8B289D8-7610-49F8-9AEA-B5A9C0EFF3F2}" srcOrd="0" destOrd="0" presId="urn:microsoft.com/office/officeart/2005/8/layout/radial2"/>
    <dgm:cxn modelId="{C05B8EFE-B24A-4C97-B917-B0AEFA14B8C2}" srcId="{D5AFF800-BA70-40F9-B4EA-E51CE6B58B70}" destId="{8897E4D9-8798-4CFA-9B84-254605620D97}" srcOrd="1" destOrd="0" parTransId="{97201E73-D7A8-4411-A568-6D1C3C632C2D}" sibTransId="{A0C6B68E-9180-4D4C-937E-DAAF90D44801}"/>
    <dgm:cxn modelId="{3E36E9C6-B8EC-4957-BD64-AEF5E669989D}" type="presOf" srcId="{F92B96D4-2817-44F8-942D-E684A6EEE94C}" destId="{E359EA50-D263-4C5B-9885-B8F700C2EB96}" srcOrd="0" destOrd="0" presId="urn:microsoft.com/office/officeart/2005/8/layout/radial2"/>
    <dgm:cxn modelId="{BC3286A0-4A46-47A1-B152-BFC97244E389}" type="presParOf" srcId="{69200D9F-542F-4416-A310-DDD2182C2B79}" destId="{7C772A21-04F1-4DD0-ABB2-144A68BC332A}" srcOrd="0" destOrd="0" presId="urn:microsoft.com/office/officeart/2005/8/layout/radial2"/>
    <dgm:cxn modelId="{BE2E5DFE-E6A9-47B3-B1FF-465074F5B367}" type="presParOf" srcId="{7C772A21-04F1-4DD0-ABB2-144A68BC332A}" destId="{535720BB-0B0C-423A-94B2-4E9CF3390DB0}" srcOrd="0" destOrd="0" presId="urn:microsoft.com/office/officeart/2005/8/layout/radial2"/>
    <dgm:cxn modelId="{C84F0087-898E-44EB-B820-DDE7B070DAF0}" type="presParOf" srcId="{535720BB-0B0C-423A-94B2-4E9CF3390DB0}" destId="{EF8A4339-0ECF-4C30-9724-536DC8D00188}" srcOrd="0" destOrd="0" presId="urn:microsoft.com/office/officeart/2005/8/layout/radial2"/>
    <dgm:cxn modelId="{711F3A25-B6D1-4E1D-BEC8-0799D8128A9B}" type="presParOf" srcId="{535720BB-0B0C-423A-94B2-4E9CF3390DB0}" destId="{140E5279-D69F-4FD4-ADB5-74190DFCC8B6}" srcOrd="1" destOrd="0" presId="urn:microsoft.com/office/officeart/2005/8/layout/radial2"/>
    <dgm:cxn modelId="{BB319D0E-478C-43F6-A16D-70A0A13CDB48}" type="presParOf" srcId="{7C772A21-04F1-4DD0-ABB2-144A68BC332A}" destId="{E359EA50-D263-4C5B-9885-B8F700C2EB96}" srcOrd="1" destOrd="0" presId="urn:microsoft.com/office/officeart/2005/8/layout/radial2"/>
    <dgm:cxn modelId="{E9F7E81F-5B4C-44FB-B1BE-1CF483F2194F}" type="presParOf" srcId="{7C772A21-04F1-4DD0-ABB2-144A68BC332A}" destId="{9C4B5052-1B5F-4DF6-82AA-E32A7F789785}" srcOrd="2" destOrd="0" presId="urn:microsoft.com/office/officeart/2005/8/layout/radial2"/>
    <dgm:cxn modelId="{96E978D1-3249-438A-AD79-6FB1824D7DC0}" type="presParOf" srcId="{9C4B5052-1B5F-4DF6-82AA-E32A7F789785}" destId="{2210B931-8DF8-43E2-9742-98ED04569B29}" srcOrd="0" destOrd="0" presId="urn:microsoft.com/office/officeart/2005/8/layout/radial2"/>
    <dgm:cxn modelId="{85194400-BE78-4BCC-B23B-D4E31F736044}" type="presParOf" srcId="{9C4B5052-1B5F-4DF6-82AA-E32A7F789785}" destId="{30DDAF8F-9027-4773-9852-A4D043C60492}" srcOrd="1" destOrd="0" presId="urn:microsoft.com/office/officeart/2005/8/layout/radial2"/>
    <dgm:cxn modelId="{1498BB23-0303-4B14-97FD-4678D75A4E4A}" type="presParOf" srcId="{7C772A21-04F1-4DD0-ABB2-144A68BC332A}" destId="{C7A47CAF-1FAB-4C85-B53B-604034AC0713}" srcOrd="3" destOrd="0" presId="urn:microsoft.com/office/officeart/2005/8/layout/radial2"/>
    <dgm:cxn modelId="{99CD70A2-8FB2-4FFC-9B61-3CBDEC6D14F6}" type="presParOf" srcId="{7C772A21-04F1-4DD0-ABB2-144A68BC332A}" destId="{8CED4543-B1E4-46C5-B472-5001C6DBC9BC}" srcOrd="4" destOrd="0" presId="urn:microsoft.com/office/officeart/2005/8/layout/radial2"/>
    <dgm:cxn modelId="{26110E44-A0CA-40B7-8DEC-DFA827010238}" type="presParOf" srcId="{8CED4543-B1E4-46C5-B472-5001C6DBC9BC}" destId="{CAFDDBC0-F79F-4758-B2DF-D0373EA72627}" srcOrd="0" destOrd="0" presId="urn:microsoft.com/office/officeart/2005/8/layout/radial2"/>
    <dgm:cxn modelId="{BCEFDC76-D1EB-4320-B1E0-4B4E6FB0CB6B}" type="presParOf" srcId="{8CED4543-B1E4-46C5-B472-5001C6DBC9BC}" destId="{46407654-C5E7-4A25-8588-2900121EBDA6}" srcOrd="1" destOrd="0" presId="urn:microsoft.com/office/officeart/2005/8/layout/radial2"/>
    <dgm:cxn modelId="{77B7F354-BFB8-4D3F-A4A5-A8AE026A5389}" type="presParOf" srcId="{7C772A21-04F1-4DD0-ABB2-144A68BC332A}" destId="{695D0B5A-6161-4E67-B4CC-39CFFCAA3AFC}" srcOrd="5" destOrd="0" presId="urn:microsoft.com/office/officeart/2005/8/layout/radial2"/>
    <dgm:cxn modelId="{E191BC1C-D407-4466-BACF-074776D47F52}" type="presParOf" srcId="{7C772A21-04F1-4DD0-ABB2-144A68BC332A}" destId="{1994CEBF-D79A-4326-8A12-CBEBF1D2C7D7}" srcOrd="6" destOrd="0" presId="urn:microsoft.com/office/officeart/2005/8/layout/radial2"/>
    <dgm:cxn modelId="{C5CFFD42-C953-4371-8E62-06960CAB2D6C}" type="presParOf" srcId="{1994CEBF-D79A-4326-8A12-CBEBF1D2C7D7}" destId="{AEFF0909-FF2F-4BD7-B2C6-30B6FA1ABDBB}" srcOrd="0" destOrd="0" presId="urn:microsoft.com/office/officeart/2005/8/layout/radial2"/>
    <dgm:cxn modelId="{72F61B21-765E-4E10-BF7C-8A3DBAAFDBF2}" type="presParOf" srcId="{1994CEBF-D79A-4326-8A12-CBEBF1D2C7D7}" destId="{B32DE6C1-ED19-4846-9778-024F34D5FC0D}" srcOrd="1" destOrd="0" presId="urn:microsoft.com/office/officeart/2005/8/layout/radial2"/>
    <dgm:cxn modelId="{9F691258-6CD8-49AC-A946-8DBEAB73B944}" type="presParOf" srcId="{7C772A21-04F1-4DD0-ABB2-144A68BC332A}" destId="{141BF2C2-5BF7-4E20-B0EC-B88B10E959F8}" srcOrd="7" destOrd="0" presId="urn:microsoft.com/office/officeart/2005/8/layout/radial2"/>
    <dgm:cxn modelId="{EF0AB102-3E40-47B2-A5D5-CDF7D0DE853E}" type="presParOf" srcId="{7C772A21-04F1-4DD0-ABB2-144A68BC332A}" destId="{FC955E44-0F7A-4F71-88AB-1E93790B08F3}" srcOrd="8" destOrd="0" presId="urn:microsoft.com/office/officeart/2005/8/layout/radial2"/>
    <dgm:cxn modelId="{0E1FDF2A-7772-44DB-A90A-80F98F1AC60A}" type="presParOf" srcId="{FC955E44-0F7A-4F71-88AB-1E93790B08F3}" destId="{D8B289D8-7610-49F8-9AEA-B5A9C0EFF3F2}" srcOrd="0" destOrd="0" presId="urn:microsoft.com/office/officeart/2005/8/layout/radial2"/>
    <dgm:cxn modelId="{5DB15842-D72E-4AFA-9496-85AA2AACE62D}" type="presParOf" srcId="{FC955E44-0F7A-4F71-88AB-1E93790B08F3}" destId="{0620C7BB-B928-48E9-9E68-308F5750CCB9}"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4FE8F4-0BB0-434A-9DD3-C45840473D40}" type="doc">
      <dgm:prSet loTypeId="urn:microsoft.com/office/officeart/2011/layout/RadialPictureList" loCatId="picture" qsTypeId="urn:microsoft.com/office/officeart/2005/8/quickstyle/simple1" qsCatId="simple" csTypeId="urn:microsoft.com/office/officeart/2005/8/colors/accent1_2" csCatId="accent1" phldr="1"/>
      <dgm:spPr/>
      <dgm:t>
        <a:bodyPr/>
        <a:lstStyle/>
        <a:p>
          <a:endParaRPr lang="en-US"/>
        </a:p>
      </dgm:t>
    </dgm:pt>
    <dgm:pt modelId="{90BABE52-25F1-4A8D-A051-494E997F6362}">
      <dgm:prSet phldrT="[Text]"/>
      <dgm:spPr/>
      <dgm:t>
        <a:bodyPr/>
        <a:lstStyle/>
        <a:p>
          <a:r>
            <a:rPr lang="en-US" dirty="0" smtClean="0"/>
            <a:t>Present Indefinite Tense</a:t>
          </a:r>
          <a:endParaRPr lang="en-US" dirty="0"/>
        </a:p>
      </dgm:t>
    </dgm:pt>
    <dgm:pt modelId="{103AF1A9-448C-4C5E-A047-65CFDF46EEDC}" type="parTrans" cxnId="{C32B68D4-9A16-405A-B757-44B7B08D0C59}">
      <dgm:prSet/>
      <dgm:spPr/>
      <dgm:t>
        <a:bodyPr/>
        <a:lstStyle/>
        <a:p>
          <a:endParaRPr lang="en-US"/>
        </a:p>
      </dgm:t>
    </dgm:pt>
    <dgm:pt modelId="{199A141C-5A05-423D-9B4C-0119BB8BD7AB}" type="sibTrans" cxnId="{C32B68D4-9A16-405A-B757-44B7B08D0C59}">
      <dgm:prSet/>
      <dgm:spPr/>
      <dgm:t>
        <a:bodyPr/>
        <a:lstStyle/>
        <a:p>
          <a:endParaRPr lang="en-US"/>
        </a:p>
      </dgm:t>
    </dgm:pt>
    <dgm:pt modelId="{8C467C16-2436-4DC4-8CA7-67A2AD8CBE94}">
      <dgm:prSet phldrT="[Text]"/>
      <dgm:spPr/>
      <dgm:t>
        <a:bodyPr/>
        <a:lstStyle/>
        <a:p>
          <a:r>
            <a:rPr lang="en-US" dirty="0" err="1" smtClean="0"/>
            <a:t>Possitive</a:t>
          </a:r>
          <a:endParaRPr lang="en-US" dirty="0" smtClean="0"/>
        </a:p>
      </dgm:t>
    </dgm:pt>
    <dgm:pt modelId="{43C58C4D-C9EE-469F-A471-937E6A2F7509}" type="parTrans" cxnId="{DB31FC12-DDB0-4CD4-8FB7-2013DDCE56DA}">
      <dgm:prSet/>
      <dgm:spPr/>
      <dgm:t>
        <a:bodyPr/>
        <a:lstStyle/>
        <a:p>
          <a:endParaRPr lang="en-US"/>
        </a:p>
      </dgm:t>
    </dgm:pt>
    <dgm:pt modelId="{B7595556-4CD4-43CF-88B6-D420B233D0EA}" type="sibTrans" cxnId="{DB31FC12-DDB0-4CD4-8FB7-2013DDCE56DA}">
      <dgm:prSet/>
      <dgm:spPr/>
      <dgm:t>
        <a:bodyPr/>
        <a:lstStyle/>
        <a:p>
          <a:endParaRPr lang="en-US"/>
        </a:p>
      </dgm:t>
    </dgm:pt>
    <dgm:pt modelId="{4E12E429-8346-44BC-BAD0-25F2AC9CB05F}">
      <dgm:prSet phldrT="[Text]"/>
      <dgm:spPr/>
      <dgm:t>
        <a:bodyPr/>
        <a:lstStyle/>
        <a:p>
          <a:r>
            <a:rPr lang="en-US" dirty="0" err="1" smtClean="0"/>
            <a:t>Negetive</a:t>
          </a:r>
          <a:endParaRPr lang="en-US" dirty="0"/>
        </a:p>
      </dgm:t>
    </dgm:pt>
    <dgm:pt modelId="{C0C53EC5-B6E3-472E-8368-D2A0D1FE34BA}" type="parTrans" cxnId="{B992FA35-8FDA-4E1E-93A7-4BE0FC6E47D4}">
      <dgm:prSet/>
      <dgm:spPr/>
      <dgm:t>
        <a:bodyPr/>
        <a:lstStyle/>
        <a:p>
          <a:endParaRPr lang="en-US"/>
        </a:p>
      </dgm:t>
    </dgm:pt>
    <dgm:pt modelId="{331E1596-7F97-43CB-92A9-451A8423625B}" type="sibTrans" cxnId="{B992FA35-8FDA-4E1E-93A7-4BE0FC6E47D4}">
      <dgm:prSet/>
      <dgm:spPr/>
      <dgm:t>
        <a:bodyPr/>
        <a:lstStyle/>
        <a:p>
          <a:endParaRPr lang="en-US"/>
        </a:p>
      </dgm:t>
    </dgm:pt>
    <dgm:pt modelId="{CFF1097C-1B4A-49D0-8841-C040376A1174}">
      <dgm:prSet phldrT="[Text]"/>
      <dgm:spPr/>
      <dgm:t>
        <a:bodyPr/>
        <a:lstStyle/>
        <a:p>
          <a:r>
            <a:rPr lang="en-US" dirty="0" err="1" smtClean="0"/>
            <a:t>Intergative</a:t>
          </a:r>
          <a:endParaRPr lang="en-US" dirty="0"/>
        </a:p>
      </dgm:t>
    </dgm:pt>
    <dgm:pt modelId="{AFEDD804-4F1C-48D3-AFFB-756D7FB03455}" type="parTrans" cxnId="{ED230C04-CD67-41F3-B3CD-E2EC90AED086}">
      <dgm:prSet/>
      <dgm:spPr/>
      <dgm:t>
        <a:bodyPr/>
        <a:lstStyle/>
        <a:p>
          <a:endParaRPr lang="en-US"/>
        </a:p>
      </dgm:t>
    </dgm:pt>
    <dgm:pt modelId="{FE9D75E8-C3B0-44A0-8163-6F9B81AC0984}" type="sibTrans" cxnId="{ED230C04-CD67-41F3-B3CD-E2EC90AED086}">
      <dgm:prSet/>
      <dgm:spPr/>
      <dgm:t>
        <a:bodyPr/>
        <a:lstStyle/>
        <a:p>
          <a:endParaRPr lang="en-US"/>
        </a:p>
      </dgm:t>
    </dgm:pt>
    <dgm:pt modelId="{16FB8B59-1242-4C30-ADA1-B2F3CDEAA31D}" type="pres">
      <dgm:prSet presAssocID="{1C4FE8F4-0BB0-434A-9DD3-C45840473D40}" presName="Name0" presStyleCnt="0">
        <dgm:presLayoutVars>
          <dgm:chMax val="1"/>
          <dgm:chPref val="1"/>
          <dgm:dir/>
          <dgm:resizeHandles/>
        </dgm:presLayoutVars>
      </dgm:prSet>
      <dgm:spPr/>
      <dgm:t>
        <a:bodyPr/>
        <a:lstStyle/>
        <a:p>
          <a:endParaRPr lang="en-US"/>
        </a:p>
      </dgm:t>
    </dgm:pt>
    <dgm:pt modelId="{D8EC799B-F041-485B-A3A7-545C87B3BF09}" type="pres">
      <dgm:prSet presAssocID="{90BABE52-25F1-4A8D-A051-494E997F6362}" presName="Parent" presStyleLbl="node1" presStyleIdx="0" presStyleCnt="2">
        <dgm:presLayoutVars>
          <dgm:chMax val="4"/>
          <dgm:chPref val="3"/>
        </dgm:presLayoutVars>
      </dgm:prSet>
      <dgm:spPr/>
      <dgm:t>
        <a:bodyPr/>
        <a:lstStyle/>
        <a:p>
          <a:endParaRPr lang="en-US"/>
        </a:p>
      </dgm:t>
    </dgm:pt>
    <dgm:pt modelId="{5BB8927D-ADE7-4036-BE0E-02FDEFED6B9A}" type="pres">
      <dgm:prSet presAssocID="{8C467C16-2436-4DC4-8CA7-67A2AD8CBE94}" presName="Accent" presStyleLbl="node1" presStyleIdx="1" presStyleCnt="2"/>
      <dgm:spPr/>
    </dgm:pt>
    <dgm:pt modelId="{478E0771-027C-4434-89BE-22CA4E4C05DF}" type="pres">
      <dgm:prSet presAssocID="{8C467C16-2436-4DC4-8CA7-67A2AD8CBE94}" presName="Image1" presStyleLbl="fgImgPlace1" presStyleIdx="0" presStyleCnt="3" custScaleX="202970" custLinFactX="19277" custLinFactNeighborX="100000" custLinFactNeighborY="-28171"/>
      <dgm:spPr/>
    </dgm:pt>
    <dgm:pt modelId="{FE1FAAD8-199D-4E15-A943-1E7077AB4AA8}" type="pres">
      <dgm:prSet presAssocID="{8C467C16-2436-4DC4-8CA7-67A2AD8CBE94}" presName="Child1" presStyleLbl="revTx" presStyleIdx="0" presStyleCnt="3" custScaleY="70340" custLinFactNeighborX="-2332" custLinFactNeighborY="-30446">
        <dgm:presLayoutVars>
          <dgm:chMax val="0"/>
          <dgm:chPref val="0"/>
          <dgm:bulletEnabled val="1"/>
        </dgm:presLayoutVars>
      </dgm:prSet>
      <dgm:spPr/>
      <dgm:t>
        <a:bodyPr/>
        <a:lstStyle/>
        <a:p>
          <a:endParaRPr lang="en-US"/>
        </a:p>
      </dgm:t>
    </dgm:pt>
    <dgm:pt modelId="{272E3CA5-4A85-4B2D-BD9D-1976508F0400}" type="pres">
      <dgm:prSet presAssocID="{4E12E429-8346-44BC-BAD0-25F2AC9CB05F}" presName="Image2" presStyleCnt="0"/>
      <dgm:spPr/>
    </dgm:pt>
    <dgm:pt modelId="{3727390A-7D84-4CC6-8F7E-215469C8CF75}" type="pres">
      <dgm:prSet presAssocID="{4E12E429-8346-44BC-BAD0-25F2AC9CB05F}" presName="Image" presStyleLbl="fgImgPlace1" presStyleIdx="1" presStyleCnt="3" custScaleX="179309" custScaleY="101451" custLinFactNeighborX="98133" custLinFactNeighborY="-9232"/>
      <dgm:spPr/>
    </dgm:pt>
    <dgm:pt modelId="{5BCEB618-30C3-4947-8D70-26C04C1FA227}" type="pres">
      <dgm:prSet presAssocID="{4E12E429-8346-44BC-BAD0-25F2AC9CB05F}" presName="Child2" presStyleLbl="revTx" presStyleIdx="1" presStyleCnt="3" custLinFactNeighborX="-9707" custLinFactNeighborY="-11747">
        <dgm:presLayoutVars>
          <dgm:chMax val="0"/>
          <dgm:chPref val="0"/>
          <dgm:bulletEnabled val="1"/>
        </dgm:presLayoutVars>
      </dgm:prSet>
      <dgm:spPr/>
      <dgm:t>
        <a:bodyPr/>
        <a:lstStyle/>
        <a:p>
          <a:endParaRPr lang="en-US"/>
        </a:p>
      </dgm:t>
    </dgm:pt>
    <dgm:pt modelId="{692E2181-A0C4-4A63-BB70-7369BE7C1C9E}" type="pres">
      <dgm:prSet presAssocID="{CFF1097C-1B4A-49D0-8841-C040376A1174}" presName="Image3" presStyleCnt="0"/>
      <dgm:spPr/>
    </dgm:pt>
    <dgm:pt modelId="{715C8E1C-674E-4996-8133-2EB4036A76D7}" type="pres">
      <dgm:prSet presAssocID="{CFF1097C-1B4A-49D0-8841-C040376A1174}" presName="Image" presStyleLbl="fgImgPlace1" presStyleIdx="2" presStyleCnt="3" custScaleX="212479" custScaleY="91294" custLinFactX="24219" custLinFactNeighborX="100000" custLinFactNeighborY="3059"/>
      <dgm:spPr/>
    </dgm:pt>
    <dgm:pt modelId="{191DEAE4-8CF3-42D1-A938-EDB0653DBF69}" type="pres">
      <dgm:prSet presAssocID="{CFF1097C-1B4A-49D0-8841-C040376A1174}" presName="Child3" presStyleLbl="revTx" presStyleIdx="2" presStyleCnt="3">
        <dgm:presLayoutVars>
          <dgm:chMax val="0"/>
          <dgm:chPref val="0"/>
          <dgm:bulletEnabled val="1"/>
        </dgm:presLayoutVars>
      </dgm:prSet>
      <dgm:spPr/>
      <dgm:t>
        <a:bodyPr/>
        <a:lstStyle/>
        <a:p>
          <a:endParaRPr lang="en-US"/>
        </a:p>
      </dgm:t>
    </dgm:pt>
  </dgm:ptLst>
  <dgm:cxnLst>
    <dgm:cxn modelId="{B992FA35-8FDA-4E1E-93A7-4BE0FC6E47D4}" srcId="{90BABE52-25F1-4A8D-A051-494E997F6362}" destId="{4E12E429-8346-44BC-BAD0-25F2AC9CB05F}" srcOrd="1" destOrd="0" parTransId="{C0C53EC5-B6E3-472E-8368-D2A0D1FE34BA}" sibTransId="{331E1596-7F97-43CB-92A9-451A8423625B}"/>
    <dgm:cxn modelId="{9A61196D-4ABB-474E-8763-9DF43F1E90BB}" type="presOf" srcId="{CFF1097C-1B4A-49D0-8841-C040376A1174}" destId="{191DEAE4-8CF3-42D1-A938-EDB0653DBF69}" srcOrd="0" destOrd="0" presId="urn:microsoft.com/office/officeart/2011/layout/RadialPictureList"/>
    <dgm:cxn modelId="{BACAC51A-23EB-4981-B323-80CA733637A6}" type="presOf" srcId="{1C4FE8F4-0BB0-434A-9DD3-C45840473D40}" destId="{16FB8B59-1242-4C30-ADA1-B2F3CDEAA31D}" srcOrd="0" destOrd="0" presId="urn:microsoft.com/office/officeart/2011/layout/RadialPictureList"/>
    <dgm:cxn modelId="{DB31FC12-DDB0-4CD4-8FB7-2013DDCE56DA}" srcId="{90BABE52-25F1-4A8D-A051-494E997F6362}" destId="{8C467C16-2436-4DC4-8CA7-67A2AD8CBE94}" srcOrd="0" destOrd="0" parTransId="{43C58C4D-C9EE-469F-A471-937E6A2F7509}" sibTransId="{B7595556-4CD4-43CF-88B6-D420B233D0EA}"/>
    <dgm:cxn modelId="{58E1A1F9-8284-445A-B332-014AB75B8E01}" type="presOf" srcId="{90BABE52-25F1-4A8D-A051-494E997F6362}" destId="{D8EC799B-F041-485B-A3A7-545C87B3BF09}" srcOrd="0" destOrd="0" presId="urn:microsoft.com/office/officeart/2011/layout/RadialPictureList"/>
    <dgm:cxn modelId="{9114C1BD-DFC9-4457-8892-F0F41FEDA778}" type="presOf" srcId="{8C467C16-2436-4DC4-8CA7-67A2AD8CBE94}" destId="{FE1FAAD8-199D-4E15-A943-1E7077AB4AA8}" srcOrd="0" destOrd="0" presId="urn:microsoft.com/office/officeart/2011/layout/RadialPictureList"/>
    <dgm:cxn modelId="{ED230C04-CD67-41F3-B3CD-E2EC90AED086}" srcId="{90BABE52-25F1-4A8D-A051-494E997F6362}" destId="{CFF1097C-1B4A-49D0-8841-C040376A1174}" srcOrd="2" destOrd="0" parTransId="{AFEDD804-4F1C-48D3-AFFB-756D7FB03455}" sibTransId="{FE9D75E8-C3B0-44A0-8163-6F9B81AC0984}"/>
    <dgm:cxn modelId="{C32B68D4-9A16-405A-B757-44B7B08D0C59}" srcId="{1C4FE8F4-0BB0-434A-9DD3-C45840473D40}" destId="{90BABE52-25F1-4A8D-A051-494E997F6362}" srcOrd="0" destOrd="0" parTransId="{103AF1A9-448C-4C5E-A047-65CFDF46EEDC}" sibTransId="{199A141C-5A05-423D-9B4C-0119BB8BD7AB}"/>
    <dgm:cxn modelId="{337C04A2-1593-4922-8EC3-CBDE9F2932F2}" type="presOf" srcId="{4E12E429-8346-44BC-BAD0-25F2AC9CB05F}" destId="{5BCEB618-30C3-4947-8D70-26C04C1FA227}" srcOrd="0" destOrd="0" presId="urn:microsoft.com/office/officeart/2011/layout/RadialPictureList"/>
    <dgm:cxn modelId="{EA4CF11F-BE43-4F4D-804E-D7993E0EB8DD}" type="presParOf" srcId="{16FB8B59-1242-4C30-ADA1-B2F3CDEAA31D}" destId="{D8EC799B-F041-485B-A3A7-545C87B3BF09}" srcOrd="0" destOrd="0" presId="urn:microsoft.com/office/officeart/2011/layout/RadialPictureList"/>
    <dgm:cxn modelId="{9D7FB258-9A49-4C8D-B90E-9E5FD45CAF1A}" type="presParOf" srcId="{16FB8B59-1242-4C30-ADA1-B2F3CDEAA31D}" destId="{5BB8927D-ADE7-4036-BE0E-02FDEFED6B9A}" srcOrd="1" destOrd="0" presId="urn:microsoft.com/office/officeart/2011/layout/RadialPictureList"/>
    <dgm:cxn modelId="{1E705924-D1C6-4629-993F-F074CC734553}" type="presParOf" srcId="{16FB8B59-1242-4C30-ADA1-B2F3CDEAA31D}" destId="{478E0771-027C-4434-89BE-22CA4E4C05DF}" srcOrd="2" destOrd="0" presId="urn:microsoft.com/office/officeart/2011/layout/RadialPictureList"/>
    <dgm:cxn modelId="{3C77DF4A-428A-4676-9183-8616A427BB58}" type="presParOf" srcId="{16FB8B59-1242-4C30-ADA1-B2F3CDEAA31D}" destId="{FE1FAAD8-199D-4E15-A943-1E7077AB4AA8}" srcOrd="3" destOrd="0" presId="urn:microsoft.com/office/officeart/2011/layout/RadialPictureList"/>
    <dgm:cxn modelId="{EB9D57CA-05A3-4EDB-9107-6348427A3704}" type="presParOf" srcId="{16FB8B59-1242-4C30-ADA1-B2F3CDEAA31D}" destId="{272E3CA5-4A85-4B2D-BD9D-1976508F0400}" srcOrd="4" destOrd="0" presId="urn:microsoft.com/office/officeart/2011/layout/RadialPictureList"/>
    <dgm:cxn modelId="{BCFB593C-63A0-433A-A2FE-977E426C5DF6}" type="presParOf" srcId="{272E3CA5-4A85-4B2D-BD9D-1976508F0400}" destId="{3727390A-7D84-4CC6-8F7E-215469C8CF75}" srcOrd="0" destOrd="0" presId="urn:microsoft.com/office/officeart/2011/layout/RadialPictureList"/>
    <dgm:cxn modelId="{0D3A58FA-E27A-4406-83B2-17AE2F1808BA}" type="presParOf" srcId="{16FB8B59-1242-4C30-ADA1-B2F3CDEAA31D}" destId="{5BCEB618-30C3-4947-8D70-26C04C1FA227}" srcOrd="5" destOrd="0" presId="urn:microsoft.com/office/officeart/2011/layout/RadialPictureList"/>
    <dgm:cxn modelId="{3029B886-4395-4DF8-9A44-57BA27BF32F0}" type="presParOf" srcId="{16FB8B59-1242-4C30-ADA1-B2F3CDEAA31D}" destId="{692E2181-A0C4-4A63-BB70-7369BE7C1C9E}" srcOrd="6" destOrd="0" presId="urn:microsoft.com/office/officeart/2011/layout/RadialPictureList"/>
    <dgm:cxn modelId="{C379C81D-A189-41E8-954F-15BF1A0556F4}" type="presParOf" srcId="{692E2181-A0C4-4A63-BB70-7369BE7C1C9E}" destId="{715C8E1C-674E-4996-8133-2EB4036A76D7}" srcOrd="0" destOrd="0" presId="urn:microsoft.com/office/officeart/2011/layout/RadialPictureList"/>
    <dgm:cxn modelId="{8C4DD39E-F27F-4641-8B70-EF9CDD97B0C3}" type="presParOf" srcId="{16FB8B59-1242-4C30-ADA1-B2F3CDEAA31D}" destId="{191DEAE4-8CF3-42D1-A938-EDB0653DBF69}" srcOrd="7" destOrd="0" presId="urn:microsoft.com/office/officeart/2011/layout/Radial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6DAC5B-C3AB-410C-BB40-3EDCC619FE6D}">
      <dsp:nvSpPr>
        <dsp:cNvPr id="0" name=""/>
        <dsp:cNvSpPr/>
      </dsp:nvSpPr>
      <dsp:spPr>
        <a:xfrm>
          <a:off x="4457699" y="1542418"/>
          <a:ext cx="3153855" cy="547363"/>
        </a:xfrm>
        <a:custGeom>
          <a:avLst/>
          <a:gdLst/>
          <a:ahLst/>
          <a:cxnLst/>
          <a:rect l="0" t="0" r="0" b="0"/>
          <a:pathLst>
            <a:path>
              <a:moveTo>
                <a:pt x="0" y="0"/>
              </a:moveTo>
              <a:lnTo>
                <a:pt x="0" y="273681"/>
              </a:lnTo>
              <a:lnTo>
                <a:pt x="3153855" y="273681"/>
              </a:lnTo>
              <a:lnTo>
                <a:pt x="3153855" y="5473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EA3261-D980-4AC3-9DEA-9A7FBA29CBA8}">
      <dsp:nvSpPr>
        <dsp:cNvPr id="0" name=""/>
        <dsp:cNvSpPr/>
      </dsp:nvSpPr>
      <dsp:spPr>
        <a:xfrm>
          <a:off x="4411980" y="1542418"/>
          <a:ext cx="91440" cy="547363"/>
        </a:xfrm>
        <a:custGeom>
          <a:avLst/>
          <a:gdLst/>
          <a:ahLst/>
          <a:cxnLst/>
          <a:rect l="0" t="0" r="0" b="0"/>
          <a:pathLst>
            <a:path>
              <a:moveTo>
                <a:pt x="45720" y="0"/>
              </a:moveTo>
              <a:lnTo>
                <a:pt x="45720" y="5473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82024B-BEFB-4F7F-8A5B-7E7D78D466CF}">
      <dsp:nvSpPr>
        <dsp:cNvPr id="0" name=""/>
        <dsp:cNvSpPr/>
      </dsp:nvSpPr>
      <dsp:spPr>
        <a:xfrm>
          <a:off x="1303844" y="1542418"/>
          <a:ext cx="3153855" cy="547363"/>
        </a:xfrm>
        <a:custGeom>
          <a:avLst/>
          <a:gdLst/>
          <a:ahLst/>
          <a:cxnLst/>
          <a:rect l="0" t="0" r="0" b="0"/>
          <a:pathLst>
            <a:path>
              <a:moveTo>
                <a:pt x="3153855" y="0"/>
              </a:moveTo>
              <a:lnTo>
                <a:pt x="3153855" y="273681"/>
              </a:lnTo>
              <a:lnTo>
                <a:pt x="0" y="273681"/>
              </a:lnTo>
              <a:lnTo>
                <a:pt x="0" y="5473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28996E-F799-43CF-952D-7358338D6C63}">
      <dsp:nvSpPr>
        <dsp:cNvPr id="0" name=""/>
        <dsp:cNvSpPr/>
      </dsp:nvSpPr>
      <dsp:spPr>
        <a:xfrm>
          <a:off x="3154453" y="239172"/>
          <a:ext cx="2606492" cy="13032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Tense</a:t>
          </a:r>
          <a:endParaRPr lang="en-US" sz="2600" kern="1200" dirty="0"/>
        </a:p>
      </dsp:txBody>
      <dsp:txXfrm>
        <a:off x="3154453" y="239172"/>
        <a:ext cx="2606492" cy="1303246"/>
      </dsp:txXfrm>
    </dsp:sp>
    <dsp:sp modelId="{2F5D9FB2-6134-49A2-830D-71B729509C50}">
      <dsp:nvSpPr>
        <dsp:cNvPr id="0" name=""/>
        <dsp:cNvSpPr/>
      </dsp:nvSpPr>
      <dsp:spPr>
        <a:xfrm>
          <a:off x="598" y="2089781"/>
          <a:ext cx="2606492" cy="13032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Present</a:t>
          </a:r>
        </a:p>
        <a:p>
          <a:pPr lvl="0" algn="ctr" defTabSz="1155700">
            <a:lnSpc>
              <a:spcPct val="90000"/>
            </a:lnSpc>
            <a:spcBef>
              <a:spcPct val="0"/>
            </a:spcBef>
            <a:spcAft>
              <a:spcPct val="35000"/>
            </a:spcAft>
          </a:pPr>
          <a:r>
            <a:rPr lang="en-US" sz="2600" kern="1200" dirty="0" smtClean="0"/>
            <a:t>I eat Rice/He eats rice. </a:t>
          </a:r>
          <a:endParaRPr lang="en-US" sz="2600" kern="1200" dirty="0"/>
        </a:p>
      </dsp:txBody>
      <dsp:txXfrm>
        <a:off x="598" y="2089781"/>
        <a:ext cx="2606492" cy="1303246"/>
      </dsp:txXfrm>
    </dsp:sp>
    <dsp:sp modelId="{4FBDE4C7-1615-4D37-B6FD-DB33BADE88E7}">
      <dsp:nvSpPr>
        <dsp:cNvPr id="0" name=""/>
        <dsp:cNvSpPr/>
      </dsp:nvSpPr>
      <dsp:spPr>
        <a:xfrm>
          <a:off x="3154453" y="2089781"/>
          <a:ext cx="2606492" cy="13032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Past</a:t>
          </a:r>
        </a:p>
        <a:p>
          <a:pPr lvl="0" algn="ctr" defTabSz="1155700">
            <a:lnSpc>
              <a:spcPct val="90000"/>
            </a:lnSpc>
            <a:spcBef>
              <a:spcPct val="0"/>
            </a:spcBef>
            <a:spcAft>
              <a:spcPct val="35000"/>
            </a:spcAft>
          </a:pPr>
          <a:r>
            <a:rPr lang="en-US" sz="2600" kern="1200" dirty="0" smtClean="0"/>
            <a:t>I ate rice/He ate rice.</a:t>
          </a:r>
          <a:endParaRPr lang="en-US" sz="2600" kern="1200" dirty="0"/>
        </a:p>
      </dsp:txBody>
      <dsp:txXfrm>
        <a:off x="3154453" y="2089781"/>
        <a:ext cx="2606492" cy="1303246"/>
      </dsp:txXfrm>
    </dsp:sp>
    <dsp:sp modelId="{C97C8CF8-3E98-4B90-8142-7A744A0B6D88}">
      <dsp:nvSpPr>
        <dsp:cNvPr id="0" name=""/>
        <dsp:cNvSpPr/>
      </dsp:nvSpPr>
      <dsp:spPr>
        <a:xfrm>
          <a:off x="6308309" y="2089781"/>
          <a:ext cx="2606492" cy="130324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Future</a:t>
          </a:r>
        </a:p>
        <a:p>
          <a:pPr lvl="0" algn="ctr" defTabSz="1155700">
            <a:lnSpc>
              <a:spcPct val="90000"/>
            </a:lnSpc>
            <a:spcBef>
              <a:spcPct val="0"/>
            </a:spcBef>
            <a:spcAft>
              <a:spcPct val="35000"/>
            </a:spcAft>
          </a:pPr>
          <a:r>
            <a:rPr lang="en-US" sz="2600" kern="1200" dirty="0" smtClean="0"/>
            <a:t>I shall eat rice/He will eat rice. </a:t>
          </a:r>
          <a:endParaRPr lang="en-US" sz="2600" kern="1200" dirty="0"/>
        </a:p>
      </dsp:txBody>
      <dsp:txXfrm>
        <a:off x="6308309" y="2089781"/>
        <a:ext cx="2606492" cy="13032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BF2C2-5BF7-4E20-B0EC-B88B10E959F8}">
      <dsp:nvSpPr>
        <dsp:cNvPr id="0" name=""/>
        <dsp:cNvSpPr/>
      </dsp:nvSpPr>
      <dsp:spPr>
        <a:xfrm rot="3899387">
          <a:off x="1809202" y="4740897"/>
          <a:ext cx="1264185" cy="51152"/>
        </a:xfrm>
        <a:custGeom>
          <a:avLst/>
          <a:gdLst/>
          <a:ahLst/>
          <a:cxnLst/>
          <a:rect l="0" t="0" r="0" b="0"/>
          <a:pathLst>
            <a:path>
              <a:moveTo>
                <a:pt x="0" y="25576"/>
              </a:moveTo>
              <a:lnTo>
                <a:pt x="1264185" y="255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5D0B5A-6161-4E67-B4CC-39CFFCAA3AFC}">
      <dsp:nvSpPr>
        <dsp:cNvPr id="0" name=""/>
        <dsp:cNvSpPr/>
      </dsp:nvSpPr>
      <dsp:spPr>
        <a:xfrm rot="1154916">
          <a:off x="2548794" y="4081403"/>
          <a:ext cx="2833880" cy="51152"/>
        </a:xfrm>
        <a:custGeom>
          <a:avLst/>
          <a:gdLst/>
          <a:ahLst/>
          <a:cxnLst/>
          <a:rect l="0" t="0" r="0" b="0"/>
          <a:pathLst>
            <a:path>
              <a:moveTo>
                <a:pt x="0" y="25576"/>
              </a:moveTo>
              <a:lnTo>
                <a:pt x="2833880" y="255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A47CAF-1FAB-4C85-B53B-604034AC0713}">
      <dsp:nvSpPr>
        <dsp:cNvPr id="0" name=""/>
        <dsp:cNvSpPr/>
      </dsp:nvSpPr>
      <dsp:spPr>
        <a:xfrm rot="20475052">
          <a:off x="2563349" y="2636685"/>
          <a:ext cx="2436843" cy="51152"/>
        </a:xfrm>
        <a:custGeom>
          <a:avLst/>
          <a:gdLst/>
          <a:ahLst/>
          <a:cxnLst/>
          <a:rect l="0" t="0" r="0" b="0"/>
          <a:pathLst>
            <a:path>
              <a:moveTo>
                <a:pt x="0" y="25576"/>
              </a:moveTo>
              <a:lnTo>
                <a:pt x="2436843" y="255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59EA50-D263-4C5B-9885-B8F700C2EB96}">
      <dsp:nvSpPr>
        <dsp:cNvPr id="0" name=""/>
        <dsp:cNvSpPr/>
      </dsp:nvSpPr>
      <dsp:spPr>
        <a:xfrm rot="17871008">
          <a:off x="1914988" y="1949028"/>
          <a:ext cx="1169907" cy="51152"/>
        </a:xfrm>
        <a:custGeom>
          <a:avLst/>
          <a:gdLst/>
          <a:ahLst/>
          <a:cxnLst/>
          <a:rect l="0" t="0" r="0" b="0"/>
          <a:pathLst>
            <a:path>
              <a:moveTo>
                <a:pt x="0" y="25576"/>
              </a:moveTo>
              <a:lnTo>
                <a:pt x="1169907" y="255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0E5279-D69F-4FD4-ADB5-74190DFCC8B6}">
      <dsp:nvSpPr>
        <dsp:cNvPr id="0" name=""/>
        <dsp:cNvSpPr/>
      </dsp:nvSpPr>
      <dsp:spPr>
        <a:xfrm>
          <a:off x="561477" y="2127123"/>
          <a:ext cx="2431208" cy="24312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10B931-8DF8-43E2-9742-98ED04569B29}">
      <dsp:nvSpPr>
        <dsp:cNvPr id="0" name=""/>
        <dsp:cNvSpPr/>
      </dsp:nvSpPr>
      <dsp:spPr>
        <a:xfrm>
          <a:off x="1963338" y="56200"/>
          <a:ext cx="2341602" cy="14361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b="1" kern="1200" dirty="0" smtClean="0">
              <a:solidFill>
                <a:schemeClr val="bg1"/>
              </a:solidFill>
            </a:rPr>
            <a:t>Present Indefinite</a:t>
          </a:r>
          <a:endParaRPr lang="en-US" sz="2700" b="1" kern="1200" dirty="0">
            <a:solidFill>
              <a:schemeClr val="bg1"/>
            </a:solidFill>
          </a:endParaRPr>
        </a:p>
      </dsp:txBody>
      <dsp:txXfrm>
        <a:off x="2306258" y="266523"/>
        <a:ext cx="1655762" cy="1015531"/>
      </dsp:txXfrm>
    </dsp:sp>
    <dsp:sp modelId="{CAFDDBC0-F79F-4758-B2DF-D0373EA72627}">
      <dsp:nvSpPr>
        <dsp:cNvPr id="0" name=""/>
        <dsp:cNvSpPr/>
      </dsp:nvSpPr>
      <dsp:spPr>
        <a:xfrm>
          <a:off x="4629190" y="1327446"/>
          <a:ext cx="2757486" cy="115834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b="1" kern="1200" dirty="0" smtClean="0"/>
            <a:t>Present Continuous</a:t>
          </a:r>
          <a:endParaRPr lang="en-US" sz="2700" b="1" kern="1200" dirty="0"/>
        </a:p>
      </dsp:txBody>
      <dsp:txXfrm>
        <a:off x="5033014" y="1497082"/>
        <a:ext cx="1949838" cy="819072"/>
      </dsp:txXfrm>
    </dsp:sp>
    <dsp:sp modelId="{AEFF0909-FF2F-4BD7-B2C6-30B6FA1ABDBB}">
      <dsp:nvSpPr>
        <dsp:cNvPr id="0" name=""/>
        <dsp:cNvSpPr/>
      </dsp:nvSpPr>
      <dsp:spPr>
        <a:xfrm>
          <a:off x="5026955" y="4345129"/>
          <a:ext cx="2632269" cy="11839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b="1" kern="1200" dirty="0" smtClean="0"/>
            <a:t>Present Perfect</a:t>
          </a:r>
          <a:endParaRPr lang="en-US" sz="2700" b="1" kern="1200" dirty="0"/>
        </a:p>
      </dsp:txBody>
      <dsp:txXfrm>
        <a:off x="5412442" y="4518520"/>
        <a:ext cx="1861295" cy="837207"/>
      </dsp:txXfrm>
    </dsp:sp>
    <dsp:sp modelId="{D8B289D8-7610-49F8-9AEA-B5A9C0EFF3F2}">
      <dsp:nvSpPr>
        <dsp:cNvPr id="0" name=""/>
        <dsp:cNvSpPr/>
      </dsp:nvSpPr>
      <dsp:spPr>
        <a:xfrm>
          <a:off x="1433084" y="5330543"/>
          <a:ext cx="3084474" cy="116124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endParaRPr lang="en-US" sz="2700" kern="1200" dirty="0"/>
        </a:p>
      </dsp:txBody>
      <dsp:txXfrm>
        <a:off x="1884795" y="5500604"/>
        <a:ext cx="2181052" cy="8211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C799B-F041-485B-A3A7-545C87B3BF09}">
      <dsp:nvSpPr>
        <dsp:cNvPr id="0" name=""/>
        <dsp:cNvSpPr/>
      </dsp:nvSpPr>
      <dsp:spPr>
        <a:xfrm>
          <a:off x="1315211" y="1710195"/>
          <a:ext cx="2550414" cy="25505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kern="1200" dirty="0" smtClean="0"/>
            <a:t>Present Indefinite Tense</a:t>
          </a:r>
          <a:endParaRPr lang="en-US" sz="3400" kern="1200" dirty="0"/>
        </a:p>
      </dsp:txBody>
      <dsp:txXfrm>
        <a:off x="1688710" y="2083713"/>
        <a:ext cx="1803416" cy="1803504"/>
      </dsp:txXfrm>
    </dsp:sp>
    <dsp:sp modelId="{5BB8927D-ADE7-4036-BE0E-02FDEFED6B9A}">
      <dsp:nvSpPr>
        <dsp:cNvPr id="0" name=""/>
        <dsp:cNvSpPr/>
      </dsp:nvSpPr>
      <dsp:spPr>
        <a:xfrm>
          <a:off x="0" y="292097"/>
          <a:ext cx="5141214" cy="5359403"/>
        </a:xfrm>
        <a:prstGeom prst="blockArc">
          <a:avLst>
            <a:gd name="adj1" fmla="val 17527788"/>
            <a:gd name="adj2" fmla="val 4119114"/>
            <a:gd name="adj3" fmla="val 575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8E0771-027C-4434-89BE-22CA4E4C05DF}">
      <dsp:nvSpPr>
        <dsp:cNvPr id="0" name=""/>
        <dsp:cNvSpPr/>
      </dsp:nvSpPr>
      <dsp:spPr>
        <a:xfrm>
          <a:off x="4711835" y="358897"/>
          <a:ext cx="2773110" cy="136664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1FAAD8-199D-4E15-A943-1E7077AB4AA8}">
      <dsp:nvSpPr>
        <dsp:cNvPr id="0" name=""/>
        <dsp:cNvSpPr/>
      </dsp:nvSpPr>
      <dsp:spPr>
        <a:xfrm>
          <a:off x="5212866" y="559316"/>
          <a:ext cx="1828800" cy="930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l" defTabSz="1377950">
            <a:lnSpc>
              <a:spcPct val="90000"/>
            </a:lnSpc>
            <a:spcBef>
              <a:spcPct val="0"/>
            </a:spcBef>
            <a:spcAft>
              <a:spcPct val="10000"/>
            </a:spcAft>
          </a:pPr>
          <a:r>
            <a:rPr lang="en-US" sz="3100" kern="1200" dirty="0" err="1" smtClean="0"/>
            <a:t>Possitive</a:t>
          </a:r>
          <a:endParaRPr lang="en-US" sz="3100" kern="1200" dirty="0" smtClean="0"/>
        </a:p>
      </dsp:txBody>
      <dsp:txXfrm>
        <a:off x="5212866" y="559316"/>
        <a:ext cx="1828800" cy="930387"/>
      </dsp:txXfrm>
    </dsp:sp>
    <dsp:sp modelId="{3727390A-7D84-4CC6-8F7E-215469C8CF75}">
      <dsp:nvSpPr>
        <dsp:cNvPr id="0" name=""/>
        <dsp:cNvSpPr/>
      </dsp:nvSpPr>
      <dsp:spPr>
        <a:xfrm>
          <a:off x="5112653" y="2162574"/>
          <a:ext cx="2449837" cy="138647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CEB618-30C3-4947-8D70-26C04C1FA227}">
      <dsp:nvSpPr>
        <dsp:cNvPr id="0" name=""/>
        <dsp:cNvSpPr/>
      </dsp:nvSpPr>
      <dsp:spPr>
        <a:xfrm>
          <a:off x="5613678" y="2162574"/>
          <a:ext cx="1828800" cy="132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l" defTabSz="1377950">
            <a:lnSpc>
              <a:spcPct val="90000"/>
            </a:lnSpc>
            <a:spcBef>
              <a:spcPct val="0"/>
            </a:spcBef>
            <a:spcAft>
              <a:spcPct val="10000"/>
            </a:spcAft>
          </a:pPr>
          <a:r>
            <a:rPr lang="en-US" sz="3100" kern="1200" dirty="0" err="1" smtClean="0"/>
            <a:t>Negetive</a:t>
          </a:r>
          <a:endParaRPr lang="en-US" sz="3100" kern="1200" dirty="0"/>
        </a:p>
      </dsp:txBody>
      <dsp:txXfrm>
        <a:off x="5613678" y="2162574"/>
        <a:ext cx="1828800" cy="1322700"/>
      </dsp:txXfrm>
    </dsp:sp>
    <dsp:sp modelId="{715C8E1C-674E-4996-8133-2EB4036A76D7}">
      <dsp:nvSpPr>
        <dsp:cNvPr id="0" name=""/>
        <dsp:cNvSpPr/>
      </dsp:nvSpPr>
      <dsp:spPr>
        <a:xfrm>
          <a:off x="4714396" y="3976690"/>
          <a:ext cx="2903028" cy="1247667"/>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1DEAE4-8CF3-42D1-A938-EDB0653DBF69}">
      <dsp:nvSpPr>
        <dsp:cNvPr id="0" name=""/>
        <dsp:cNvSpPr/>
      </dsp:nvSpPr>
      <dsp:spPr>
        <a:xfrm>
          <a:off x="5255514" y="3903263"/>
          <a:ext cx="1828800" cy="132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l" defTabSz="1377950">
            <a:lnSpc>
              <a:spcPct val="90000"/>
            </a:lnSpc>
            <a:spcBef>
              <a:spcPct val="0"/>
            </a:spcBef>
            <a:spcAft>
              <a:spcPct val="10000"/>
            </a:spcAft>
          </a:pPr>
          <a:r>
            <a:rPr lang="en-US" sz="3100" kern="1200" dirty="0" err="1" smtClean="0"/>
            <a:t>Intergative</a:t>
          </a:r>
          <a:endParaRPr lang="en-US" sz="3100" kern="1200" dirty="0"/>
        </a:p>
      </dsp:txBody>
      <dsp:txXfrm>
        <a:off x="5255514" y="3903263"/>
        <a:ext cx="1828800" cy="132270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A3F914-3006-461D-9449-C5E3F9B49FA7}"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7E49C-6566-4E2B-9D12-072F7DF4687F}" type="slidenum">
              <a:rPr lang="en-US" smtClean="0"/>
              <a:t>‹#›</a:t>
            </a:fld>
            <a:endParaRPr lang="en-US"/>
          </a:p>
        </p:txBody>
      </p:sp>
    </p:spTree>
    <p:extLst>
      <p:ext uri="{BB962C8B-B14F-4D97-AF65-F5344CB8AC3E}">
        <p14:creationId xmlns:p14="http://schemas.microsoft.com/office/powerpoint/2010/main" val="2426051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3F914-3006-461D-9449-C5E3F9B49FA7}"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7E49C-6566-4E2B-9D12-072F7DF4687F}" type="slidenum">
              <a:rPr lang="en-US" smtClean="0"/>
              <a:t>‹#›</a:t>
            </a:fld>
            <a:endParaRPr lang="en-US"/>
          </a:p>
        </p:txBody>
      </p:sp>
    </p:spTree>
    <p:extLst>
      <p:ext uri="{BB962C8B-B14F-4D97-AF65-F5344CB8AC3E}">
        <p14:creationId xmlns:p14="http://schemas.microsoft.com/office/powerpoint/2010/main" val="1247187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3F914-3006-461D-9449-C5E3F9B49FA7}"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7E49C-6566-4E2B-9D12-072F7DF4687F}" type="slidenum">
              <a:rPr lang="en-US" smtClean="0"/>
              <a:t>‹#›</a:t>
            </a:fld>
            <a:endParaRPr lang="en-US"/>
          </a:p>
        </p:txBody>
      </p:sp>
    </p:spTree>
    <p:extLst>
      <p:ext uri="{BB962C8B-B14F-4D97-AF65-F5344CB8AC3E}">
        <p14:creationId xmlns:p14="http://schemas.microsoft.com/office/powerpoint/2010/main" val="62629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3F914-3006-461D-9449-C5E3F9B49FA7}"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7E49C-6566-4E2B-9D12-072F7DF4687F}" type="slidenum">
              <a:rPr lang="en-US" smtClean="0"/>
              <a:t>‹#›</a:t>
            </a:fld>
            <a:endParaRPr lang="en-US"/>
          </a:p>
        </p:txBody>
      </p:sp>
    </p:spTree>
    <p:extLst>
      <p:ext uri="{BB962C8B-B14F-4D97-AF65-F5344CB8AC3E}">
        <p14:creationId xmlns:p14="http://schemas.microsoft.com/office/powerpoint/2010/main" val="2701144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3F914-3006-461D-9449-C5E3F9B49FA7}"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7E49C-6566-4E2B-9D12-072F7DF4687F}" type="slidenum">
              <a:rPr lang="en-US" smtClean="0"/>
              <a:t>‹#›</a:t>
            </a:fld>
            <a:endParaRPr lang="en-US"/>
          </a:p>
        </p:txBody>
      </p:sp>
    </p:spTree>
    <p:extLst>
      <p:ext uri="{BB962C8B-B14F-4D97-AF65-F5344CB8AC3E}">
        <p14:creationId xmlns:p14="http://schemas.microsoft.com/office/powerpoint/2010/main" val="3135715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A3F914-3006-461D-9449-C5E3F9B49FA7}"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7E49C-6566-4E2B-9D12-072F7DF4687F}" type="slidenum">
              <a:rPr lang="en-US" smtClean="0"/>
              <a:t>‹#›</a:t>
            </a:fld>
            <a:endParaRPr lang="en-US"/>
          </a:p>
        </p:txBody>
      </p:sp>
    </p:spTree>
    <p:extLst>
      <p:ext uri="{BB962C8B-B14F-4D97-AF65-F5344CB8AC3E}">
        <p14:creationId xmlns:p14="http://schemas.microsoft.com/office/powerpoint/2010/main" val="300502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A3F914-3006-461D-9449-C5E3F9B49FA7}" type="datetimeFigureOut">
              <a:rPr lang="en-US" smtClean="0"/>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E7E49C-6566-4E2B-9D12-072F7DF4687F}" type="slidenum">
              <a:rPr lang="en-US" smtClean="0"/>
              <a:t>‹#›</a:t>
            </a:fld>
            <a:endParaRPr lang="en-US"/>
          </a:p>
        </p:txBody>
      </p:sp>
    </p:spTree>
    <p:extLst>
      <p:ext uri="{BB962C8B-B14F-4D97-AF65-F5344CB8AC3E}">
        <p14:creationId xmlns:p14="http://schemas.microsoft.com/office/powerpoint/2010/main" val="3613110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A3F914-3006-461D-9449-C5E3F9B49FA7}" type="datetimeFigureOut">
              <a:rPr lang="en-US" smtClean="0"/>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E7E49C-6566-4E2B-9D12-072F7DF4687F}" type="slidenum">
              <a:rPr lang="en-US" smtClean="0"/>
              <a:t>‹#›</a:t>
            </a:fld>
            <a:endParaRPr lang="en-US"/>
          </a:p>
        </p:txBody>
      </p:sp>
    </p:spTree>
    <p:extLst>
      <p:ext uri="{BB962C8B-B14F-4D97-AF65-F5344CB8AC3E}">
        <p14:creationId xmlns:p14="http://schemas.microsoft.com/office/powerpoint/2010/main" val="991125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3F914-3006-461D-9449-C5E3F9B49FA7}" type="datetimeFigureOut">
              <a:rPr lang="en-US" smtClean="0"/>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E7E49C-6566-4E2B-9D12-072F7DF4687F}" type="slidenum">
              <a:rPr lang="en-US" smtClean="0"/>
              <a:t>‹#›</a:t>
            </a:fld>
            <a:endParaRPr lang="en-US"/>
          </a:p>
        </p:txBody>
      </p:sp>
    </p:spTree>
    <p:extLst>
      <p:ext uri="{BB962C8B-B14F-4D97-AF65-F5344CB8AC3E}">
        <p14:creationId xmlns:p14="http://schemas.microsoft.com/office/powerpoint/2010/main" val="407963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3F914-3006-461D-9449-C5E3F9B49FA7}"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7E49C-6566-4E2B-9D12-072F7DF4687F}" type="slidenum">
              <a:rPr lang="en-US" smtClean="0"/>
              <a:t>‹#›</a:t>
            </a:fld>
            <a:endParaRPr lang="en-US"/>
          </a:p>
        </p:txBody>
      </p:sp>
    </p:spTree>
    <p:extLst>
      <p:ext uri="{BB962C8B-B14F-4D97-AF65-F5344CB8AC3E}">
        <p14:creationId xmlns:p14="http://schemas.microsoft.com/office/powerpoint/2010/main" val="115041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3F914-3006-461D-9449-C5E3F9B49FA7}"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7E49C-6566-4E2B-9D12-072F7DF4687F}" type="slidenum">
              <a:rPr lang="en-US" smtClean="0"/>
              <a:t>‹#›</a:t>
            </a:fld>
            <a:endParaRPr lang="en-US"/>
          </a:p>
        </p:txBody>
      </p:sp>
    </p:spTree>
    <p:extLst>
      <p:ext uri="{BB962C8B-B14F-4D97-AF65-F5344CB8AC3E}">
        <p14:creationId xmlns:p14="http://schemas.microsoft.com/office/powerpoint/2010/main" val="39899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A3F914-3006-461D-9449-C5E3F9B49FA7}" type="datetimeFigureOut">
              <a:rPr lang="en-US" smtClean="0"/>
              <a:t>10/21/2020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7E49C-6566-4E2B-9D12-072F7DF4687F}" type="slidenum">
              <a:rPr lang="en-US" smtClean="0"/>
              <a:t>‹#›</a:t>
            </a:fld>
            <a:endParaRPr lang="en-US"/>
          </a:p>
        </p:txBody>
      </p:sp>
    </p:spTree>
    <p:extLst>
      <p:ext uri="{BB962C8B-B14F-4D97-AF65-F5344CB8AC3E}">
        <p14:creationId xmlns:p14="http://schemas.microsoft.com/office/powerpoint/2010/main" val="3125245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hyperlink" Target="http://www.grammarbd.com/en-grammar/verb"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0" y="0"/>
            <a:ext cx="9144000" cy="685800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7896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7924800" cy="4985980"/>
          </a:xfrm>
          <a:prstGeom prst="rect">
            <a:avLst/>
          </a:prstGeom>
        </p:spPr>
        <p:txBody>
          <a:bodyPr wrap="square">
            <a:spAutoFit/>
          </a:bodyPr>
          <a:lstStyle/>
          <a:p>
            <a:pPr fontAlgn="base">
              <a:lnSpc>
                <a:spcPct val="150000"/>
              </a:lnSpc>
            </a:pPr>
            <a:r>
              <a:rPr lang="en-US" sz="2800" b="1" u="sng" dirty="0">
                <a:latin typeface="NikoshBAN" pitchFamily="2" charset="0"/>
                <a:cs typeface="NikoshBAN" pitchFamily="2" charset="0"/>
              </a:rPr>
              <a:t>Positive Sentence:</a:t>
            </a:r>
            <a:endParaRPr lang="en-US" sz="2800" dirty="0">
              <a:latin typeface="NikoshBAN" pitchFamily="2" charset="0"/>
              <a:cs typeface="NikoshBAN" pitchFamily="2" charset="0"/>
            </a:endParaRPr>
          </a:p>
          <a:p>
            <a:pPr fontAlgn="base">
              <a:lnSpc>
                <a:spcPct val="150000"/>
              </a:lnSpc>
            </a:pPr>
            <a:r>
              <a:rPr lang="en-US" sz="2800" b="1" dirty="0">
                <a:latin typeface="NikoshBAN" pitchFamily="2" charset="0"/>
                <a:cs typeface="NikoshBAN" pitchFamily="2" charset="0"/>
              </a:rPr>
              <a:t>Subject + main verb + complement</a:t>
            </a:r>
          </a:p>
          <a:p>
            <a:pPr algn="just" fontAlgn="base">
              <a:lnSpc>
                <a:spcPct val="150000"/>
              </a:lnSpc>
            </a:pPr>
            <a:r>
              <a:rPr lang="en-US" sz="2600" b="1" dirty="0">
                <a:latin typeface="NikoshBAN" pitchFamily="2" charset="0"/>
                <a:cs typeface="NikoshBAN" pitchFamily="2" charset="0"/>
              </a:rPr>
              <a:t>Note</a:t>
            </a:r>
            <a:r>
              <a:rPr lang="en-US" sz="2600" dirty="0">
                <a:latin typeface="NikoshBAN" pitchFamily="2" charset="0"/>
                <a:cs typeface="NikoshBAN" pitchFamily="2" charset="0"/>
              </a:rPr>
              <a:t>: In a sentence, if the subject is a third person singular number (he, she, it, or a singular noun), then </a:t>
            </a:r>
            <a:r>
              <a:rPr lang="en-US" sz="2600" b="1" dirty="0">
                <a:latin typeface="NikoshBAN" pitchFamily="2" charset="0"/>
                <a:cs typeface="NikoshBAN" pitchFamily="2" charset="0"/>
              </a:rPr>
              <a:t>‘s’, ‘</a:t>
            </a:r>
            <a:r>
              <a:rPr lang="en-US" sz="2600" b="1" dirty="0" err="1">
                <a:latin typeface="NikoshBAN" pitchFamily="2" charset="0"/>
                <a:cs typeface="NikoshBAN" pitchFamily="2" charset="0"/>
              </a:rPr>
              <a:t>es</a:t>
            </a:r>
            <a:r>
              <a:rPr lang="en-US" sz="2600" b="1" dirty="0">
                <a:latin typeface="NikoshBAN" pitchFamily="2" charset="0"/>
                <a:cs typeface="NikoshBAN" pitchFamily="2" charset="0"/>
              </a:rPr>
              <a:t>’, ‘</a:t>
            </a:r>
            <a:r>
              <a:rPr lang="en-US" sz="2600" b="1" dirty="0" err="1">
                <a:latin typeface="NikoshBAN" pitchFamily="2" charset="0"/>
                <a:cs typeface="NikoshBAN" pitchFamily="2" charset="0"/>
              </a:rPr>
              <a:t>ies</a:t>
            </a:r>
            <a:r>
              <a:rPr lang="en-US" sz="2600" b="1" dirty="0">
                <a:latin typeface="NikoshBAN" pitchFamily="2" charset="0"/>
                <a:cs typeface="NikoshBAN" pitchFamily="2" charset="0"/>
              </a:rPr>
              <a:t>’</a:t>
            </a:r>
            <a:r>
              <a:rPr lang="en-US" sz="2600" dirty="0">
                <a:latin typeface="NikoshBAN" pitchFamily="2" charset="0"/>
                <a:cs typeface="NikoshBAN" pitchFamily="2" charset="0"/>
              </a:rPr>
              <a:t> is added with the main verb in the sentence. But, if the subject is plural, there will be no addition of ‘s’, ‘</a:t>
            </a:r>
            <a:r>
              <a:rPr lang="en-US" sz="2600" dirty="0" err="1">
                <a:latin typeface="NikoshBAN" pitchFamily="2" charset="0"/>
                <a:cs typeface="NikoshBAN" pitchFamily="2" charset="0"/>
              </a:rPr>
              <a:t>es</a:t>
            </a:r>
            <a:r>
              <a:rPr lang="en-US" sz="2600" dirty="0">
                <a:latin typeface="NikoshBAN" pitchFamily="2" charset="0"/>
                <a:cs typeface="NikoshBAN" pitchFamily="2" charset="0"/>
              </a:rPr>
              <a:t>’, or ‘</a:t>
            </a:r>
            <a:r>
              <a:rPr lang="en-US" sz="2600" dirty="0" err="1">
                <a:latin typeface="NikoshBAN" pitchFamily="2" charset="0"/>
                <a:cs typeface="NikoshBAN" pitchFamily="2" charset="0"/>
              </a:rPr>
              <a:t>ies</a:t>
            </a:r>
            <a:r>
              <a:rPr lang="en-US" sz="2600" dirty="0">
                <a:latin typeface="NikoshBAN" pitchFamily="2" charset="0"/>
                <a:cs typeface="NikoshBAN" pitchFamily="2" charset="0"/>
              </a:rPr>
              <a:t>’.</a:t>
            </a:r>
            <a:endParaRPr lang="en-US" sz="2600" dirty="0">
              <a:latin typeface="NikoshBAN" pitchFamily="2" charset="0"/>
              <a:cs typeface="NikoshBAN" pitchFamily="2" charset="0"/>
            </a:endParaRPr>
          </a:p>
        </p:txBody>
      </p:sp>
    </p:spTree>
    <p:extLst>
      <p:ext uri="{BB962C8B-B14F-4D97-AF65-F5344CB8AC3E}">
        <p14:creationId xmlns:p14="http://schemas.microsoft.com/office/powerpoint/2010/main" val="3913676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circle(in)">
                                      <p:cBhvr>
                                        <p:cTn id="19"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229600" cy="6001643"/>
          </a:xfrm>
          <a:prstGeom prst="rect">
            <a:avLst/>
          </a:prstGeom>
        </p:spPr>
        <p:txBody>
          <a:bodyPr wrap="square">
            <a:spAutoFit/>
          </a:bodyPr>
          <a:lstStyle/>
          <a:p>
            <a:pPr algn="ctr" fontAlgn="base">
              <a:lnSpc>
                <a:spcPct val="150000"/>
              </a:lnSpc>
            </a:pPr>
            <a:r>
              <a:rPr lang="en-US" sz="2800" b="1" dirty="0"/>
              <a:t>Example:</a:t>
            </a:r>
            <a:endParaRPr lang="en-US" sz="2800" dirty="0"/>
          </a:p>
          <a:p>
            <a:pPr fontAlgn="base">
              <a:lnSpc>
                <a:spcPct val="150000"/>
              </a:lnSpc>
            </a:pPr>
            <a:r>
              <a:rPr lang="en-US" sz="2800" dirty="0"/>
              <a:t>I go to the market. </a:t>
            </a:r>
            <a:r>
              <a:rPr lang="en-US" sz="2600" dirty="0"/>
              <a:t>(using the root form ‘go’)</a:t>
            </a:r>
          </a:p>
          <a:p>
            <a:pPr algn="just" fontAlgn="base">
              <a:lnSpc>
                <a:spcPct val="150000"/>
              </a:lnSpc>
            </a:pPr>
            <a:r>
              <a:rPr lang="en-US" sz="2800" dirty="0"/>
              <a:t>He goes to the market. </a:t>
            </a:r>
            <a:r>
              <a:rPr lang="en-US" sz="2600" dirty="0"/>
              <a:t>(root form of the verb is ‘go’ but ‘he’ is a third person singular number that’s why an extra ‘</a:t>
            </a:r>
            <a:r>
              <a:rPr lang="en-US" sz="2600" dirty="0" err="1"/>
              <a:t>es</a:t>
            </a:r>
            <a:r>
              <a:rPr lang="en-US" sz="2600" dirty="0"/>
              <a:t>’ is added with the verb)</a:t>
            </a:r>
          </a:p>
          <a:p>
            <a:pPr fontAlgn="base">
              <a:lnSpc>
                <a:spcPct val="150000"/>
              </a:lnSpc>
            </a:pPr>
            <a:r>
              <a:rPr lang="en-US" sz="2800" dirty="0" err="1"/>
              <a:t>Hasina</a:t>
            </a:r>
            <a:r>
              <a:rPr lang="en-US" sz="2800" dirty="0"/>
              <a:t> wants a cup of tea. </a:t>
            </a:r>
            <a:r>
              <a:rPr lang="en-US" sz="2600" dirty="0"/>
              <a:t>(</a:t>
            </a:r>
            <a:r>
              <a:rPr lang="en-US" sz="2600" dirty="0" err="1"/>
              <a:t>Hasina</a:t>
            </a:r>
            <a:r>
              <a:rPr lang="en-US" sz="2600" dirty="0"/>
              <a:t> is third person singular number</a:t>
            </a:r>
            <a:r>
              <a:rPr lang="en-US" sz="2600" dirty="0" smtClean="0"/>
              <a:t>)</a:t>
            </a:r>
          </a:p>
          <a:p>
            <a:pPr fontAlgn="base">
              <a:lnSpc>
                <a:spcPct val="150000"/>
              </a:lnSpc>
            </a:pPr>
            <a:r>
              <a:rPr lang="en-US" sz="2800" dirty="0"/>
              <a:t>The boys play cricket. </a:t>
            </a:r>
            <a:r>
              <a:rPr lang="en-US" sz="2600" dirty="0"/>
              <a:t>(‘the boys’ = a third person plural number, that’s why there is no ‘s’ with the verb)</a:t>
            </a:r>
          </a:p>
          <a:p>
            <a:pPr fontAlgn="base"/>
            <a:endParaRPr lang="en-US" dirty="0"/>
          </a:p>
        </p:txBody>
      </p:sp>
    </p:spTree>
    <p:extLst>
      <p:ext uri="{BB962C8B-B14F-4D97-AF65-F5344CB8AC3E}">
        <p14:creationId xmlns:p14="http://schemas.microsoft.com/office/powerpoint/2010/main" val="169835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circle(in)">
                                      <p:cBhvr>
                                        <p:cTn id="19" dur="2000"/>
                                        <p:tgtEl>
                                          <p:spTgt spid="2">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circle(in)">
                                      <p:cBhvr>
                                        <p:cTn id="24" dur="2000"/>
                                        <p:tgtEl>
                                          <p:spTgt spid="2">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6140142"/>
          </a:xfrm>
          <a:prstGeom prst="rect">
            <a:avLst/>
          </a:prstGeom>
        </p:spPr>
        <p:txBody>
          <a:bodyPr wrap="square">
            <a:spAutoFit/>
          </a:bodyPr>
          <a:lstStyle/>
          <a:p>
            <a:pPr algn="ctr" fontAlgn="base">
              <a:spcBef>
                <a:spcPts val="600"/>
              </a:spcBef>
            </a:pPr>
            <a:r>
              <a:rPr lang="en-US" sz="2800" b="1" u="sng" dirty="0"/>
              <a:t>Negative Sentence:</a:t>
            </a:r>
            <a:endParaRPr lang="en-US" sz="2800" dirty="0"/>
          </a:p>
          <a:p>
            <a:pPr fontAlgn="base">
              <a:spcBef>
                <a:spcPts val="600"/>
              </a:spcBef>
            </a:pPr>
            <a:r>
              <a:rPr lang="en-US" sz="2800" b="1" dirty="0"/>
              <a:t>Subject + Do not/Does not + main verb + object</a:t>
            </a:r>
            <a:endParaRPr lang="en-US" sz="2800" dirty="0"/>
          </a:p>
          <a:p>
            <a:pPr algn="just" fontAlgn="base">
              <a:spcBef>
                <a:spcPts val="600"/>
              </a:spcBef>
            </a:pPr>
            <a:r>
              <a:rPr lang="en-US" sz="2400" b="1" dirty="0" smtClean="0"/>
              <a:t>	Note</a:t>
            </a:r>
            <a:r>
              <a:rPr lang="en-US" sz="2400" b="1" dirty="0"/>
              <a:t>:</a:t>
            </a:r>
            <a:r>
              <a:rPr lang="en-US" sz="2400" dirty="0"/>
              <a:t> If the subject is ‘he/she/it or a singular noun’ then ‘Does not’ will be used to make it negative. If the subject of a sentence is ‘I/you/we/they’ or a plural noun, then ‘Do not’ will be used to make it negative.</a:t>
            </a:r>
          </a:p>
          <a:p>
            <a:pPr fontAlgn="base">
              <a:spcBef>
                <a:spcPts val="600"/>
              </a:spcBef>
            </a:pPr>
            <a:r>
              <a:rPr lang="en-US" sz="2800" b="1" dirty="0"/>
              <a:t>Example:</a:t>
            </a:r>
            <a:endParaRPr lang="en-US" sz="2800" dirty="0"/>
          </a:p>
          <a:p>
            <a:pPr fontAlgn="base">
              <a:spcBef>
                <a:spcPts val="600"/>
              </a:spcBef>
            </a:pPr>
            <a:r>
              <a:rPr lang="en-US" sz="2800" b="1" dirty="0"/>
              <a:t>Positive</a:t>
            </a:r>
            <a:r>
              <a:rPr lang="en-US" sz="2800" dirty="0"/>
              <a:t>: I eat rice</a:t>
            </a:r>
            <a:r>
              <a:rPr lang="en-US" sz="2800" dirty="0" smtClean="0"/>
              <a:t>.</a:t>
            </a:r>
          </a:p>
          <a:p>
            <a:pPr fontAlgn="base">
              <a:spcBef>
                <a:spcPts val="600"/>
              </a:spcBef>
            </a:pPr>
            <a:r>
              <a:rPr lang="en-US" sz="2800" b="1" dirty="0" smtClean="0"/>
              <a:t>Negative</a:t>
            </a:r>
            <a:r>
              <a:rPr lang="en-US" sz="2800" dirty="0"/>
              <a:t>: I do not eat rice</a:t>
            </a:r>
            <a:r>
              <a:rPr lang="en-US" sz="2800" dirty="0" smtClean="0"/>
              <a:t>.</a:t>
            </a:r>
          </a:p>
          <a:p>
            <a:pPr fontAlgn="base">
              <a:spcBef>
                <a:spcPts val="600"/>
              </a:spcBef>
            </a:pPr>
            <a:r>
              <a:rPr lang="en-US" sz="2800" b="1" dirty="0" smtClean="0"/>
              <a:t>Positive</a:t>
            </a:r>
            <a:r>
              <a:rPr lang="en-US" sz="2800" dirty="0"/>
              <a:t>: He goes to School</a:t>
            </a:r>
            <a:r>
              <a:rPr lang="en-US" sz="2800" dirty="0" smtClean="0"/>
              <a:t>.</a:t>
            </a:r>
          </a:p>
          <a:p>
            <a:pPr fontAlgn="base">
              <a:spcBef>
                <a:spcPts val="600"/>
              </a:spcBef>
            </a:pPr>
            <a:r>
              <a:rPr lang="en-US" sz="2800" b="1" dirty="0" smtClean="0"/>
              <a:t>Negative</a:t>
            </a:r>
            <a:r>
              <a:rPr lang="en-US" sz="2800" dirty="0"/>
              <a:t>: He does not go to School.</a:t>
            </a:r>
          </a:p>
          <a:p>
            <a:pPr fontAlgn="base">
              <a:spcBef>
                <a:spcPts val="600"/>
              </a:spcBef>
            </a:pPr>
            <a:r>
              <a:rPr lang="en-US" sz="2800" b="1" dirty="0"/>
              <a:t>Positive</a:t>
            </a:r>
            <a:r>
              <a:rPr lang="en-US" sz="2800" dirty="0"/>
              <a:t>: He walks in the evening</a:t>
            </a:r>
            <a:r>
              <a:rPr lang="en-US" sz="2800" dirty="0" smtClean="0"/>
              <a:t>.</a:t>
            </a:r>
          </a:p>
          <a:p>
            <a:pPr fontAlgn="base">
              <a:spcBef>
                <a:spcPts val="600"/>
              </a:spcBef>
            </a:pPr>
            <a:r>
              <a:rPr lang="en-US" sz="2800" b="1" dirty="0" smtClean="0"/>
              <a:t>Negative</a:t>
            </a:r>
            <a:r>
              <a:rPr lang="en-US" sz="2800" dirty="0"/>
              <a:t>: He does not walk in the evening</a:t>
            </a:r>
            <a:r>
              <a:rPr lang="en-US" sz="2800" dirty="0" smtClean="0"/>
              <a:t>.</a:t>
            </a:r>
            <a:endParaRPr lang="en-US" sz="2800" dirty="0"/>
          </a:p>
        </p:txBody>
      </p:sp>
    </p:spTree>
    <p:extLst>
      <p:ext uri="{BB962C8B-B14F-4D97-AF65-F5344CB8AC3E}">
        <p14:creationId xmlns:p14="http://schemas.microsoft.com/office/powerpoint/2010/main" val="293780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circle(in)">
                                      <p:cBhvr>
                                        <p:cTn id="33" dur="2000"/>
                                        <p:tgtEl>
                                          <p:spTgt spid="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circle(in)">
                                      <p:cBhvr>
                                        <p:cTn id="38" dur="2000"/>
                                        <p:tgtEl>
                                          <p:spTgt spid="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circle(in)">
                                      <p:cBhvr>
                                        <p:cTn id="43" dur="2000"/>
                                        <p:tgtEl>
                                          <p:spTgt spid="2">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Effect transition="in" filter="circle(in)">
                                      <p:cBhvr>
                                        <p:cTn id="48" dur="2000"/>
                                        <p:tgtEl>
                                          <p:spTgt spid="2">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nodeType="clickEffect">
                                  <p:stCondLst>
                                    <p:cond delay="0"/>
                                  </p:stCondLst>
                                  <p:childTnLst>
                                    <p:set>
                                      <p:cBhvr>
                                        <p:cTn id="52" dur="1" fill="hold">
                                          <p:stCondLst>
                                            <p:cond delay="0"/>
                                          </p:stCondLst>
                                        </p:cTn>
                                        <p:tgtEl>
                                          <p:spTgt spid="2">
                                            <p:txEl>
                                              <p:pRg st="8" end="8"/>
                                            </p:txEl>
                                          </p:spTgt>
                                        </p:tgtEl>
                                        <p:attrNameLst>
                                          <p:attrName>style.visibility</p:attrName>
                                        </p:attrNameLst>
                                      </p:cBhvr>
                                      <p:to>
                                        <p:strVal val="visible"/>
                                      </p:to>
                                    </p:set>
                                    <p:animEffect transition="in" filter="circle(in)">
                                      <p:cBhvr>
                                        <p:cTn id="53" dur="2000"/>
                                        <p:tgtEl>
                                          <p:spTgt spid="2">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nodeType="clickEffect">
                                  <p:stCondLst>
                                    <p:cond delay="0"/>
                                  </p:stCondLst>
                                  <p:childTnLst>
                                    <p:set>
                                      <p:cBhvr>
                                        <p:cTn id="57" dur="1" fill="hold">
                                          <p:stCondLst>
                                            <p:cond delay="0"/>
                                          </p:stCondLst>
                                        </p:cTn>
                                        <p:tgtEl>
                                          <p:spTgt spid="2">
                                            <p:txEl>
                                              <p:pRg st="9" end="9"/>
                                            </p:txEl>
                                          </p:spTgt>
                                        </p:tgtEl>
                                        <p:attrNameLst>
                                          <p:attrName>style.visibility</p:attrName>
                                        </p:attrNameLst>
                                      </p:cBhvr>
                                      <p:to>
                                        <p:strVal val="visible"/>
                                      </p:to>
                                    </p:set>
                                    <p:animEffect transition="in" filter="circle(in)">
                                      <p:cBhvr>
                                        <p:cTn id="58"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839200" cy="6340197"/>
          </a:xfrm>
          <a:prstGeom prst="rect">
            <a:avLst/>
          </a:prstGeom>
        </p:spPr>
        <p:txBody>
          <a:bodyPr wrap="square">
            <a:spAutoFit/>
          </a:bodyPr>
          <a:lstStyle/>
          <a:p>
            <a:pPr algn="ctr" fontAlgn="base">
              <a:spcBef>
                <a:spcPts val="600"/>
              </a:spcBef>
              <a:spcAft>
                <a:spcPts val="600"/>
              </a:spcAft>
            </a:pPr>
            <a:r>
              <a:rPr lang="en-US" sz="2800" b="1" u="sng" dirty="0"/>
              <a:t>Question Sentence:</a:t>
            </a:r>
            <a:endParaRPr lang="en-US" sz="2800" dirty="0"/>
          </a:p>
          <a:p>
            <a:pPr fontAlgn="base">
              <a:spcBef>
                <a:spcPts val="600"/>
              </a:spcBef>
              <a:spcAft>
                <a:spcPts val="600"/>
              </a:spcAft>
            </a:pPr>
            <a:r>
              <a:rPr lang="en-US" sz="2400" b="1" dirty="0"/>
              <a:t>Do/ Does + Subject + Main verb + Object + Note of interrogation (?)</a:t>
            </a:r>
            <a:endParaRPr lang="en-US" sz="2400" dirty="0"/>
          </a:p>
          <a:p>
            <a:pPr algn="just" fontAlgn="base">
              <a:spcBef>
                <a:spcPts val="600"/>
              </a:spcBef>
              <a:spcAft>
                <a:spcPts val="600"/>
              </a:spcAft>
            </a:pPr>
            <a:r>
              <a:rPr lang="en-US" sz="2400" b="1" dirty="0" smtClean="0"/>
              <a:t>	Note</a:t>
            </a:r>
            <a:r>
              <a:rPr lang="en-US" sz="2400" b="1" dirty="0"/>
              <a:t>: </a:t>
            </a:r>
            <a:r>
              <a:rPr lang="en-US" sz="2400" dirty="0"/>
              <a:t>If the sentence starts with the subject ‘he/she/it or a singular noun’ then ‘Does’ is used to make it Interrogative. If the sentence starts with the subject ‘I/we/you/they or a plural noun’ then ‘Do’ is used to make it Interrogative.</a:t>
            </a:r>
          </a:p>
          <a:p>
            <a:pPr fontAlgn="base">
              <a:spcBef>
                <a:spcPts val="600"/>
              </a:spcBef>
              <a:spcAft>
                <a:spcPts val="600"/>
              </a:spcAft>
            </a:pPr>
            <a:r>
              <a:rPr lang="en-US" sz="2400" b="1" dirty="0"/>
              <a:t>Example:</a:t>
            </a:r>
            <a:endParaRPr lang="en-US" sz="2400" dirty="0"/>
          </a:p>
          <a:p>
            <a:pPr fontAlgn="base">
              <a:spcBef>
                <a:spcPts val="600"/>
              </a:spcBef>
              <a:spcAft>
                <a:spcPts val="600"/>
              </a:spcAft>
            </a:pPr>
            <a:r>
              <a:rPr lang="en-US" sz="2400" b="1" dirty="0"/>
              <a:t>Positive:</a:t>
            </a:r>
            <a:r>
              <a:rPr lang="en-US" sz="2400" dirty="0"/>
              <a:t> He sings a song</a:t>
            </a:r>
            <a:r>
              <a:rPr lang="en-US" sz="2400" dirty="0" smtClean="0"/>
              <a:t>.</a:t>
            </a:r>
          </a:p>
          <a:p>
            <a:pPr fontAlgn="base">
              <a:spcBef>
                <a:spcPts val="600"/>
              </a:spcBef>
              <a:spcAft>
                <a:spcPts val="600"/>
              </a:spcAft>
            </a:pPr>
            <a:r>
              <a:rPr lang="en-US" sz="2400" b="1" dirty="0" smtClean="0"/>
              <a:t>Interrogative</a:t>
            </a:r>
            <a:r>
              <a:rPr lang="en-US" sz="2400" b="1" dirty="0"/>
              <a:t>:</a:t>
            </a:r>
            <a:r>
              <a:rPr lang="en-US" sz="2400" dirty="0"/>
              <a:t> Does he sing a song?</a:t>
            </a:r>
          </a:p>
          <a:p>
            <a:pPr fontAlgn="base">
              <a:spcBef>
                <a:spcPts val="600"/>
              </a:spcBef>
              <a:spcAft>
                <a:spcPts val="600"/>
              </a:spcAft>
            </a:pPr>
            <a:r>
              <a:rPr lang="en-US" sz="2400" b="1" dirty="0"/>
              <a:t>Positive:</a:t>
            </a:r>
            <a:r>
              <a:rPr lang="en-US" sz="2400" dirty="0"/>
              <a:t> She likes to talk to you</a:t>
            </a:r>
            <a:r>
              <a:rPr lang="en-US" sz="2400" dirty="0" smtClean="0"/>
              <a:t>.</a:t>
            </a:r>
          </a:p>
          <a:p>
            <a:pPr fontAlgn="base">
              <a:spcBef>
                <a:spcPts val="600"/>
              </a:spcBef>
              <a:spcAft>
                <a:spcPts val="600"/>
              </a:spcAft>
            </a:pPr>
            <a:r>
              <a:rPr lang="en-US" sz="2400" b="1" dirty="0" smtClean="0"/>
              <a:t>Interrogative</a:t>
            </a:r>
            <a:r>
              <a:rPr lang="en-US" sz="2400" b="1" dirty="0"/>
              <a:t>:</a:t>
            </a:r>
            <a:r>
              <a:rPr lang="en-US" sz="2400" dirty="0"/>
              <a:t> Does she like to talk to you</a:t>
            </a:r>
            <a:r>
              <a:rPr lang="en-US" sz="2400" dirty="0" smtClean="0"/>
              <a:t>?</a:t>
            </a:r>
          </a:p>
          <a:p>
            <a:pPr fontAlgn="base">
              <a:spcBef>
                <a:spcPts val="600"/>
              </a:spcBef>
              <a:spcAft>
                <a:spcPts val="600"/>
              </a:spcAft>
            </a:pPr>
            <a:r>
              <a:rPr lang="en-US" sz="2400" b="1" dirty="0"/>
              <a:t>Positive:</a:t>
            </a:r>
            <a:r>
              <a:rPr lang="en-US" sz="2400" dirty="0"/>
              <a:t> We try to do the assignment</a:t>
            </a:r>
            <a:r>
              <a:rPr lang="en-US" sz="2400" dirty="0" smtClean="0"/>
              <a:t>.</a:t>
            </a:r>
          </a:p>
          <a:p>
            <a:pPr fontAlgn="base">
              <a:spcBef>
                <a:spcPts val="600"/>
              </a:spcBef>
              <a:spcAft>
                <a:spcPts val="600"/>
              </a:spcAft>
            </a:pPr>
            <a:r>
              <a:rPr lang="en-US" sz="2400" b="1" dirty="0" smtClean="0"/>
              <a:t>Interrogative</a:t>
            </a:r>
            <a:r>
              <a:rPr lang="en-US" sz="2400" b="1" dirty="0"/>
              <a:t>:</a:t>
            </a:r>
            <a:r>
              <a:rPr lang="en-US" sz="2400" dirty="0"/>
              <a:t> Do we try to do the assignment</a:t>
            </a:r>
            <a:r>
              <a:rPr lang="en-US" sz="2400" dirty="0" smtClean="0"/>
              <a:t>?</a:t>
            </a:r>
            <a:endParaRPr lang="en-US" sz="2400" dirty="0"/>
          </a:p>
        </p:txBody>
      </p:sp>
    </p:spTree>
    <p:extLst>
      <p:ext uri="{BB962C8B-B14F-4D97-AF65-F5344CB8AC3E}">
        <p14:creationId xmlns:p14="http://schemas.microsoft.com/office/powerpoint/2010/main" val="163503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circle(in)">
                                      <p:cBhvr>
                                        <p:cTn id="26" dur="20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1000"/>
                                        <p:tgtEl>
                                          <p:spTgt spid="2">
                                            <p:txEl>
                                              <p:pRg st="5" end="5"/>
                                            </p:txEl>
                                          </p:spTgt>
                                        </p:tgtEl>
                                      </p:cBhvr>
                                    </p:animEffect>
                                    <p:anim calcmode="lin" valueType="num">
                                      <p:cBhvr>
                                        <p:cTn id="3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fade">
                                      <p:cBhvr>
                                        <p:cTn id="45" dur="1000"/>
                                        <p:tgtEl>
                                          <p:spTgt spid="2">
                                            <p:txEl>
                                              <p:pRg st="6" end="6"/>
                                            </p:txEl>
                                          </p:spTgt>
                                        </p:tgtEl>
                                      </p:cBhvr>
                                    </p:animEffect>
                                    <p:anim calcmode="lin" valueType="num">
                                      <p:cBhvr>
                                        <p:cTn id="4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2">
                                            <p:txEl>
                                              <p:pRg st="7" end="7"/>
                                            </p:txEl>
                                          </p:spTgt>
                                        </p:tgtEl>
                                        <p:attrNameLst>
                                          <p:attrName>style.visibility</p:attrName>
                                        </p:attrNameLst>
                                      </p:cBhvr>
                                      <p:to>
                                        <p:strVal val="visible"/>
                                      </p:to>
                                    </p:set>
                                    <p:animEffect transition="in" filter="fade">
                                      <p:cBhvr>
                                        <p:cTn id="52" dur="1000"/>
                                        <p:tgtEl>
                                          <p:spTgt spid="2">
                                            <p:txEl>
                                              <p:pRg st="7" end="7"/>
                                            </p:txEl>
                                          </p:spTgt>
                                        </p:tgtEl>
                                      </p:cBhvr>
                                    </p:animEffect>
                                    <p:anim calcmode="lin" valueType="num">
                                      <p:cBhvr>
                                        <p:cTn id="5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nodeType="clickEffect">
                                  <p:stCondLst>
                                    <p:cond delay="0"/>
                                  </p:stCondLst>
                                  <p:childTnLst>
                                    <p:set>
                                      <p:cBhvr>
                                        <p:cTn id="58" dur="1" fill="hold">
                                          <p:stCondLst>
                                            <p:cond delay="0"/>
                                          </p:stCondLst>
                                        </p:cTn>
                                        <p:tgtEl>
                                          <p:spTgt spid="2">
                                            <p:txEl>
                                              <p:pRg st="8" end="8"/>
                                            </p:txEl>
                                          </p:spTgt>
                                        </p:tgtEl>
                                        <p:attrNameLst>
                                          <p:attrName>style.visibility</p:attrName>
                                        </p:attrNameLst>
                                      </p:cBhvr>
                                      <p:to>
                                        <p:strVal val="visible"/>
                                      </p:to>
                                    </p:set>
                                    <p:animEffect transition="in" filter="circle(in)">
                                      <p:cBhvr>
                                        <p:cTn id="59" dur="2000"/>
                                        <p:tgtEl>
                                          <p:spTgt spid="2">
                                            <p:txEl>
                                              <p:pRg st="8" end="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nodeType="clickEffect">
                                  <p:stCondLst>
                                    <p:cond delay="0"/>
                                  </p:stCondLst>
                                  <p:childTnLst>
                                    <p:set>
                                      <p:cBhvr>
                                        <p:cTn id="63" dur="1" fill="hold">
                                          <p:stCondLst>
                                            <p:cond delay="0"/>
                                          </p:stCondLst>
                                        </p:cTn>
                                        <p:tgtEl>
                                          <p:spTgt spid="2">
                                            <p:txEl>
                                              <p:pRg st="9" end="9"/>
                                            </p:txEl>
                                          </p:spTgt>
                                        </p:tgtEl>
                                        <p:attrNameLst>
                                          <p:attrName>style.visibility</p:attrName>
                                        </p:attrNameLst>
                                      </p:cBhvr>
                                      <p:to>
                                        <p:strVal val="visible"/>
                                      </p:to>
                                    </p:set>
                                    <p:animEffect transition="in" filter="circle(in)">
                                      <p:cBhvr>
                                        <p:cTn id="64"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0" y="76200"/>
            <a:ext cx="9144000" cy="6781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smtClean="0">
                <a:ln w="22225">
                  <a:solidFill>
                    <a:schemeClr val="accent2"/>
                  </a:solidFill>
                  <a:prstDash val="solid"/>
                </a:ln>
                <a:solidFill>
                  <a:schemeClr val="accent2">
                    <a:lumMod val="40000"/>
                    <a:lumOff val="60000"/>
                  </a:schemeClr>
                </a:solidFill>
              </a:rPr>
              <a:t>Allah Hafiz</a:t>
            </a:r>
            <a:endParaRPr lang="en-US" sz="96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45509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grpId="0" nodeType="clickEffect">
                                  <p:stCondLst>
                                    <p:cond delay="0"/>
                                  </p:stCondLst>
                                  <p:childTnLst>
                                    <p:animEffect transition="out" filter="fade">
                                      <p:cBhvr>
                                        <p:cTn id="11" dur="1000"/>
                                        <p:tgtEl>
                                          <p:spTgt spid="3">
                                            <p:txEl>
                                              <p:pRg st="0" end="0"/>
                                            </p:txEl>
                                          </p:spTgt>
                                        </p:tgtEl>
                                      </p:cBhvr>
                                    </p:animEffect>
                                    <p:anim calcmode="lin" valueType="num">
                                      <p:cBhvr>
                                        <p:cTn id="12"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p:tgtEl>
                                          <p:spTgt spid="3">
                                            <p:txEl>
                                              <p:pRg st="0" end="0"/>
                                            </p:txEl>
                                          </p:spTgt>
                                        </p:tgtEl>
                                        <p:attrNameLst>
                                          <p:attrName>ppt_y</p:attrName>
                                        </p:attrNameLst>
                                      </p:cBhvr>
                                      <p:tavLst>
                                        <p:tav tm="0">
                                          <p:val>
                                            <p:strVal val="ppt_y"/>
                                          </p:val>
                                        </p:tav>
                                        <p:tav tm="100000">
                                          <p:val>
                                            <p:strVal val="ppt_y+.1"/>
                                          </p:val>
                                        </p:tav>
                                      </p:tavLst>
                                    </p:anim>
                                    <p:set>
                                      <p:cBhvr>
                                        <p:cTn id="14" dur="1" fill="hold">
                                          <p:stCondLst>
                                            <p:cond delay="999"/>
                                          </p:stCondLst>
                                        </p:cTn>
                                        <p:tgtEl>
                                          <p:spTgt spid="3">
                                            <p:txEl>
                                              <p:pRg st="0" end="0"/>
                                            </p:txEl>
                                          </p:spTgt>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3">
                                            <p:bg/>
                                          </p:spTgt>
                                        </p:tgtEl>
                                      </p:cBhvr>
                                    </p:animEffect>
                                    <p:anim calcmode="lin" valueType="num">
                                      <p:cBhvr>
                                        <p:cTn id="17" dur="1000"/>
                                        <p:tgtEl>
                                          <p:spTgt spid="3">
                                            <p:bg/>
                                          </p:spTgt>
                                        </p:tgtEl>
                                        <p:attrNameLst>
                                          <p:attrName>ppt_x</p:attrName>
                                        </p:attrNameLst>
                                      </p:cBhvr>
                                      <p:tavLst>
                                        <p:tav tm="0">
                                          <p:val>
                                            <p:strVal val="ppt_x"/>
                                          </p:val>
                                        </p:tav>
                                        <p:tav tm="100000">
                                          <p:val>
                                            <p:strVal val="ppt_x"/>
                                          </p:val>
                                        </p:tav>
                                      </p:tavLst>
                                    </p:anim>
                                    <p:anim calcmode="lin" valueType="num">
                                      <p:cBhvr>
                                        <p:cTn id="18" dur="1000"/>
                                        <p:tgtEl>
                                          <p:spTgt spid="3">
                                            <p:bg/>
                                          </p:spTgt>
                                        </p:tgtEl>
                                        <p:attrNameLst>
                                          <p:attrName>ppt_y</p:attrName>
                                        </p:attrNameLst>
                                      </p:cBhvr>
                                      <p:tavLst>
                                        <p:tav tm="0">
                                          <p:val>
                                            <p:strVal val="ppt_y"/>
                                          </p:val>
                                        </p:tav>
                                        <p:tav tm="100000">
                                          <p:val>
                                            <p:strVal val="ppt_y+.1"/>
                                          </p:val>
                                        </p:tav>
                                      </p:tavLst>
                                    </p:anim>
                                    <p:set>
                                      <p:cBhvr>
                                        <p:cTn id="19" dur="1" fill="hold">
                                          <p:stCondLst>
                                            <p:cond delay="9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782" y="533400"/>
            <a:ext cx="8458200" cy="5416868"/>
          </a:xfrm>
          <a:prstGeom prst="rect">
            <a:avLst/>
          </a:prstGeom>
        </p:spPr>
        <p:txBody>
          <a:bodyPr wrap="square">
            <a:spAutoFit/>
          </a:bodyPr>
          <a:lstStyle/>
          <a:p>
            <a:pPr algn="r">
              <a:spcBef>
                <a:spcPts val="600"/>
              </a:spcBef>
              <a:spcAft>
                <a:spcPts val="600"/>
              </a:spcAft>
            </a:pPr>
            <a:r>
              <a:rPr lang="en-US" sz="2800" b="1" dirty="0" smtClean="0">
                <a:latin typeface="Aharoni" pitchFamily="2" charset="-79"/>
                <a:cs typeface="Aharoni" pitchFamily="2" charset="-79"/>
              </a:rPr>
              <a:t>I’m </a:t>
            </a:r>
            <a:r>
              <a:rPr lang="en-US" sz="2800" b="1" dirty="0" err="1" smtClean="0">
                <a:latin typeface="Aharoni" pitchFamily="2" charset="-79"/>
                <a:cs typeface="Aharoni" pitchFamily="2" charset="-79"/>
              </a:rPr>
              <a:t>Iqbal</a:t>
            </a:r>
            <a:r>
              <a:rPr lang="en-US" sz="2800" b="1" dirty="0" smtClean="0">
                <a:latin typeface="Aharoni" pitchFamily="2" charset="-79"/>
                <a:cs typeface="Aharoni" pitchFamily="2" charset="-79"/>
              </a:rPr>
              <a:t> Ahmed</a:t>
            </a:r>
          </a:p>
          <a:p>
            <a:pPr algn="r">
              <a:spcBef>
                <a:spcPts val="600"/>
              </a:spcBef>
              <a:spcAft>
                <a:spcPts val="600"/>
              </a:spcAft>
            </a:pPr>
            <a:r>
              <a:rPr lang="en-US" sz="2800" b="1" dirty="0" smtClean="0">
                <a:latin typeface="Aharoni" pitchFamily="2" charset="-79"/>
                <a:cs typeface="Aharoni" pitchFamily="2" charset="-79"/>
              </a:rPr>
              <a:t>Lecturer, Islamic History &amp; Culture</a:t>
            </a:r>
          </a:p>
          <a:p>
            <a:pPr algn="r">
              <a:spcBef>
                <a:spcPts val="600"/>
              </a:spcBef>
              <a:spcAft>
                <a:spcPts val="600"/>
              </a:spcAft>
            </a:pPr>
            <a:r>
              <a:rPr lang="en-US" sz="2800" b="1" dirty="0" err="1" smtClean="0">
                <a:latin typeface="Aharoni" pitchFamily="2" charset="-79"/>
                <a:cs typeface="Aharoni" pitchFamily="2" charset="-79"/>
              </a:rPr>
              <a:t>Joydebpur</a:t>
            </a:r>
            <a:r>
              <a:rPr lang="en-US" sz="2800" b="1" dirty="0" smtClean="0">
                <a:latin typeface="Aharoni" pitchFamily="2" charset="-79"/>
                <a:cs typeface="Aharoni" pitchFamily="2" charset="-79"/>
              </a:rPr>
              <a:t> </a:t>
            </a:r>
            <a:r>
              <a:rPr lang="en-US" sz="2800" b="1" dirty="0" err="1" smtClean="0">
                <a:latin typeface="Aharoni" pitchFamily="2" charset="-79"/>
                <a:cs typeface="Aharoni" pitchFamily="2" charset="-79"/>
              </a:rPr>
              <a:t>Darus</a:t>
            </a:r>
            <a:r>
              <a:rPr lang="en-US" sz="2800" b="1" dirty="0" smtClean="0">
                <a:latin typeface="Aharoni" pitchFamily="2" charset="-79"/>
                <a:cs typeface="Aharoni" pitchFamily="2" charset="-79"/>
              </a:rPr>
              <a:t> Salam </a:t>
            </a:r>
            <a:r>
              <a:rPr lang="en-US" sz="2800" b="1" dirty="0" err="1" smtClean="0">
                <a:latin typeface="Aharoni" pitchFamily="2" charset="-79"/>
                <a:cs typeface="Aharoni" pitchFamily="2" charset="-79"/>
              </a:rPr>
              <a:t>Fazil</a:t>
            </a:r>
            <a:r>
              <a:rPr lang="en-US" sz="2800" b="1" dirty="0" smtClean="0">
                <a:latin typeface="Aharoni" pitchFamily="2" charset="-79"/>
                <a:cs typeface="Aharoni" pitchFamily="2" charset="-79"/>
              </a:rPr>
              <a:t> Madrasah</a:t>
            </a:r>
          </a:p>
          <a:p>
            <a:pPr algn="r">
              <a:spcBef>
                <a:spcPts val="600"/>
              </a:spcBef>
              <a:spcAft>
                <a:spcPts val="600"/>
              </a:spcAft>
            </a:pPr>
            <a:r>
              <a:rPr lang="en-US" sz="2800" b="1" dirty="0" err="1" smtClean="0">
                <a:latin typeface="Aharoni" pitchFamily="2" charset="-79"/>
                <a:cs typeface="Aharoni" pitchFamily="2" charset="-79"/>
              </a:rPr>
              <a:t>Gazipur</a:t>
            </a:r>
            <a:r>
              <a:rPr lang="en-US" sz="2800" b="1" dirty="0" smtClean="0">
                <a:latin typeface="Aharoni" pitchFamily="2" charset="-79"/>
                <a:cs typeface="Aharoni" pitchFamily="2" charset="-79"/>
              </a:rPr>
              <a:t>.</a:t>
            </a:r>
          </a:p>
          <a:p>
            <a:endParaRPr lang="en-US" b="1" dirty="0">
              <a:latin typeface="Aharoni" pitchFamily="2" charset="-79"/>
              <a:cs typeface="Aharoni" pitchFamily="2" charset="-79"/>
            </a:endParaRPr>
          </a:p>
          <a:p>
            <a:endParaRPr lang="en-US" b="1" dirty="0" smtClean="0">
              <a:latin typeface="Aharoni" pitchFamily="2" charset="-79"/>
              <a:cs typeface="Aharoni" pitchFamily="2" charset="-79"/>
            </a:endParaRPr>
          </a:p>
          <a:p>
            <a:endParaRPr lang="en-US" b="1" dirty="0">
              <a:latin typeface="Aharoni" pitchFamily="2" charset="-79"/>
              <a:cs typeface="Aharoni" pitchFamily="2" charset="-79"/>
            </a:endParaRPr>
          </a:p>
          <a:p>
            <a:endParaRPr lang="en-US" b="1" dirty="0">
              <a:latin typeface="Aharoni" pitchFamily="2" charset="-79"/>
              <a:cs typeface="Aharoni" pitchFamily="2" charset="-79"/>
            </a:endParaRPr>
          </a:p>
          <a:p>
            <a:endParaRPr lang="en-US" b="1" dirty="0" smtClean="0">
              <a:latin typeface="Aharoni" pitchFamily="2" charset="-79"/>
              <a:cs typeface="Aharoni" pitchFamily="2" charset="-79"/>
            </a:endParaRPr>
          </a:p>
          <a:p>
            <a:pPr>
              <a:spcBef>
                <a:spcPts val="600"/>
              </a:spcBef>
              <a:spcAft>
                <a:spcPts val="600"/>
              </a:spcAft>
            </a:pPr>
            <a:r>
              <a:rPr lang="en-US" sz="2800" b="1" dirty="0" smtClean="0">
                <a:latin typeface="Aharoni" pitchFamily="2" charset="-79"/>
                <a:cs typeface="Aharoni" pitchFamily="2" charset="-79"/>
              </a:rPr>
              <a:t>Today’s Lesson</a:t>
            </a:r>
          </a:p>
          <a:p>
            <a:pPr>
              <a:spcBef>
                <a:spcPts val="600"/>
              </a:spcBef>
              <a:spcAft>
                <a:spcPts val="600"/>
              </a:spcAft>
            </a:pPr>
            <a:r>
              <a:rPr lang="en-US" sz="2800" b="1" dirty="0" smtClean="0">
                <a:latin typeface="Aharoni" pitchFamily="2" charset="-79"/>
                <a:cs typeface="Aharoni" pitchFamily="2" charset="-79"/>
              </a:rPr>
              <a:t>English Grammar (Tense)</a:t>
            </a:r>
          </a:p>
          <a:p>
            <a:pPr>
              <a:spcBef>
                <a:spcPts val="600"/>
              </a:spcBef>
              <a:spcAft>
                <a:spcPts val="600"/>
              </a:spcAft>
            </a:pPr>
            <a:r>
              <a:rPr lang="en-US" sz="2800" b="1" dirty="0" smtClean="0">
                <a:latin typeface="Aharoni" pitchFamily="2" charset="-79"/>
                <a:cs typeface="Aharoni" pitchFamily="2" charset="-79"/>
              </a:rPr>
              <a:t>Class : Eight</a:t>
            </a:r>
            <a:endParaRPr lang="en-US" dirty="0"/>
          </a:p>
        </p:txBody>
      </p:sp>
    </p:spTree>
    <p:extLst>
      <p:ext uri="{BB962C8B-B14F-4D97-AF65-F5344CB8AC3E}">
        <p14:creationId xmlns:p14="http://schemas.microsoft.com/office/powerpoint/2010/main" val="87440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Effect transition="in" filter="fade">
                                      <p:cBhvr>
                                        <p:cTn id="33" dur="1000"/>
                                        <p:tgtEl>
                                          <p:spTgt spid="2">
                                            <p:txEl>
                                              <p:pRg st="9" end="9"/>
                                            </p:txEl>
                                          </p:spTgt>
                                        </p:tgtEl>
                                      </p:cBhvr>
                                    </p:animEffect>
                                    <p:anim calcmode="lin" valueType="num">
                                      <p:cBhvr>
                                        <p:cTn id="34"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10" end="10"/>
                                            </p:txEl>
                                          </p:spTgt>
                                        </p:tgtEl>
                                        <p:attrNameLst>
                                          <p:attrName>style.visibility</p:attrName>
                                        </p:attrNameLst>
                                      </p:cBhvr>
                                      <p:to>
                                        <p:strVal val="visible"/>
                                      </p:to>
                                    </p:set>
                                    <p:animEffect transition="in" filter="fade">
                                      <p:cBhvr>
                                        <p:cTn id="40" dur="1000"/>
                                        <p:tgtEl>
                                          <p:spTgt spid="2">
                                            <p:txEl>
                                              <p:pRg st="10" end="10"/>
                                            </p:txEl>
                                          </p:spTgt>
                                        </p:tgtEl>
                                      </p:cBhvr>
                                    </p:animEffect>
                                    <p:anim calcmode="lin" valueType="num">
                                      <p:cBhvr>
                                        <p:cTn id="41"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1000"/>
                                        <p:tgtEl>
                                          <p:spTgt spid="2">
                                            <p:txEl>
                                              <p:pRg st="11" end="11"/>
                                            </p:txEl>
                                          </p:spTgt>
                                        </p:tgtEl>
                                      </p:cBhvr>
                                    </p:animEffect>
                                    <p:anim calcmode="lin" valueType="num">
                                      <p:cBhvr>
                                        <p:cTn id="4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5800"/>
            <a:ext cx="8839200" cy="5109091"/>
          </a:xfrm>
          <a:prstGeom prst="rect">
            <a:avLst/>
          </a:prstGeom>
        </p:spPr>
        <p:txBody>
          <a:bodyPr wrap="square">
            <a:spAutoFit/>
          </a:bodyPr>
          <a:lstStyle/>
          <a:p>
            <a:pPr algn="ctr"/>
            <a:r>
              <a:rPr lang="en-US" sz="3200" b="1" dirty="0" smtClean="0">
                <a:latin typeface="Aharoni" pitchFamily="2" charset="-79"/>
                <a:cs typeface="Aharoni" pitchFamily="2" charset="-79"/>
              </a:rPr>
              <a:t>Learning Outcome</a:t>
            </a:r>
          </a:p>
          <a:p>
            <a:endParaRPr lang="en-US" sz="2800" b="1" dirty="0" smtClean="0">
              <a:latin typeface="Aharoni" pitchFamily="2" charset="-79"/>
              <a:cs typeface="Aharoni" pitchFamily="2" charset="-79"/>
            </a:endParaRPr>
          </a:p>
          <a:p>
            <a:r>
              <a:rPr lang="en-US" sz="2800" b="1" dirty="0" smtClean="0">
                <a:latin typeface="Aharoni" pitchFamily="2" charset="-79"/>
                <a:cs typeface="Aharoni" pitchFamily="2" charset="-79"/>
              </a:rPr>
              <a:t>After This Lesson-</a:t>
            </a:r>
          </a:p>
          <a:p>
            <a:endParaRPr lang="en-US" sz="2800" b="1" dirty="0" smtClean="0">
              <a:latin typeface="Aharoni" pitchFamily="2" charset="-79"/>
              <a:cs typeface="Aharoni" pitchFamily="2" charset="-79"/>
            </a:endParaRPr>
          </a:p>
          <a:p>
            <a:pPr>
              <a:lnSpc>
                <a:spcPct val="150000"/>
              </a:lnSpc>
            </a:pPr>
            <a:r>
              <a:rPr lang="en-US" sz="2800" b="1" dirty="0" smtClean="0">
                <a:latin typeface="Aharoni" pitchFamily="2" charset="-79"/>
                <a:cs typeface="Aharoni" pitchFamily="2" charset="-79"/>
              </a:rPr>
              <a:t>Students can-</a:t>
            </a:r>
          </a:p>
          <a:p>
            <a:pPr>
              <a:lnSpc>
                <a:spcPct val="150000"/>
              </a:lnSpc>
            </a:pPr>
            <a:r>
              <a:rPr lang="en-US" sz="2800" b="1" dirty="0" smtClean="0">
                <a:latin typeface="Aharoni" pitchFamily="2" charset="-79"/>
                <a:cs typeface="Aharoni" pitchFamily="2" charset="-79"/>
              </a:rPr>
              <a:t>	know what is Tense.</a:t>
            </a:r>
          </a:p>
          <a:p>
            <a:pPr>
              <a:lnSpc>
                <a:spcPct val="150000"/>
              </a:lnSpc>
            </a:pPr>
            <a:r>
              <a:rPr lang="en-US" sz="2800" b="1" dirty="0">
                <a:latin typeface="Aharoni" pitchFamily="2" charset="-79"/>
                <a:cs typeface="Aharoni" pitchFamily="2" charset="-79"/>
              </a:rPr>
              <a:t>	</a:t>
            </a:r>
            <a:r>
              <a:rPr lang="en-US" sz="2800" b="1" dirty="0" smtClean="0">
                <a:latin typeface="Aharoni" pitchFamily="2" charset="-79"/>
                <a:cs typeface="Aharoni" pitchFamily="2" charset="-79"/>
              </a:rPr>
              <a:t>Defined the Tense.</a:t>
            </a:r>
          </a:p>
          <a:p>
            <a:pPr>
              <a:lnSpc>
                <a:spcPct val="150000"/>
              </a:lnSpc>
            </a:pPr>
            <a:r>
              <a:rPr lang="en-US" sz="2800" b="1" dirty="0" smtClean="0">
                <a:latin typeface="Aharoni" pitchFamily="2" charset="-79"/>
                <a:cs typeface="Aharoni" pitchFamily="2" charset="-79"/>
              </a:rPr>
              <a:t>			&amp;</a:t>
            </a:r>
          </a:p>
          <a:p>
            <a:pPr>
              <a:lnSpc>
                <a:spcPct val="150000"/>
              </a:lnSpc>
            </a:pPr>
            <a:r>
              <a:rPr lang="en-US" sz="2800" b="1" dirty="0">
                <a:latin typeface="Aharoni" pitchFamily="2" charset="-79"/>
                <a:cs typeface="Aharoni" pitchFamily="2" charset="-79"/>
              </a:rPr>
              <a:t>	</a:t>
            </a:r>
            <a:r>
              <a:rPr lang="en-US" sz="2800" b="1" dirty="0" smtClean="0">
                <a:latin typeface="Aharoni" pitchFamily="2" charset="-79"/>
                <a:cs typeface="Aharoni" pitchFamily="2" charset="-79"/>
              </a:rPr>
              <a:t>Able to make sentence in different situations. </a:t>
            </a:r>
            <a:endParaRPr lang="en-US" sz="2800" dirty="0"/>
          </a:p>
        </p:txBody>
      </p:sp>
    </p:spTree>
    <p:extLst>
      <p:ext uri="{BB962C8B-B14F-4D97-AF65-F5344CB8AC3E}">
        <p14:creationId xmlns:p14="http://schemas.microsoft.com/office/powerpoint/2010/main" val="2912372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1"/>
            <a:ext cx="8382000" cy="6093976"/>
          </a:xfrm>
          <a:prstGeom prst="rect">
            <a:avLst/>
          </a:prstGeom>
        </p:spPr>
        <p:txBody>
          <a:bodyPr wrap="square">
            <a:spAutoFit/>
          </a:bodyPr>
          <a:lstStyle/>
          <a:p>
            <a:pPr algn="ctr" fontAlgn="base"/>
            <a:r>
              <a:rPr lang="en-US" sz="2800" b="1" dirty="0">
                <a:latin typeface="NikoshBAN" pitchFamily="2" charset="0"/>
                <a:cs typeface="NikoshBAN" pitchFamily="2" charset="0"/>
              </a:rPr>
              <a:t>Tense (</a:t>
            </a:r>
            <a:r>
              <a:rPr lang="as-IN" sz="2800" b="1" dirty="0">
                <a:latin typeface="NikoshBAN" pitchFamily="2" charset="0"/>
                <a:cs typeface="NikoshBAN" pitchFamily="2" charset="0"/>
              </a:rPr>
              <a:t>কাল</a:t>
            </a:r>
            <a:r>
              <a:rPr lang="as-IN" sz="2800" b="1" dirty="0" smtClean="0">
                <a:latin typeface="NikoshBAN" pitchFamily="2" charset="0"/>
                <a:cs typeface="NikoshBAN" pitchFamily="2" charset="0"/>
              </a:rPr>
              <a:t>)</a:t>
            </a:r>
            <a:endParaRPr lang="en-US" sz="2800" b="1" dirty="0" smtClean="0">
              <a:latin typeface="NikoshBAN" pitchFamily="2" charset="0"/>
              <a:cs typeface="NikoshBAN" pitchFamily="2" charset="0"/>
            </a:endParaRPr>
          </a:p>
          <a:p>
            <a:pPr algn="ctr" fontAlgn="base"/>
            <a:endParaRPr lang="as-IN" sz="1400" dirty="0">
              <a:latin typeface="NikoshBAN" pitchFamily="2" charset="0"/>
              <a:cs typeface="NikoshBAN" pitchFamily="2" charset="0"/>
            </a:endParaRPr>
          </a:p>
          <a:p>
            <a:pPr algn="just" fontAlgn="base">
              <a:spcBef>
                <a:spcPts val="600"/>
              </a:spcBef>
              <a:spcAft>
                <a:spcPts val="600"/>
              </a:spcAft>
            </a:pPr>
            <a:r>
              <a:rPr lang="en-US" sz="2800" dirty="0" smtClean="0">
                <a:latin typeface="NikoshBAN" pitchFamily="2" charset="0"/>
                <a:cs typeface="NikoshBAN" pitchFamily="2" charset="0"/>
              </a:rPr>
              <a:t>	</a:t>
            </a:r>
            <a:r>
              <a:rPr lang="as-IN" sz="2800" b="1" dirty="0" smtClean="0">
                <a:latin typeface="NikoshBAN" pitchFamily="2" charset="0"/>
                <a:cs typeface="NikoshBAN" pitchFamily="2" charset="0"/>
              </a:rPr>
              <a:t>কোন </a:t>
            </a:r>
            <a:r>
              <a:rPr lang="as-IN" sz="2800" b="1" dirty="0">
                <a:latin typeface="NikoshBAN" pitchFamily="2" charset="0"/>
                <a:cs typeface="NikoshBAN" pitchFamily="2" charset="0"/>
              </a:rPr>
              <a:t>কাজ সম্পাদনের নির্দিষ্ট অথবা অনির্দিষ্ট </a:t>
            </a:r>
            <a:r>
              <a:rPr lang="as-IN" sz="2800" b="1" dirty="0" smtClean="0">
                <a:latin typeface="NikoshBAN" pitchFamily="2" charset="0"/>
                <a:cs typeface="NikoshBAN" pitchFamily="2" charset="0"/>
              </a:rPr>
              <a:t>সময়/</a:t>
            </a:r>
            <a:r>
              <a:rPr lang="en-US" sz="2800" b="1" dirty="0" smtClean="0">
                <a:latin typeface="NikoshBAN" pitchFamily="2" charset="0"/>
                <a:cs typeface="NikoshBAN" pitchFamily="2" charset="0"/>
              </a:rPr>
              <a:t> </a:t>
            </a:r>
            <a:r>
              <a:rPr lang="as-IN" sz="2800" b="1" dirty="0" smtClean="0">
                <a:latin typeface="NikoshBAN" pitchFamily="2" charset="0"/>
                <a:cs typeface="NikoshBAN" pitchFamily="2" charset="0"/>
              </a:rPr>
              <a:t>সময়কালকে</a:t>
            </a:r>
            <a:r>
              <a:rPr lang="as-IN" sz="2800" b="1" dirty="0">
                <a:latin typeface="NikoshBAN" pitchFamily="2" charset="0"/>
                <a:cs typeface="NikoshBAN" pitchFamily="2" charset="0"/>
              </a:rPr>
              <a:t> </a:t>
            </a:r>
            <a:r>
              <a:rPr lang="en-US" sz="2800" b="1" dirty="0">
                <a:latin typeface="NikoshBAN" pitchFamily="2" charset="0"/>
                <a:cs typeface="NikoshBAN" pitchFamily="2" charset="0"/>
              </a:rPr>
              <a:t>Tense </a:t>
            </a:r>
            <a:r>
              <a:rPr lang="as-IN" sz="2800" b="1" dirty="0">
                <a:latin typeface="NikoshBAN" pitchFamily="2" charset="0"/>
                <a:cs typeface="NikoshBAN" pitchFamily="2" charset="0"/>
              </a:rPr>
              <a:t>বলা হয়</a:t>
            </a:r>
            <a:r>
              <a:rPr lang="as-IN" sz="2800" b="1" dirty="0" smtClean="0">
                <a:latin typeface="NikoshBAN" pitchFamily="2" charset="0"/>
                <a:cs typeface="NikoshBAN" pitchFamily="2" charset="0"/>
              </a:rPr>
              <a:t>।</a:t>
            </a:r>
            <a:endParaRPr lang="en-US" sz="2800" b="1" dirty="0" smtClean="0">
              <a:latin typeface="NikoshBAN" pitchFamily="2" charset="0"/>
              <a:cs typeface="NikoshBAN" pitchFamily="2" charset="0"/>
            </a:endParaRPr>
          </a:p>
          <a:p>
            <a:pPr algn="just" fontAlgn="base">
              <a:spcBef>
                <a:spcPts val="600"/>
              </a:spcBef>
              <a:spcAft>
                <a:spcPts val="600"/>
              </a:spcAft>
            </a:pPr>
            <a:r>
              <a:rPr lang="en-US" sz="2800" b="1" dirty="0">
                <a:latin typeface="NikoshBAN" pitchFamily="2" charset="0"/>
                <a:cs typeface="NikoshBAN" pitchFamily="2" charset="0"/>
              </a:rPr>
              <a:t>	</a:t>
            </a:r>
            <a:r>
              <a:rPr lang="en-US" sz="2800" b="1" dirty="0" smtClean="0"/>
              <a:t>Tense, in English grammar, refers to the time of an action or event. It tells when the work is done. It identifies whether the work is done in the present, the past or the future.</a:t>
            </a:r>
            <a:endParaRPr lang="as-IN" sz="2800" b="1" dirty="0" smtClean="0">
              <a:latin typeface="NikoshBAN" pitchFamily="2" charset="0"/>
              <a:cs typeface="NikoshBAN" pitchFamily="2" charset="0"/>
            </a:endParaRPr>
          </a:p>
          <a:p>
            <a:pPr algn="just" fontAlgn="base">
              <a:spcBef>
                <a:spcPts val="600"/>
              </a:spcBef>
              <a:spcAft>
                <a:spcPts val="600"/>
              </a:spcAft>
            </a:pPr>
            <a:endParaRPr lang="as-IN" sz="2800" b="1" dirty="0">
              <a:latin typeface="NikoshBAN" pitchFamily="2" charset="0"/>
              <a:cs typeface="NikoshBAN" pitchFamily="2" charset="0"/>
            </a:endParaRPr>
          </a:p>
          <a:p>
            <a:pPr algn="just" fontAlgn="base">
              <a:spcBef>
                <a:spcPts val="600"/>
              </a:spcBef>
              <a:spcAft>
                <a:spcPts val="600"/>
              </a:spcAft>
            </a:pPr>
            <a:r>
              <a:rPr lang="en-US" sz="2800" b="1" dirty="0" smtClean="0">
                <a:latin typeface="NikoshBAN" pitchFamily="2" charset="0"/>
                <a:cs typeface="NikoshBAN" pitchFamily="2" charset="0"/>
              </a:rPr>
              <a:t>	</a:t>
            </a:r>
            <a:r>
              <a:rPr lang="as-IN" sz="2800" b="1" dirty="0" smtClean="0">
                <a:latin typeface="NikoshBAN" pitchFamily="2" charset="0"/>
                <a:cs typeface="NikoshBAN" pitchFamily="2" charset="0"/>
              </a:rPr>
              <a:t>ইংরেজি </a:t>
            </a:r>
            <a:r>
              <a:rPr lang="en-US" sz="2800" b="1" dirty="0">
                <a:latin typeface="NikoshBAN" pitchFamily="2" charset="0"/>
                <a:cs typeface="NikoshBAN" pitchFamily="2" charset="0"/>
              </a:rPr>
              <a:t>sentence </a:t>
            </a:r>
            <a:r>
              <a:rPr lang="as-IN" sz="2800" b="1" dirty="0">
                <a:latin typeface="NikoshBAN" pitchFamily="2" charset="0"/>
                <a:cs typeface="NikoshBAN" pitchFamily="2" charset="0"/>
              </a:rPr>
              <a:t>গঠনের জন্য </a:t>
            </a:r>
            <a:r>
              <a:rPr lang="en-US" sz="2800" b="1" dirty="0">
                <a:latin typeface="NikoshBAN" pitchFamily="2" charset="0"/>
                <a:cs typeface="NikoshBAN" pitchFamily="2" charset="0"/>
              </a:rPr>
              <a:t>tense </a:t>
            </a:r>
            <a:r>
              <a:rPr lang="as-IN" sz="2800" b="1" dirty="0">
                <a:latin typeface="NikoshBAN" pitchFamily="2" charset="0"/>
                <a:cs typeface="NikoshBAN" pitchFamily="2" charset="0"/>
              </a:rPr>
              <a:t>এর গুরুত্ব অসীম। ইংরেজিতে বিভিন্ন সময়কাল নির্দেশ করার জন্যে </a:t>
            </a:r>
            <a:r>
              <a:rPr lang="en-US" sz="2800" b="1" dirty="0">
                <a:latin typeface="NikoshBAN" pitchFamily="2" charset="0"/>
                <a:cs typeface="NikoshBAN" pitchFamily="2" charset="0"/>
              </a:rPr>
              <a:t>tense </a:t>
            </a:r>
            <a:r>
              <a:rPr lang="as-IN" sz="2800" b="1" dirty="0">
                <a:latin typeface="NikoshBAN" pitchFamily="2" charset="0"/>
                <a:cs typeface="NikoshBAN" pitchFamily="2" charset="0"/>
              </a:rPr>
              <a:t>এর বিভিন্ন </a:t>
            </a:r>
            <a:r>
              <a:rPr lang="en-US" sz="2800" b="1" dirty="0">
                <a:latin typeface="NikoshBAN" pitchFamily="2" charset="0"/>
                <a:cs typeface="NikoshBAN" pitchFamily="2" charset="0"/>
              </a:rPr>
              <a:t>form </a:t>
            </a:r>
            <a:r>
              <a:rPr lang="as-IN" sz="2800" b="1" dirty="0">
                <a:latin typeface="NikoshBAN" pitchFamily="2" charset="0"/>
                <a:cs typeface="NikoshBAN" pitchFamily="2" charset="0"/>
              </a:rPr>
              <a:t>ব্যবহার করা হয়। </a:t>
            </a:r>
            <a:endParaRPr lang="en-US" sz="2800" b="1" dirty="0" smtClean="0">
              <a:latin typeface="NikoshBAN" pitchFamily="2" charset="0"/>
              <a:cs typeface="NikoshBAN" pitchFamily="2" charset="0"/>
            </a:endParaRPr>
          </a:p>
          <a:p>
            <a:pPr algn="just" fontAlgn="base"/>
            <a:r>
              <a:rPr lang="en-US" sz="2800" dirty="0">
                <a:latin typeface="NikoshBAN" pitchFamily="2" charset="0"/>
                <a:cs typeface="NikoshBAN" pitchFamily="2" charset="0"/>
              </a:rPr>
              <a:t>	</a:t>
            </a:r>
            <a:endParaRPr lang="as-IN" sz="2800" dirty="0">
              <a:latin typeface="NikoshBAN" pitchFamily="2" charset="0"/>
              <a:cs typeface="NikoshBAN" pitchFamily="2" charset="0"/>
            </a:endParaRPr>
          </a:p>
        </p:txBody>
      </p:sp>
    </p:spTree>
    <p:extLst>
      <p:ext uri="{BB962C8B-B14F-4D97-AF65-F5344CB8AC3E}">
        <p14:creationId xmlns:p14="http://schemas.microsoft.com/office/powerpoint/2010/main" val="345966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75084682"/>
              </p:ext>
            </p:extLst>
          </p:nvPr>
        </p:nvGraphicFramePr>
        <p:xfrm>
          <a:off x="152400" y="1828800"/>
          <a:ext cx="8915400" cy="363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381000" y="443345"/>
            <a:ext cx="8458200" cy="861774"/>
          </a:xfrm>
          <a:prstGeom prst="rect">
            <a:avLst/>
          </a:prstGeom>
        </p:spPr>
        <p:txBody>
          <a:bodyPr wrap="square">
            <a:spAutoFit/>
          </a:bodyPr>
          <a:lstStyle/>
          <a:p>
            <a:pPr fontAlgn="base"/>
            <a:r>
              <a:rPr lang="en-US" sz="5000" b="1" dirty="0"/>
              <a:t>There are three types of Tenses</a:t>
            </a:r>
          </a:p>
        </p:txBody>
      </p:sp>
    </p:spTree>
    <p:extLst>
      <p:ext uri="{BB962C8B-B14F-4D97-AF65-F5344CB8AC3E}">
        <p14:creationId xmlns:p14="http://schemas.microsoft.com/office/powerpoint/2010/main" val="387559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952129287"/>
              </p:ext>
            </p:extLst>
          </p:nvPr>
        </p:nvGraphicFramePr>
        <p:xfrm>
          <a:off x="207818" y="157608"/>
          <a:ext cx="8555182" cy="6547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998518" y="5692777"/>
            <a:ext cx="2327564" cy="830997"/>
          </a:xfrm>
          <a:prstGeom prst="rect">
            <a:avLst/>
          </a:prstGeom>
          <a:noFill/>
        </p:spPr>
        <p:txBody>
          <a:bodyPr wrap="square" rtlCol="0">
            <a:spAutoFit/>
          </a:bodyPr>
          <a:lstStyle/>
          <a:p>
            <a:pPr lvl="0" algn="ctr"/>
            <a:r>
              <a:rPr lang="en-US" sz="2400" b="1" dirty="0">
                <a:solidFill>
                  <a:schemeClr val="bg1"/>
                </a:solidFill>
              </a:rPr>
              <a:t>Present </a:t>
            </a:r>
            <a:r>
              <a:rPr lang="en-US" sz="2400" b="1" dirty="0" smtClean="0">
                <a:solidFill>
                  <a:schemeClr val="bg1"/>
                </a:solidFill>
              </a:rPr>
              <a:t>Perfect Continuous</a:t>
            </a:r>
            <a:endParaRPr lang="en-US" sz="2400" b="1" dirty="0">
              <a:solidFill>
                <a:schemeClr val="bg1"/>
              </a:solidFill>
            </a:endParaRPr>
          </a:p>
        </p:txBody>
      </p:sp>
      <p:sp>
        <p:nvSpPr>
          <p:cNvPr id="6" name="TextBox 5"/>
          <p:cNvSpPr txBox="1"/>
          <p:nvPr/>
        </p:nvSpPr>
        <p:spPr>
          <a:xfrm>
            <a:off x="1122218" y="2819400"/>
            <a:ext cx="1752600" cy="1077218"/>
          </a:xfrm>
          <a:prstGeom prst="rect">
            <a:avLst/>
          </a:prstGeom>
          <a:noFill/>
        </p:spPr>
        <p:txBody>
          <a:bodyPr wrap="square" rtlCol="0">
            <a:spAutoFit/>
          </a:bodyPr>
          <a:lstStyle/>
          <a:p>
            <a:pPr algn="ctr"/>
            <a:r>
              <a:rPr lang="en-US" sz="3200" b="1" dirty="0" smtClean="0">
                <a:solidFill>
                  <a:schemeClr val="bg1"/>
                </a:solidFill>
              </a:rPr>
              <a:t>Present Tense</a:t>
            </a:r>
            <a:endParaRPr lang="en-US" sz="3200" b="1" dirty="0">
              <a:solidFill>
                <a:schemeClr val="bg1"/>
              </a:solidFill>
            </a:endParaRPr>
          </a:p>
        </p:txBody>
      </p:sp>
    </p:spTree>
    <p:extLst>
      <p:ext uri="{BB962C8B-B14F-4D97-AF65-F5344CB8AC3E}">
        <p14:creationId xmlns:p14="http://schemas.microsoft.com/office/powerpoint/2010/main" val="209767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0"/>
            <a:ext cx="8153400" cy="5878532"/>
          </a:xfrm>
          <a:prstGeom prst="rect">
            <a:avLst/>
          </a:prstGeom>
        </p:spPr>
        <p:txBody>
          <a:bodyPr wrap="square">
            <a:spAutoFit/>
          </a:bodyPr>
          <a:lstStyle/>
          <a:p>
            <a:pPr algn="ctr" fontAlgn="base"/>
            <a:r>
              <a:rPr lang="en-US" sz="2800" dirty="0">
                <a:latin typeface="NikoshBAN" panose="02000000000000000000" pitchFamily="2" charset="0"/>
                <a:cs typeface="NikoshBAN" panose="02000000000000000000" pitchFamily="2" charset="0"/>
              </a:rPr>
              <a:t>Present Indefinite </a:t>
            </a:r>
            <a:r>
              <a:rPr lang="en-US" sz="2800" dirty="0" smtClean="0">
                <a:latin typeface="NikoshBAN" panose="02000000000000000000" pitchFamily="2" charset="0"/>
                <a:cs typeface="NikoshBAN" panose="02000000000000000000" pitchFamily="2" charset="0"/>
              </a:rPr>
              <a:t>Tense</a:t>
            </a:r>
          </a:p>
          <a:p>
            <a:pPr fontAlgn="base"/>
            <a:endParaRPr lang="en-US" sz="1600" dirty="0">
              <a:latin typeface="NikoshBAN" panose="02000000000000000000" pitchFamily="2" charset="0"/>
              <a:cs typeface="NikoshBAN" panose="02000000000000000000" pitchFamily="2" charset="0"/>
            </a:endParaRPr>
          </a:p>
          <a:p>
            <a:pPr algn="just" fontAlgn="base">
              <a:lnSpc>
                <a:spcPct val="150000"/>
              </a:lnSpc>
            </a:pPr>
            <a:r>
              <a:rPr lang="en-US" sz="2800" dirty="0" smtClean="0">
                <a:latin typeface="NikoshBAN" panose="02000000000000000000" pitchFamily="2" charset="0"/>
                <a:cs typeface="NikoshBAN" panose="02000000000000000000" pitchFamily="2" charset="0"/>
              </a:rPr>
              <a:t>	</a:t>
            </a:r>
            <a:r>
              <a:rPr lang="as-IN" sz="2800" dirty="0" smtClean="0">
                <a:latin typeface="NikoshBAN" panose="02000000000000000000" pitchFamily="2" charset="0"/>
                <a:cs typeface="NikoshBAN" panose="02000000000000000000" pitchFamily="2" charset="0"/>
              </a:rPr>
              <a:t>বর্তমান </a:t>
            </a:r>
            <a:r>
              <a:rPr lang="as-IN" sz="2800" dirty="0">
                <a:latin typeface="NikoshBAN" panose="02000000000000000000" pitchFamily="2" charset="0"/>
                <a:cs typeface="NikoshBAN" panose="02000000000000000000" pitchFamily="2" charset="0"/>
              </a:rPr>
              <a:t>কালে কোন কাজ করা হয়ে থাকে, অথবা অভ্যাসগতভাবে করা হয়, অথবা চির সত্য কোন কাজ বোঝালে  </a:t>
            </a:r>
            <a:r>
              <a:rPr lang="en-US" sz="2400" b="1" dirty="0">
                <a:latin typeface="NikoshBAN" panose="02000000000000000000" pitchFamily="2" charset="0"/>
                <a:cs typeface="NikoshBAN" panose="02000000000000000000" pitchFamily="2" charset="0"/>
              </a:rPr>
              <a:t>Present Indefinite Tense</a:t>
            </a:r>
            <a:r>
              <a:rPr lang="en-US" sz="24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ব্যবহার করা হয়</a:t>
            </a:r>
            <a:r>
              <a:rPr lang="as-IN" sz="2800" dirty="0" smtClean="0">
                <a:latin typeface="NikoshBAN" panose="02000000000000000000" pitchFamily="2" charset="0"/>
                <a:cs typeface="NikoshBAN" panose="02000000000000000000" pitchFamily="2" charset="0"/>
              </a:rPr>
              <a:t>।</a:t>
            </a:r>
            <a:endParaRPr lang="en-US" sz="2800" dirty="0" smtClean="0">
              <a:latin typeface="NikoshBAN" panose="02000000000000000000" pitchFamily="2" charset="0"/>
              <a:cs typeface="NikoshBAN" panose="02000000000000000000" pitchFamily="2" charset="0"/>
            </a:endParaRPr>
          </a:p>
          <a:p>
            <a:pPr fontAlgn="base"/>
            <a:endParaRPr lang="as-IN" sz="1400" dirty="0">
              <a:latin typeface="NikoshBAN" panose="02000000000000000000" pitchFamily="2" charset="0"/>
              <a:cs typeface="NikoshBAN" panose="02000000000000000000" pitchFamily="2" charset="0"/>
            </a:endParaRPr>
          </a:p>
          <a:p>
            <a:pPr algn="just" fontAlgn="base">
              <a:lnSpc>
                <a:spcPct val="150000"/>
              </a:lnSpc>
            </a:pPr>
            <a:r>
              <a:rPr lang="en-US" sz="2400" dirty="0" smtClean="0">
                <a:latin typeface="NikoshBAN" panose="02000000000000000000" pitchFamily="2" charset="0"/>
                <a:cs typeface="NikoshBAN" panose="02000000000000000000" pitchFamily="2" charset="0"/>
              </a:rPr>
              <a:t>	It </a:t>
            </a:r>
            <a:r>
              <a:rPr lang="en-US" sz="2400" dirty="0">
                <a:latin typeface="NikoshBAN" panose="02000000000000000000" pitchFamily="2" charset="0"/>
                <a:cs typeface="NikoshBAN" panose="02000000000000000000" pitchFamily="2" charset="0"/>
              </a:rPr>
              <a:t>describes an action that is true, regular or normal. It uses the main </a:t>
            </a:r>
            <a:r>
              <a:rPr lang="en-US" sz="2400" u="sng" dirty="0">
                <a:latin typeface="NikoshBAN" panose="02000000000000000000" pitchFamily="2" charset="0"/>
                <a:cs typeface="NikoshBAN" panose="02000000000000000000" pitchFamily="2" charset="0"/>
                <a:hlinkClick r:id="rId2" tooltip="Verb"/>
              </a:rPr>
              <a:t>verb</a:t>
            </a:r>
            <a:r>
              <a:rPr lang="en-US" sz="2400" dirty="0">
                <a:latin typeface="NikoshBAN" panose="02000000000000000000" pitchFamily="2" charset="0"/>
                <a:cs typeface="NikoshBAN" panose="02000000000000000000" pitchFamily="2" charset="0"/>
              </a:rPr>
              <a:t> or base form of the verb or the root verb</a:t>
            </a:r>
            <a:r>
              <a:rPr lang="en-US" sz="2400" dirty="0" smtClean="0">
                <a:latin typeface="NikoshBAN" panose="02000000000000000000" pitchFamily="2" charset="0"/>
                <a:cs typeface="NikoshBAN" panose="02000000000000000000" pitchFamily="2" charset="0"/>
              </a:rPr>
              <a:t>.</a:t>
            </a:r>
          </a:p>
          <a:p>
            <a:pPr algn="just" fontAlgn="base">
              <a:lnSpc>
                <a:spcPct val="150000"/>
              </a:lnSpc>
            </a:pPr>
            <a:r>
              <a:rPr lang="as-IN" sz="2800" b="1" dirty="0">
                <a:latin typeface="NikoshBAN" pitchFamily="2" charset="0"/>
                <a:cs typeface="NikoshBAN" pitchFamily="2" charset="0"/>
              </a:rPr>
              <a:t>বাংলায় চেনার উপায়:</a:t>
            </a:r>
            <a:r>
              <a:rPr lang="as-IN" sz="2800" dirty="0">
                <a:latin typeface="NikoshBAN" pitchFamily="2" charset="0"/>
                <a:cs typeface="NikoshBAN" pitchFamily="2" charset="0"/>
              </a:rPr>
              <a:t> </a:t>
            </a:r>
            <a:r>
              <a:rPr lang="en-US" sz="2400" dirty="0">
                <a:latin typeface="NikoshBAN" pitchFamily="2" charset="0"/>
                <a:cs typeface="NikoshBAN" pitchFamily="2" charset="0"/>
              </a:rPr>
              <a:t>Verb </a:t>
            </a:r>
            <a:r>
              <a:rPr lang="as-IN" sz="2800" dirty="0">
                <a:latin typeface="NikoshBAN" pitchFamily="2" charset="0"/>
                <a:cs typeface="NikoshBAN" pitchFamily="2" charset="0"/>
              </a:rPr>
              <a:t>এর শেষে </a:t>
            </a:r>
            <a:r>
              <a:rPr lang="as-IN" sz="2800" i="1" dirty="0">
                <a:latin typeface="NikoshBAN" pitchFamily="2" charset="0"/>
                <a:cs typeface="NikoshBAN" pitchFamily="2" charset="0"/>
              </a:rPr>
              <a:t>অ, আ, এ, ই, এন, ও,এস,আয়,আন</a:t>
            </a:r>
            <a:r>
              <a:rPr lang="as-IN" sz="2800" dirty="0">
                <a:latin typeface="NikoshBAN" pitchFamily="2" charset="0"/>
                <a:cs typeface="NikoshBAN" pitchFamily="2" charset="0"/>
              </a:rPr>
              <a:t> থাকবে</a:t>
            </a:r>
            <a:r>
              <a:rPr lang="as-IN" sz="2800" dirty="0" smtClean="0">
                <a:latin typeface="NikoshBAN" pitchFamily="2" charset="0"/>
                <a:cs typeface="NikoshBAN" pitchFamily="2" charset="0"/>
              </a:rPr>
              <a:t>।</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5268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19200"/>
            <a:ext cx="7862455" cy="4339650"/>
          </a:xfrm>
          <a:prstGeom prst="rect">
            <a:avLst/>
          </a:prstGeom>
        </p:spPr>
        <p:txBody>
          <a:bodyPr wrap="square">
            <a:spAutoFit/>
          </a:bodyPr>
          <a:lstStyle/>
          <a:p>
            <a:pPr algn="ctr" fontAlgn="base">
              <a:lnSpc>
                <a:spcPct val="150000"/>
              </a:lnSpc>
            </a:pPr>
            <a:r>
              <a:rPr lang="as-IN" sz="2800" b="1" dirty="0">
                <a:latin typeface="NikoshBAN" pitchFamily="2" charset="0"/>
                <a:cs typeface="NikoshBAN" pitchFamily="2" charset="0"/>
              </a:rPr>
              <a:t> </a:t>
            </a:r>
            <a:r>
              <a:rPr lang="en-US" sz="2800" b="1" dirty="0">
                <a:latin typeface="NikoshBAN" pitchFamily="2" charset="0"/>
                <a:cs typeface="NikoshBAN" pitchFamily="2" charset="0"/>
              </a:rPr>
              <a:t>Example:</a:t>
            </a:r>
            <a:endParaRPr lang="en-US" sz="2800" dirty="0">
              <a:latin typeface="NikoshBAN" pitchFamily="2" charset="0"/>
              <a:cs typeface="NikoshBAN" pitchFamily="2" charset="0"/>
            </a:endParaRPr>
          </a:p>
          <a:p>
            <a:pPr fontAlgn="base">
              <a:lnSpc>
                <a:spcPct val="150000"/>
              </a:lnSpc>
            </a:pPr>
            <a:r>
              <a:rPr lang="en-US" sz="2400" dirty="0">
                <a:latin typeface="NikoshBAN" pitchFamily="2" charset="0"/>
                <a:cs typeface="NikoshBAN" pitchFamily="2" charset="0"/>
              </a:rPr>
              <a:t>I go to School - </a:t>
            </a:r>
            <a:r>
              <a:rPr lang="as-IN" sz="2800" dirty="0">
                <a:latin typeface="NikoshBAN" pitchFamily="2" charset="0"/>
                <a:cs typeface="NikoshBAN" pitchFamily="2" charset="0"/>
              </a:rPr>
              <a:t>আমি স্কুলে যাই।</a:t>
            </a:r>
          </a:p>
          <a:p>
            <a:pPr fontAlgn="base">
              <a:lnSpc>
                <a:spcPct val="150000"/>
              </a:lnSpc>
            </a:pPr>
            <a:r>
              <a:rPr lang="en-US" sz="2400" dirty="0">
                <a:latin typeface="NikoshBAN" pitchFamily="2" charset="0"/>
                <a:cs typeface="NikoshBAN" pitchFamily="2" charset="0"/>
              </a:rPr>
              <a:t>He goes to school </a:t>
            </a:r>
            <a:r>
              <a:rPr lang="en-US" sz="2800" dirty="0">
                <a:latin typeface="NikoshBAN" pitchFamily="2" charset="0"/>
                <a:cs typeface="NikoshBAN" pitchFamily="2" charset="0"/>
              </a:rPr>
              <a:t>- </a:t>
            </a:r>
            <a:r>
              <a:rPr lang="as-IN" sz="2800" dirty="0">
                <a:latin typeface="NikoshBAN" pitchFamily="2" charset="0"/>
                <a:cs typeface="NikoshBAN" pitchFamily="2" charset="0"/>
              </a:rPr>
              <a:t>সে স্কুলে যায়।</a:t>
            </a:r>
          </a:p>
          <a:p>
            <a:pPr fontAlgn="base">
              <a:lnSpc>
                <a:spcPct val="150000"/>
              </a:lnSpc>
            </a:pPr>
            <a:r>
              <a:rPr lang="en-US" sz="2400" dirty="0">
                <a:latin typeface="NikoshBAN" pitchFamily="2" charset="0"/>
                <a:cs typeface="NikoshBAN" pitchFamily="2" charset="0"/>
              </a:rPr>
              <a:t>They play cricket - </a:t>
            </a:r>
            <a:r>
              <a:rPr lang="as-IN" sz="2800" dirty="0">
                <a:latin typeface="NikoshBAN" pitchFamily="2" charset="0"/>
                <a:cs typeface="NikoshBAN" pitchFamily="2" charset="0"/>
              </a:rPr>
              <a:t>তারা ক্রিকেট খেলে।</a:t>
            </a:r>
          </a:p>
          <a:p>
            <a:pPr algn="ctr" fontAlgn="base">
              <a:lnSpc>
                <a:spcPct val="150000"/>
              </a:lnSpc>
            </a:pPr>
            <a:r>
              <a:rPr lang="en-US" sz="2400" b="1" u="sng" dirty="0">
                <a:latin typeface="NikoshBAN" pitchFamily="2" charset="0"/>
                <a:cs typeface="NikoshBAN" pitchFamily="2" charset="0"/>
              </a:rPr>
              <a:t>Structure of the sentence:</a:t>
            </a:r>
            <a:r>
              <a:rPr lang="en-US" sz="2400" dirty="0">
                <a:latin typeface="NikoshBAN" pitchFamily="2" charset="0"/>
                <a:cs typeface="NikoshBAN" pitchFamily="2" charset="0"/>
              </a:rPr>
              <a:t> </a:t>
            </a:r>
            <a:r>
              <a:rPr lang="en-US" sz="2400" dirty="0" smtClean="0">
                <a:latin typeface="NikoshBAN" pitchFamily="2" charset="0"/>
                <a:cs typeface="NikoshBAN" pitchFamily="2" charset="0"/>
              </a:rPr>
              <a:t> </a:t>
            </a:r>
          </a:p>
          <a:p>
            <a:pPr algn="ctr" fontAlgn="base">
              <a:lnSpc>
                <a:spcPct val="150000"/>
              </a:lnSpc>
            </a:pPr>
            <a:r>
              <a:rPr lang="en-US" sz="2400" dirty="0" smtClean="0">
                <a:latin typeface="NikoshBAN" pitchFamily="2" charset="0"/>
                <a:cs typeface="NikoshBAN" pitchFamily="2" charset="0"/>
              </a:rPr>
              <a:t>Base/root </a:t>
            </a:r>
            <a:r>
              <a:rPr lang="en-US" sz="2400" dirty="0">
                <a:latin typeface="NikoshBAN" pitchFamily="2" charset="0"/>
                <a:cs typeface="NikoshBAN" pitchFamily="2" charset="0"/>
              </a:rPr>
              <a:t>form of the verb is used </a:t>
            </a:r>
            <a:endParaRPr lang="en-US" sz="2400" dirty="0" smtClean="0">
              <a:latin typeface="NikoshBAN" pitchFamily="2" charset="0"/>
              <a:cs typeface="NikoshBAN" pitchFamily="2" charset="0"/>
            </a:endParaRPr>
          </a:p>
          <a:p>
            <a:pPr algn="ctr" fontAlgn="base">
              <a:lnSpc>
                <a:spcPct val="150000"/>
              </a:lnSpc>
            </a:pPr>
            <a:r>
              <a:rPr lang="en-US" sz="2400" dirty="0" smtClean="0">
                <a:latin typeface="NikoshBAN" pitchFamily="2" charset="0"/>
                <a:cs typeface="NikoshBAN" pitchFamily="2" charset="0"/>
              </a:rPr>
              <a:t>as </a:t>
            </a:r>
            <a:r>
              <a:rPr lang="en-US" sz="2400" dirty="0">
                <a:latin typeface="NikoshBAN" pitchFamily="2" charset="0"/>
                <a:cs typeface="NikoshBAN" pitchFamily="2" charset="0"/>
              </a:rPr>
              <a:t>the main verb</a:t>
            </a:r>
            <a:r>
              <a:rPr lang="en-US" sz="2400" dirty="0" smtClean="0">
                <a:latin typeface="NikoshBAN" pitchFamily="2" charset="0"/>
                <a:cs typeface="NikoshBAN" pitchFamily="2" charset="0"/>
              </a:rPr>
              <a:t>.</a:t>
            </a:r>
            <a:endParaRPr lang="en-US" sz="2400" dirty="0">
              <a:latin typeface="NikoshBAN" pitchFamily="2" charset="0"/>
              <a:cs typeface="NikoshBAN" pitchFamily="2" charset="0"/>
            </a:endParaRPr>
          </a:p>
        </p:txBody>
      </p:sp>
    </p:spTree>
    <p:extLst>
      <p:ext uri="{BB962C8B-B14F-4D97-AF65-F5344CB8AC3E}">
        <p14:creationId xmlns:p14="http://schemas.microsoft.com/office/powerpoint/2010/main" val="271695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695157576"/>
              </p:ext>
            </p:extLst>
          </p:nvPr>
        </p:nvGraphicFramePr>
        <p:xfrm>
          <a:off x="914400" y="533400"/>
          <a:ext cx="7620000" cy="5943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543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255</Words>
  <Application>Microsoft Office PowerPoint</Application>
  <PresentationFormat>On-screen Show (4:3)</PresentationFormat>
  <Paragraphs>87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Aharoni</vt:lpstr>
      <vt:lpstr>Arial</vt:lpstr>
      <vt:lpstr>Calibri</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Abdullah</dc:creator>
  <cp:lastModifiedBy>c7-std14</cp:lastModifiedBy>
  <cp:revision>35</cp:revision>
  <dcterms:created xsi:type="dcterms:W3CDTF">2020-10-19T17:53:03Z</dcterms:created>
  <dcterms:modified xsi:type="dcterms:W3CDTF">2020-10-21T04:06:15Z</dcterms:modified>
</cp:coreProperties>
</file>