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2"/>
  </p:notesMasterIdLst>
  <p:sldIdLst>
    <p:sldId id="267" r:id="rId2"/>
    <p:sldId id="257" r:id="rId3"/>
    <p:sldId id="263" r:id="rId4"/>
    <p:sldId id="264" r:id="rId5"/>
    <p:sldId id="260" r:id="rId6"/>
    <p:sldId id="259" r:id="rId7"/>
    <p:sldId id="261" r:id="rId8"/>
    <p:sldId id="283" r:id="rId9"/>
    <p:sldId id="284" r:id="rId10"/>
    <p:sldId id="266" r:id="rId11"/>
    <p:sldId id="281" r:id="rId12"/>
    <p:sldId id="270" r:id="rId13"/>
    <p:sldId id="271" r:id="rId14"/>
    <p:sldId id="269" r:id="rId15"/>
    <p:sldId id="272" r:id="rId16"/>
    <p:sldId id="273" r:id="rId17"/>
    <p:sldId id="278" r:id="rId18"/>
    <p:sldId id="277" r:id="rId19"/>
    <p:sldId id="287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50B10D-3B22-4133-AEC3-C1D731DA3969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E98603-EEA8-4395-8122-BC43DAF2B5EA}">
      <dgm:prSet phldrT="[Text]" custT="1"/>
      <dgm:spPr>
        <a:solidFill>
          <a:srgbClr val="0070C0"/>
        </a:solidFill>
      </dgm:spPr>
      <dgm:t>
        <a:bodyPr/>
        <a:lstStyle/>
        <a:p>
          <a:pPr algn="ctr"/>
          <a:r>
            <a:rPr lang="en-US" sz="2800" b="1" dirty="0" err="1">
              <a:latin typeface="NikoshBAN" pitchFamily="2" charset="0"/>
              <a:cs typeface="NikoshBAN" pitchFamily="2" charset="0"/>
            </a:rPr>
            <a:t>রোক</a:t>
          </a:r>
          <a:r>
            <a:rPr lang="bn-BD" sz="2800" b="1" dirty="0">
              <a:latin typeface="NikoshBAN" pitchFamily="2" charset="0"/>
              <a:cs typeface="NikoshBAN" pitchFamily="2" charset="0"/>
            </a:rPr>
            <a:t>নুজ্জা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মন</a:t>
          </a:r>
          <a:r>
            <a:rPr lang="bn-BD" sz="2800" b="1" dirty="0">
              <a:latin typeface="NikoshBAN" pitchFamily="2" charset="0"/>
              <a:cs typeface="NikoshBAN" pitchFamily="2" charset="0"/>
            </a:rPr>
            <a:t> </a:t>
          </a:r>
          <a:endParaRPr lang="en-US" sz="2800" b="1" dirty="0">
            <a:latin typeface="NikoshBAN" pitchFamily="2" charset="0"/>
            <a:cs typeface="NikoshBAN" pitchFamily="2" charset="0"/>
          </a:endParaRPr>
        </a:p>
        <a:p>
          <a:pPr algn="ctr"/>
          <a:r>
            <a:rPr lang="bn-BD" sz="2800" b="1" dirty="0">
              <a:latin typeface="NikoshBAN" pitchFamily="2" charset="0"/>
              <a:cs typeface="NikoshBAN" pitchFamily="2" charset="0"/>
            </a:rPr>
            <a:t>খান 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</a:p>
      </dgm:t>
    </dgm:pt>
    <dgm:pt modelId="{EAC9CB25-E036-4E07-8DF4-4AF2EB485A2C}" type="parTrans" cxnId="{322BA01E-834B-4624-875A-E02B6A34AFA7}">
      <dgm:prSet/>
      <dgm:spPr/>
      <dgm:t>
        <a:bodyPr/>
        <a:lstStyle/>
        <a:p>
          <a:endParaRPr lang="en-US"/>
        </a:p>
      </dgm:t>
    </dgm:pt>
    <dgm:pt modelId="{986B257A-F416-4357-A909-2658B75BB384}" type="sibTrans" cxnId="{322BA01E-834B-4624-875A-E02B6A34AFA7}">
      <dgm:prSet/>
      <dgm:spPr/>
      <dgm:t>
        <a:bodyPr/>
        <a:lstStyle/>
        <a:p>
          <a:endParaRPr lang="en-US"/>
        </a:p>
      </dgm:t>
    </dgm:pt>
    <dgm:pt modelId="{D75AE67E-251A-4F7D-88E9-DB19A96774F4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জন্ম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- </a:t>
          </a:r>
          <a:endParaRPr lang="bn-BD" sz="2800" b="1" dirty="0">
            <a:latin typeface="NikoshBAN" pitchFamily="2" charset="0"/>
            <a:cs typeface="NikoshBAN" pitchFamily="2" charset="0"/>
          </a:endParaRPr>
        </a:p>
        <a:p>
          <a:r>
            <a:rPr lang="bn-BD" sz="2800" b="1" dirty="0">
              <a:latin typeface="NikoshBAN" pitchFamily="2" charset="0"/>
              <a:cs typeface="NikoshBAN" pitchFamily="2" charset="0"/>
            </a:rPr>
            <a:t>৯ এপ্রিল ১৯২৫ খ্রিঃ 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	</a:t>
          </a:r>
        </a:p>
      </dgm:t>
    </dgm:pt>
    <dgm:pt modelId="{20747846-F68E-4F57-926E-1087FA1C445D}" type="parTrans" cxnId="{25621E92-BB79-47A3-9F68-678F63DDF226}">
      <dgm:prSet/>
      <dgm:spPr>
        <a:solidFill>
          <a:srgbClr val="FFFF00"/>
        </a:solidFill>
        <a:ln w="38100">
          <a:solidFill>
            <a:srgbClr val="FF0000"/>
          </a:solidFill>
        </a:ln>
      </dgm:spPr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8B82C473-C0FC-4A86-9E4E-7ABD8C07CD41}" type="sibTrans" cxnId="{25621E92-BB79-47A3-9F68-678F63DDF226}">
      <dgm:prSet/>
      <dgm:spPr/>
      <dgm:t>
        <a:bodyPr/>
        <a:lstStyle/>
        <a:p>
          <a:endParaRPr lang="en-US"/>
        </a:p>
      </dgm:t>
    </dgm:pt>
    <dgm:pt modelId="{7B2E93E8-1D64-4966-BFF7-21AA80049EE1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জন্মস্থান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–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পাংশা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ফরিদপুর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</a:p>
        <a:p>
          <a:endParaRPr lang="en-US" sz="1600" b="1" dirty="0"/>
        </a:p>
      </dgm:t>
    </dgm:pt>
    <dgm:pt modelId="{75050FC3-44C0-42B0-9548-6E34C2A5FEE0}" type="parTrans" cxnId="{F1E251C8-C0BE-4948-8119-7BCB6742B4AC}">
      <dgm:prSet/>
      <dgm:spPr>
        <a:solidFill>
          <a:srgbClr val="FFFF00"/>
        </a:solidFill>
        <a:ln w="38100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F923DDB4-2C58-478D-9B72-9D5AC2F47D46}" type="sibTrans" cxnId="{F1E251C8-C0BE-4948-8119-7BCB6742B4AC}">
      <dgm:prSet/>
      <dgm:spPr/>
      <dgm:t>
        <a:bodyPr/>
        <a:lstStyle/>
        <a:p>
          <a:endParaRPr lang="en-US"/>
        </a:p>
      </dgm:t>
    </dgm:pt>
    <dgm:pt modelId="{7C32D1A8-74B9-445B-B88F-C7B7CB992441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প্রকৃত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নাম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–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দাদা</a:t>
          </a:r>
          <a:r>
            <a:rPr lang="bn-BD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ভাই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</a:p>
      </dgm:t>
    </dgm:pt>
    <dgm:pt modelId="{A815536B-CB9A-498E-98B4-B2515D99055D}" type="parTrans" cxnId="{839D8CB4-A902-4F02-A240-421918B06872}">
      <dgm:prSet/>
      <dgm:spPr>
        <a:solidFill>
          <a:srgbClr val="FFFF00"/>
        </a:solidFill>
        <a:ln w="38100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20FE69D0-E858-417C-9B00-E013B84AACC0}" type="sibTrans" cxnId="{839D8CB4-A902-4F02-A240-421918B06872}">
      <dgm:prSet/>
      <dgm:spPr/>
      <dgm:t>
        <a:bodyPr/>
        <a:lstStyle/>
        <a:p>
          <a:endParaRPr lang="en-US"/>
        </a:p>
      </dgm:t>
    </dgm:pt>
    <dgm:pt modelId="{16E0B1C9-C3BD-4CF9-898A-BC35A62EF087}">
      <dgm:prSet phldrT="[Text]" custT="1"/>
      <dgm:spPr>
        <a:solidFill>
          <a:srgbClr val="7030A0"/>
        </a:solidFill>
      </dgm:spPr>
      <dgm:t>
        <a:bodyPr/>
        <a:lstStyle/>
        <a:p>
          <a:r>
            <a:rPr lang="bn-BD" sz="2800" b="1" dirty="0">
              <a:latin typeface="NikoshBAN" pitchFamily="2" charset="0"/>
              <a:cs typeface="NikoshBAN" pitchFamily="2" charset="0"/>
            </a:rPr>
            <a:t>পেশা – সাংবাদি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ক</a:t>
          </a:r>
          <a:r>
            <a:rPr lang="bn-BD" sz="2800" b="1" dirty="0">
              <a:latin typeface="NikoshBAN" pitchFamily="2" charset="0"/>
              <a:cs typeface="NikoshBAN" pitchFamily="2" charset="0"/>
            </a:rPr>
            <a:t>তা 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792AD67F-B110-4076-8D3E-6275F7E94F96}" type="parTrans" cxnId="{DCDA2A2F-C289-4AB5-99DD-68AEB2BB46EC}">
      <dgm:prSet/>
      <dgm:spPr>
        <a:solidFill>
          <a:srgbClr val="FFFF00"/>
        </a:solidFill>
        <a:ln w="38100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78C0AC80-DEF6-4E8C-B0CA-DAC418A778EA}" type="sibTrans" cxnId="{DCDA2A2F-C289-4AB5-99DD-68AEB2BB46EC}">
      <dgm:prSet/>
      <dgm:spPr/>
      <dgm:t>
        <a:bodyPr/>
        <a:lstStyle/>
        <a:p>
          <a:endParaRPr lang="en-US"/>
        </a:p>
      </dgm:t>
    </dgm:pt>
    <dgm:pt modelId="{3F632D0D-12B4-48A8-91BF-439590DE1EB4}">
      <dgm:prSet phldrT="[Text]" custT="1"/>
      <dgm:spPr>
        <a:solidFill>
          <a:srgbClr val="7030A0"/>
        </a:solidFill>
      </dgm:spPr>
      <dgm:t>
        <a:bodyPr/>
        <a:lstStyle/>
        <a:p>
          <a:pPr algn="ctr"/>
          <a:r>
            <a:rPr lang="bn-BD" sz="2000" b="1" dirty="0">
              <a:latin typeface="NikoshBAN" pitchFamily="2" charset="0"/>
              <a:cs typeface="NikoshBAN" pitchFamily="2" charset="0"/>
            </a:rPr>
            <a:t>সাহিত্য সাধনা – হাট্রিমা টিম, খোকন খোকন ডাক পাড়ি </a:t>
          </a:r>
          <a:endParaRPr lang="en-US" sz="2000" b="1" dirty="0">
            <a:latin typeface="NikoshBAN" pitchFamily="2" charset="0"/>
            <a:cs typeface="NikoshBAN" pitchFamily="2" charset="0"/>
          </a:endParaRPr>
        </a:p>
      </dgm:t>
    </dgm:pt>
    <dgm:pt modelId="{55F1263C-12EA-4BEF-99F3-B4BBA9F2A8A9}" type="parTrans" cxnId="{83160E06-3672-42E7-8E0C-FB8BCAF88187}">
      <dgm:prSet/>
      <dgm:spPr>
        <a:solidFill>
          <a:srgbClr val="FFFF00"/>
        </a:solidFill>
        <a:ln w="38100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C49F2A95-A3C3-4E1A-A523-2668017B7BF7}" type="sibTrans" cxnId="{83160E06-3672-42E7-8E0C-FB8BCAF88187}">
      <dgm:prSet/>
      <dgm:spPr/>
      <dgm:t>
        <a:bodyPr/>
        <a:lstStyle/>
        <a:p>
          <a:endParaRPr lang="en-US"/>
        </a:p>
      </dgm:t>
    </dgm:pt>
    <dgm:pt modelId="{AE4E0EF5-7C05-47EE-A256-B3C1896CFEEB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2000" b="1" dirty="0" err="1">
              <a:latin typeface="NikoshBAN" pitchFamily="2" charset="0"/>
              <a:cs typeface="NikoshBAN" pitchFamily="2" charset="0"/>
            </a:rPr>
            <a:t>শিশু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একাডেমি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পুরুষ্কার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১৯৯৪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সালে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</a:p>
      </dgm:t>
    </dgm:pt>
    <dgm:pt modelId="{81812789-2D86-4000-87BE-855EF247C7A6}" type="parTrans" cxnId="{9F7EA078-EB21-409F-A169-8E9538FDC1B3}">
      <dgm:prSet/>
      <dgm:spPr>
        <a:solidFill>
          <a:srgbClr val="FFFF00"/>
        </a:solidFill>
        <a:ln w="38100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CF274A2D-5138-494F-B8E0-61A864A0FBF7}" type="sibTrans" cxnId="{9F7EA078-EB21-409F-A169-8E9538FDC1B3}">
      <dgm:prSet/>
      <dgm:spPr/>
      <dgm:t>
        <a:bodyPr/>
        <a:lstStyle/>
        <a:p>
          <a:endParaRPr lang="en-US"/>
        </a:p>
      </dgm:t>
    </dgm:pt>
    <dgm:pt modelId="{58A8B028-953B-45C4-AB42-050064D45732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একুশে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পদক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-১৯৯৮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সালে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</a:p>
      </dgm:t>
    </dgm:pt>
    <dgm:pt modelId="{B7050728-144D-4F21-AADA-DB6AF5BF3CDB}" type="parTrans" cxnId="{8356244D-90F6-4172-86D8-5FF7012D9892}">
      <dgm:prSet/>
      <dgm:spPr>
        <a:solidFill>
          <a:srgbClr val="FFFF00"/>
        </a:solidFill>
        <a:ln w="38100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A8F2E154-1B3D-49D8-94AB-6E7C4F6BB4A4}" type="sibTrans" cxnId="{8356244D-90F6-4172-86D8-5FF7012D9892}">
      <dgm:prSet/>
      <dgm:spPr/>
      <dgm:t>
        <a:bodyPr/>
        <a:lstStyle/>
        <a:p>
          <a:endParaRPr lang="en-US"/>
        </a:p>
      </dgm:t>
    </dgm:pt>
    <dgm:pt modelId="{D7AE7E89-1E7F-482D-9D44-8DA68DACC5FA}">
      <dgm:prSet phldrT="[Text]" custT="1"/>
      <dgm:spPr>
        <a:solidFill>
          <a:srgbClr val="7030A0"/>
        </a:solidFill>
      </dgm:spPr>
      <dgm:t>
        <a:bodyPr/>
        <a:lstStyle/>
        <a:p>
          <a:r>
            <a:rPr lang="bn-BD" sz="1800" b="1" dirty="0"/>
            <a:t>মৃত্যু – </a:t>
          </a:r>
        </a:p>
        <a:p>
          <a:r>
            <a:rPr lang="bn-BD" sz="1800" b="1" dirty="0"/>
            <a:t>৩ ডিসেম্বর ১৯৯৯ সালে </a:t>
          </a:r>
          <a:endParaRPr lang="en-US" sz="1800" b="1" dirty="0"/>
        </a:p>
        <a:p>
          <a:endParaRPr lang="en-US" sz="1800" b="1" dirty="0"/>
        </a:p>
      </dgm:t>
    </dgm:pt>
    <dgm:pt modelId="{4B7FDDD5-A81E-4184-94C1-B8F8EFD42962}" type="parTrans" cxnId="{B69A5223-3185-4004-A83D-0DD3E8C6164B}">
      <dgm:prSet/>
      <dgm:spPr>
        <a:solidFill>
          <a:srgbClr val="FFFF00"/>
        </a:solidFill>
        <a:ln w="38100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50E6FB75-D2F8-47BA-8477-1B039D711812}" type="sibTrans" cxnId="{B69A5223-3185-4004-A83D-0DD3E8C6164B}">
      <dgm:prSet/>
      <dgm:spPr/>
      <dgm:t>
        <a:bodyPr/>
        <a:lstStyle/>
        <a:p>
          <a:endParaRPr lang="en-US"/>
        </a:p>
      </dgm:t>
    </dgm:pt>
    <dgm:pt modelId="{433D565A-642F-4C04-9BD8-04967DB691A3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2000" b="1" dirty="0" err="1">
              <a:latin typeface="NikoshBAN" pitchFamily="2" charset="0"/>
              <a:cs typeface="NikoshBAN" pitchFamily="2" charset="0"/>
            </a:rPr>
            <a:t>বাংলা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একাডেমি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পুরুষ্কার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১৯৬৮ </a:t>
          </a:r>
          <a:r>
            <a:rPr lang="en-US" sz="2000" b="1" dirty="0" err="1">
              <a:latin typeface="NikoshBAN" pitchFamily="2" charset="0"/>
              <a:cs typeface="NikoshBAN" pitchFamily="2" charset="0"/>
            </a:rPr>
            <a:t>সালে</a:t>
          </a:r>
          <a:r>
            <a:rPr lang="en-US" sz="2000" b="1" dirty="0">
              <a:latin typeface="NikoshBAN" pitchFamily="2" charset="0"/>
              <a:cs typeface="NikoshBAN" pitchFamily="2" charset="0"/>
            </a:rPr>
            <a:t> </a:t>
          </a:r>
        </a:p>
      </dgm:t>
    </dgm:pt>
    <dgm:pt modelId="{66CC55CE-E56B-4F12-ADDF-AF2B6D48CC72}" type="sibTrans" cxnId="{ED1E00CC-BC5C-4C9A-91C9-5938D54626DA}">
      <dgm:prSet/>
      <dgm:spPr/>
      <dgm:t>
        <a:bodyPr/>
        <a:lstStyle/>
        <a:p>
          <a:endParaRPr lang="en-US"/>
        </a:p>
      </dgm:t>
    </dgm:pt>
    <dgm:pt modelId="{9BA41769-1BA6-44F2-BB04-2549469FCD3C}" type="parTrans" cxnId="{ED1E00CC-BC5C-4C9A-91C9-5938D54626DA}">
      <dgm:prSet/>
      <dgm:spPr>
        <a:solidFill>
          <a:srgbClr val="FFFF00"/>
        </a:solidFill>
        <a:ln w="38100"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3BA91672-3CE9-4272-85FC-47E46C78C593}" type="pres">
      <dgm:prSet presAssocID="{C450B10D-3B22-4133-AEC3-C1D731DA396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D7317E-ACBF-4D83-ACAC-32C803BE4301}" type="pres">
      <dgm:prSet presAssocID="{14E98603-EEA8-4395-8122-BC43DAF2B5EA}" presName="centerShape" presStyleLbl="node0" presStyleIdx="0" presStyleCnt="1" custScaleX="148378" custScaleY="134982"/>
      <dgm:spPr/>
      <dgm:t>
        <a:bodyPr/>
        <a:lstStyle/>
        <a:p>
          <a:endParaRPr lang="en-US"/>
        </a:p>
      </dgm:t>
    </dgm:pt>
    <dgm:pt modelId="{7EC6F522-1047-4E9B-B654-60360C372C4A}" type="pres">
      <dgm:prSet presAssocID="{20747846-F68E-4F57-926E-1087FA1C445D}" presName="parTrans" presStyleLbl="sibTrans2D1" presStyleIdx="0" presStyleCnt="9"/>
      <dgm:spPr/>
      <dgm:t>
        <a:bodyPr/>
        <a:lstStyle/>
        <a:p>
          <a:endParaRPr lang="en-US"/>
        </a:p>
      </dgm:t>
    </dgm:pt>
    <dgm:pt modelId="{E840ACA3-860F-4FC5-9C4E-C0D9EC3E80F2}" type="pres">
      <dgm:prSet presAssocID="{20747846-F68E-4F57-926E-1087FA1C445D}" presName="connectorText" presStyleLbl="sibTrans2D1" presStyleIdx="0" presStyleCnt="9"/>
      <dgm:spPr/>
      <dgm:t>
        <a:bodyPr/>
        <a:lstStyle/>
        <a:p>
          <a:endParaRPr lang="en-US"/>
        </a:p>
      </dgm:t>
    </dgm:pt>
    <dgm:pt modelId="{569EE348-8A07-4BE2-8CA2-FB5B85967FBD}" type="pres">
      <dgm:prSet presAssocID="{D75AE67E-251A-4F7D-88E9-DB19A96774F4}" presName="node" presStyleLbl="node1" presStyleIdx="0" presStyleCnt="9" custScaleX="120987" custScaleY="115067" custRadScaleRad="99388" custRadScaleInc="-14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10BB32-0781-49A8-BDBF-9931C035CEC4}" type="pres">
      <dgm:prSet presAssocID="{75050FC3-44C0-42B0-9548-6E34C2A5FEE0}" presName="parTrans" presStyleLbl="sibTrans2D1" presStyleIdx="1" presStyleCnt="9"/>
      <dgm:spPr/>
      <dgm:t>
        <a:bodyPr/>
        <a:lstStyle/>
        <a:p>
          <a:endParaRPr lang="en-US"/>
        </a:p>
      </dgm:t>
    </dgm:pt>
    <dgm:pt modelId="{DF021BDB-44A3-4CDE-90DA-B6F4110CE2CC}" type="pres">
      <dgm:prSet presAssocID="{75050FC3-44C0-42B0-9548-6E34C2A5FEE0}" presName="connectorText" presStyleLbl="sibTrans2D1" presStyleIdx="1" presStyleCnt="9"/>
      <dgm:spPr/>
      <dgm:t>
        <a:bodyPr/>
        <a:lstStyle/>
        <a:p>
          <a:endParaRPr lang="en-US"/>
        </a:p>
      </dgm:t>
    </dgm:pt>
    <dgm:pt modelId="{E29D1B13-6D46-4F00-B2D8-FEBA75C05903}" type="pres">
      <dgm:prSet presAssocID="{7B2E93E8-1D64-4966-BFF7-21AA80049EE1}" presName="node" presStyleLbl="node1" presStyleIdx="1" presStyleCnt="9" custScaleX="140936" custScaleY="128985" custRadScaleRad="99213" custRadScaleInc="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889AA9-0F15-4F39-9654-8421E46D78D7}" type="pres">
      <dgm:prSet presAssocID="{A815536B-CB9A-498E-98B4-B2515D99055D}" presName="parTrans" presStyleLbl="sibTrans2D1" presStyleIdx="2" presStyleCnt="9"/>
      <dgm:spPr/>
      <dgm:t>
        <a:bodyPr/>
        <a:lstStyle/>
        <a:p>
          <a:endParaRPr lang="en-US"/>
        </a:p>
      </dgm:t>
    </dgm:pt>
    <dgm:pt modelId="{9BA1F34C-4E69-4F0B-9775-9FD1E06B3729}" type="pres">
      <dgm:prSet presAssocID="{A815536B-CB9A-498E-98B4-B2515D99055D}" presName="connectorText" presStyleLbl="sibTrans2D1" presStyleIdx="2" presStyleCnt="9"/>
      <dgm:spPr/>
      <dgm:t>
        <a:bodyPr/>
        <a:lstStyle/>
        <a:p>
          <a:endParaRPr lang="en-US"/>
        </a:p>
      </dgm:t>
    </dgm:pt>
    <dgm:pt modelId="{7FC19F3C-EB03-4C49-AC57-F41E10CFFCD5}" type="pres">
      <dgm:prSet presAssocID="{7C32D1A8-74B9-445B-B88F-C7B7CB992441}" presName="node" presStyleLbl="node1" presStyleIdx="2" presStyleCnt="9" custScaleX="131703" custScaleY="112343" custRadScaleRad="99409" custRadScaleInc="14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FEBFF2-2883-4620-8FB3-FFE60BCFF5B9}" type="pres">
      <dgm:prSet presAssocID="{792AD67F-B110-4076-8D3E-6275F7E94F96}" presName="parTrans" presStyleLbl="sibTrans2D1" presStyleIdx="3" presStyleCnt="9"/>
      <dgm:spPr/>
      <dgm:t>
        <a:bodyPr/>
        <a:lstStyle/>
        <a:p>
          <a:endParaRPr lang="en-US"/>
        </a:p>
      </dgm:t>
    </dgm:pt>
    <dgm:pt modelId="{834FF9EE-8503-4A43-99D2-0BDA4C42EB55}" type="pres">
      <dgm:prSet presAssocID="{792AD67F-B110-4076-8D3E-6275F7E94F96}" presName="connectorText" presStyleLbl="sibTrans2D1" presStyleIdx="3" presStyleCnt="9"/>
      <dgm:spPr/>
      <dgm:t>
        <a:bodyPr/>
        <a:lstStyle/>
        <a:p>
          <a:endParaRPr lang="en-US"/>
        </a:p>
      </dgm:t>
    </dgm:pt>
    <dgm:pt modelId="{CD605F6F-AD7F-4B90-BADF-9B2A5F7309E7}" type="pres">
      <dgm:prSet presAssocID="{16E0B1C9-C3BD-4CF9-898A-BC35A62EF087}" presName="node" presStyleLbl="node1" presStyleIdx="3" presStyleCnt="9" custScaleX="164637" custScaleY="1114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60732D-B056-4D56-96E9-92B223566E03}" type="pres">
      <dgm:prSet presAssocID="{55F1263C-12EA-4BEF-99F3-B4BBA9F2A8A9}" presName="parTrans" presStyleLbl="sibTrans2D1" presStyleIdx="4" presStyleCnt="9"/>
      <dgm:spPr/>
      <dgm:t>
        <a:bodyPr/>
        <a:lstStyle/>
        <a:p>
          <a:endParaRPr lang="en-US"/>
        </a:p>
      </dgm:t>
    </dgm:pt>
    <dgm:pt modelId="{D888FB23-01DA-42E0-AC83-B8D486E1238C}" type="pres">
      <dgm:prSet presAssocID="{55F1263C-12EA-4BEF-99F3-B4BBA9F2A8A9}" presName="connectorText" presStyleLbl="sibTrans2D1" presStyleIdx="4" presStyleCnt="9"/>
      <dgm:spPr/>
      <dgm:t>
        <a:bodyPr/>
        <a:lstStyle/>
        <a:p>
          <a:endParaRPr lang="en-US"/>
        </a:p>
      </dgm:t>
    </dgm:pt>
    <dgm:pt modelId="{B6F47407-08C2-494D-93CE-87CE975F42E6}" type="pres">
      <dgm:prSet presAssocID="{3F632D0D-12B4-48A8-91BF-439590DE1EB4}" presName="node" presStyleLbl="node1" presStyleIdx="4" presStyleCnt="9" custScaleX="1400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B8E0FA-2443-49B3-84BC-20AD6747A8CA}" type="pres">
      <dgm:prSet presAssocID="{9BA41769-1BA6-44F2-BB04-2549469FCD3C}" presName="parTrans" presStyleLbl="sibTrans2D1" presStyleIdx="5" presStyleCnt="9"/>
      <dgm:spPr/>
      <dgm:t>
        <a:bodyPr/>
        <a:lstStyle/>
        <a:p>
          <a:endParaRPr lang="en-US"/>
        </a:p>
      </dgm:t>
    </dgm:pt>
    <dgm:pt modelId="{245CE734-33F9-47AF-A882-F3EE0CDC8957}" type="pres">
      <dgm:prSet presAssocID="{9BA41769-1BA6-44F2-BB04-2549469FCD3C}" presName="connectorText" presStyleLbl="sibTrans2D1" presStyleIdx="5" presStyleCnt="9"/>
      <dgm:spPr/>
      <dgm:t>
        <a:bodyPr/>
        <a:lstStyle/>
        <a:p>
          <a:endParaRPr lang="en-US"/>
        </a:p>
      </dgm:t>
    </dgm:pt>
    <dgm:pt modelId="{2511E2B5-E728-4D9A-8AAD-F9FB98C4F4DE}" type="pres">
      <dgm:prSet presAssocID="{433D565A-642F-4C04-9BD8-04967DB691A3}" presName="node" presStyleLbl="node1" presStyleIdx="5" presStyleCnt="9" custScaleX="1256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FCB454-AA29-46AA-86B0-9DC7F7C1CF81}" type="pres">
      <dgm:prSet presAssocID="{81812789-2D86-4000-87BE-855EF247C7A6}" presName="parTrans" presStyleLbl="sibTrans2D1" presStyleIdx="6" presStyleCnt="9"/>
      <dgm:spPr/>
      <dgm:t>
        <a:bodyPr/>
        <a:lstStyle/>
        <a:p>
          <a:endParaRPr lang="en-US"/>
        </a:p>
      </dgm:t>
    </dgm:pt>
    <dgm:pt modelId="{C164BEDA-498D-426A-8C0A-6F5EBCD783B9}" type="pres">
      <dgm:prSet presAssocID="{81812789-2D86-4000-87BE-855EF247C7A6}" presName="connectorText" presStyleLbl="sibTrans2D1" presStyleIdx="6" presStyleCnt="9"/>
      <dgm:spPr/>
      <dgm:t>
        <a:bodyPr/>
        <a:lstStyle/>
        <a:p>
          <a:endParaRPr lang="en-US"/>
        </a:p>
      </dgm:t>
    </dgm:pt>
    <dgm:pt modelId="{977B94BB-A075-4A37-BCFE-E8084C9DDC15}" type="pres">
      <dgm:prSet presAssocID="{AE4E0EF5-7C05-47EE-A256-B3C1896CFEEB}" presName="node" presStyleLbl="node1" presStyleIdx="6" presStyleCnt="9" custScaleX="135041" custScaleY="1039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7DD76F-922A-4F4E-AE6C-C1CDCCDB1A5D}" type="pres">
      <dgm:prSet presAssocID="{B7050728-144D-4F21-AADA-DB6AF5BF3CDB}" presName="parTrans" presStyleLbl="sibTrans2D1" presStyleIdx="7" presStyleCnt="9"/>
      <dgm:spPr/>
      <dgm:t>
        <a:bodyPr/>
        <a:lstStyle/>
        <a:p>
          <a:endParaRPr lang="en-US"/>
        </a:p>
      </dgm:t>
    </dgm:pt>
    <dgm:pt modelId="{372FBDAC-EBC8-4ADA-91DE-E40F34304936}" type="pres">
      <dgm:prSet presAssocID="{B7050728-144D-4F21-AADA-DB6AF5BF3CDB}" presName="connectorText" presStyleLbl="sibTrans2D1" presStyleIdx="7" presStyleCnt="9"/>
      <dgm:spPr/>
      <dgm:t>
        <a:bodyPr/>
        <a:lstStyle/>
        <a:p>
          <a:endParaRPr lang="en-US"/>
        </a:p>
      </dgm:t>
    </dgm:pt>
    <dgm:pt modelId="{038AAB30-4594-4350-95F0-7457A395080A}" type="pres">
      <dgm:prSet presAssocID="{58A8B028-953B-45C4-AB42-050064D45732}" presName="node" presStyleLbl="node1" presStyleIdx="7" presStyleCnt="9" custScaleX="150431" custScaleY="1187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1ED6C4-B745-4ED8-B7F5-D39353163D42}" type="pres">
      <dgm:prSet presAssocID="{4B7FDDD5-A81E-4184-94C1-B8F8EFD42962}" presName="parTrans" presStyleLbl="sibTrans2D1" presStyleIdx="8" presStyleCnt="9"/>
      <dgm:spPr/>
      <dgm:t>
        <a:bodyPr/>
        <a:lstStyle/>
        <a:p>
          <a:endParaRPr lang="en-US"/>
        </a:p>
      </dgm:t>
    </dgm:pt>
    <dgm:pt modelId="{8116C36D-FB9F-42A6-82C6-60C6051EB846}" type="pres">
      <dgm:prSet presAssocID="{4B7FDDD5-A81E-4184-94C1-B8F8EFD42962}" presName="connectorText" presStyleLbl="sibTrans2D1" presStyleIdx="8" presStyleCnt="9"/>
      <dgm:spPr/>
      <dgm:t>
        <a:bodyPr/>
        <a:lstStyle/>
        <a:p>
          <a:endParaRPr lang="en-US"/>
        </a:p>
      </dgm:t>
    </dgm:pt>
    <dgm:pt modelId="{860A7A85-13BA-4452-9EEA-9A47A3F8371C}" type="pres">
      <dgm:prSet presAssocID="{D7AE7E89-1E7F-482D-9D44-8DA68DACC5FA}" presName="node" presStyleLbl="node1" presStyleIdx="8" presStyleCnt="9" custScaleX="147371" custScaleY="1314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AE1B27-115F-4749-9321-A59EDC3EC28B}" type="presOf" srcId="{792AD67F-B110-4076-8D3E-6275F7E94F96}" destId="{F1FEBFF2-2883-4620-8FB3-FFE60BCFF5B9}" srcOrd="0" destOrd="0" presId="urn:microsoft.com/office/officeart/2005/8/layout/radial5"/>
    <dgm:cxn modelId="{28E00699-7031-43F2-8F0E-B4583DD52863}" type="presOf" srcId="{4B7FDDD5-A81E-4184-94C1-B8F8EFD42962}" destId="{8116C36D-FB9F-42A6-82C6-60C6051EB846}" srcOrd="1" destOrd="0" presId="urn:microsoft.com/office/officeart/2005/8/layout/radial5"/>
    <dgm:cxn modelId="{83160E06-3672-42E7-8E0C-FB8BCAF88187}" srcId="{14E98603-EEA8-4395-8122-BC43DAF2B5EA}" destId="{3F632D0D-12B4-48A8-91BF-439590DE1EB4}" srcOrd="4" destOrd="0" parTransId="{55F1263C-12EA-4BEF-99F3-B4BBA9F2A8A9}" sibTransId="{C49F2A95-A3C3-4E1A-A523-2668017B7BF7}"/>
    <dgm:cxn modelId="{577808D1-4DB5-445A-A320-BF76DE5A112B}" type="presOf" srcId="{16E0B1C9-C3BD-4CF9-898A-BC35A62EF087}" destId="{CD605F6F-AD7F-4B90-BADF-9B2A5F7309E7}" srcOrd="0" destOrd="0" presId="urn:microsoft.com/office/officeart/2005/8/layout/radial5"/>
    <dgm:cxn modelId="{B69A5223-3185-4004-A83D-0DD3E8C6164B}" srcId="{14E98603-EEA8-4395-8122-BC43DAF2B5EA}" destId="{D7AE7E89-1E7F-482D-9D44-8DA68DACC5FA}" srcOrd="8" destOrd="0" parTransId="{4B7FDDD5-A81E-4184-94C1-B8F8EFD42962}" sibTransId="{50E6FB75-D2F8-47BA-8477-1B039D711812}"/>
    <dgm:cxn modelId="{28773008-F62C-4593-950D-D358EF9AE376}" type="presOf" srcId="{55F1263C-12EA-4BEF-99F3-B4BBA9F2A8A9}" destId="{7960732D-B056-4D56-96E9-92B223566E03}" srcOrd="0" destOrd="0" presId="urn:microsoft.com/office/officeart/2005/8/layout/radial5"/>
    <dgm:cxn modelId="{6F966F0F-455F-4F2E-9C8B-5AAEC3823F80}" type="presOf" srcId="{7C32D1A8-74B9-445B-B88F-C7B7CB992441}" destId="{7FC19F3C-EB03-4C49-AC57-F41E10CFFCD5}" srcOrd="0" destOrd="0" presId="urn:microsoft.com/office/officeart/2005/8/layout/radial5"/>
    <dgm:cxn modelId="{35A37D16-616C-478E-BBD1-350308F01986}" type="presOf" srcId="{9BA41769-1BA6-44F2-BB04-2549469FCD3C}" destId="{EDB8E0FA-2443-49B3-84BC-20AD6747A8CA}" srcOrd="0" destOrd="0" presId="urn:microsoft.com/office/officeart/2005/8/layout/radial5"/>
    <dgm:cxn modelId="{0EB96065-CF08-4128-AEBC-C61D96106BC5}" type="presOf" srcId="{D75AE67E-251A-4F7D-88E9-DB19A96774F4}" destId="{569EE348-8A07-4BE2-8CA2-FB5B85967FBD}" srcOrd="0" destOrd="0" presId="urn:microsoft.com/office/officeart/2005/8/layout/radial5"/>
    <dgm:cxn modelId="{02E49FF4-8DCF-46FF-9921-42ADD5760E4B}" type="presOf" srcId="{55F1263C-12EA-4BEF-99F3-B4BBA9F2A8A9}" destId="{D888FB23-01DA-42E0-AC83-B8D486E1238C}" srcOrd="1" destOrd="0" presId="urn:microsoft.com/office/officeart/2005/8/layout/radial5"/>
    <dgm:cxn modelId="{84AAA118-1DB4-4383-B094-7C83E8317E87}" type="presOf" srcId="{14E98603-EEA8-4395-8122-BC43DAF2B5EA}" destId="{12D7317E-ACBF-4D83-ACAC-32C803BE4301}" srcOrd="0" destOrd="0" presId="urn:microsoft.com/office/officeart/2005/8/layout/radial5"/>
    <dgm:cxn modelId="{DCDA2A2F-C289-4AB5-99DD-68AEB2BB46EC}" srcId="{14E98603-EEA8-4395-8122-BC43DAF2B5EA}" destId="{16E0B1C9-C3BD-4CF9-898A-BC35A62EF087}" srcOrd="3" destOrd="0" parTransId="{792AD67F-B110-4076-8D3E-6275F7E94F96}" sibTransId="{78C0AC80-DEF6-4E8C-B0CA-DAC418A778EA}"/>
    <dgm:cxn modelId="{7D9E98A1-21B6-416D-8130-92C3A2ECE640}" type="presOf" srcId="{AE4E0EF5-7C05-47EE-A256-B3C1896CFEEB}" destId="{977B94BB-A075-4A37-BCFE-E8084C9DDC15}" srcOrd="0" destOrd="0" presId="urn:microsoft.com/office/officeart/2005/8/layout/radial5"/>
    <dgm:cxn modelId="{A055EEC4-61DE-486A-A053-F3C93701DB3D}" type="presOf" srcId="{B7050728-144D-4F21-AADA-DB6AF5BF3CDB}" destId="{372FBDAC-EBC8-4ADA-91DE-E40F34304936}" srcOrd="1" destOrd="0" presId="urn:microsoft.com/office/officeart/2005/8/layout/radial5"/>
    <dgm:cxn modelId="{35A5AFBB-8694-495F-913F-8F957DBA4A49}" type="presOf" srcId="{81812789-2D86-4000-87BE-855EF247C7A6}" destId="{19FCB454-AA29-46AA-86B0-9DC7F7C1CF81}" srcOrd="0" destOrd="0" presId="urn:microsoft.com/office/officeart/2005/8/layout/radial5"/>
    <dgm:cxn modelId="{57ECBF00-5118-47F8-A640-78A98A344E5E}" type="presOf" srcId="{792AD67F-B110-4076-8D3E-6275F7E94F96}" destId="{834FF9EE-8503-4A43-99D2-0BDA4C42EB55}" srcOrd="1" destOrd="0" presId="urn:microsoft.com/office/officeart/2005/8/layout/radial5"/>
    <dgm:cxn modelId="{50E0AFD7-BAC2-4282-98C4-6D744B690A61}" type="presOf" srcId="{A815536B-CB9A-498E-98B4-B2515D99055D}" destId="{DB889AA9-0F15-4F39-9654-8421E46D78D7}" srcOrd="0" destOrd="0" presId="urn:microsoft.com/office/officeart/2005/8/layout/radial5"/>
    <dgm:cxn modelId="{31823F2C-74E7-4E51-BF3C-A9FB55AD1EA9}" type="presOf" srcId="{81812789-2D86-4000-87BE-855EF247C7A6}" destId="{C164BEDA-498D-426A-8C0A-6F5EBCD783B9}" srcOrd="1" destOrd="0" presId="urn:microsoft.com/office/officeart/2005/8/layout/radial5"/>
    <dgm:cxn modelId="{8356244D-90F6-4172-86D8-5FF7012D9892}" srcId="{14E98603-EEA8-4395-8122-BC43DAF2B5EA}" destId="{58A8B028-953B-45C4-AB42-050064D45732}" srcOrd="7" destOrd="0" parTransId="{B7050728-144D-4F21-AADA-DB6AF5BF3CDB}" sibTransId="{A8F2E154-1B3D-49D8-94AB-6E7C4F6BB4A4}"/>
    <dgm:cxn modelId="{9F7EA078-EB21-409F-A169-8E9538FDC1B3}" srcId="{14E98603-EEA8-4395-8122-BC43DAF2B5EA}" destId="{AE4E0EF5-7C05-47EE-A256-B3C1896CFEEB}" srcOrd="6" destOrd="0" parTransId="{81812789-2D86-4000-87BE-855EF247C7A6}" sibTransId="{CF274A2D-5138-494F-B8E0-61A864A0FBF7}"/>
    <dgm:cxn modelId="{322BA01E-834B-4624-875A-E02B6A34AFA7}" srcId="{C450B10D-3B22-4133-AEC3-C1D731DA3969}" destId="{14E98603-EEA8-4395-8122-BC43DAF2B5EA}" srcOrd="0" destOrd="0" parTransId="{EAC9CB25-E036-4E07-8DF4-4AF2EB485A2C}" sibTransId="{986B257A-F416-4357-A909-2658B75BB384}"/>
    <dgm:cxn modelId="{192A7928-0FF0-44AC-81A1-1F6B47951E9E}" type="presOf" srcId="{75050FC3-44C0-42B0-9548-6E34C2A5FEE0}" destId="{DF021BDB-44A3-4CDE-90DA-B6F4110CE2CC}" srcOrd="1" destOrd="0" presId="urn:microsoft.com/office/officeart/2005/8/layout/radial5"/>
    <dgm:cxn modelId="{F1E251C8-C0BE-4948-8119-7BCB6742B4AC}" srcId="{14E98603-EEA8-4395-8122-BC43DAF2B5EA}" destId="{7B2E93E8-1D64-4966-BFF7-21AA80049EE1}" srcOrd="1" destOrd="0" parTransId="{75050FC3-44C0-42B0-9548-6E34C2A5FEE0}" sibTransId="{F923DDB4-2C58-478D-9B72-9D5AC2F47D46}"/>
    <dgm:cxn modelId="{EDDD80A0-EC53-4C4A-88BA-1A6086E43A09}" type="presOf" srcId="{B7050728-144D-4F21-AADA-DB6AF5BF3CDB}" destId="{157DD76F-922A-4F4E-AE6C-C1CDCCDB1A5D}" srcOrd="0" destOrd="0" presId="urn:microsoft.com/office/officeart/2005/8/layout/radial5"/>
    <dgm:cxn modelId="{E7B85AC8-65F2-48D2-861F-7A89E77B00A1}" type="presOf" srcId="{C450B10D-3B22-4133-AEC3-C1D731DA3969}" destId="{3BA91672-3CE9-4272-85FC-47E46C78C593}" srcOrd="0" destOrd="0" presId="urn:microsoft.com/office/officeart/2005/8/layout/radial5"/>
    <dgm:cxn modelId="{C715F240-78D6-4735-B3A5-7E4B3B100E67}" type="presOf" srcId="{433D565A-642F-4C04-9BD8-04967DB691A3}" destId="{2511E2B5-E728-4D9A-8AAD-F9FB98C4F4DE}" srcOrd="0" destOrd="0" presId="urn:microsoft.com/office/officeart/2005/8/layout/radial5"/>
    <dgm:cxn modelId="{B12021FB-5B29-4019-9EA0-ADEA0D0BBABE}" type="presOf" srcId="{20747846-F68E-4F57-926E-1087FA1C445D}" destId="{7EC6F522-1047-4E9B-B654-60360C372C4A}" srcOrd="0" destOrd="0" presId="urn:microsoft.com/office/officeart/2005/8/layout/radial5"/>
    <dgm:cxn modelId="{B0517CEE-24BE-4870-83BA-EE03DB282011}" type="presOf" srcId="{20747846-F68E-4F57-926E-1087FA1C445D}" destId="{E840ACA3-860F-4FC5-9C4E-C0D9EC3E80F2}" srcOrd="1" destOrd="0" presId="urn:microsoft.com/office/officeart/2005/8/layout/radial5"/>
    <dgm:cxn modelId="{1CB8FE02-7860-4172-B683-EACF18C310F6}" type="presOf" srcId="{75050FC3-44C0-42B0-9548-6E34C2A5FEE0}" destId="{0210BB32-0781-49A8-BDBF-9931C035CEC4}" srcOrd="0" destOrd="0" presId="urn:microsoft.com/office/officeart/2005/8/layout/radial5"/>
    <dgm:cxn modelId="{60CEE8D7-E457-4303-96A6-3F320870C239}" type="presOf" srcId="{7B2E93E8-1D64-4966-BFF7-21AA80049EE1}" destId="{E29D1B13-6D46-4F00-B2D8-FEBA75C05903}" srcOrd="0" destOrd="0" presId="urn:microsoft.com/office/officeart/2005/8/layout/radial5"/>
    <dgm:cxn modelId="{CB6E9CA2-BA46-43D9-8695-77B8E3A91D24}" type="presOf" srcId="{4B7FDDD5-A81E-4184-94C1-B8F8EFD42962}" destId="{611ED6C4-B745-4ED8-B7F5-D39353163D42}" srcOrd="0" destOrd="0" presId="urn:microsoft.com/office/officeart/2005/8/layout/radial5"/>
    <dgm:cxn modelId="{EB7186A7-5994-4666-B346-6D2C4E23A547}" type="presOf" srcId="{9BA41769-1BA6-44F2-BB04-2549469FCD3C}" destId="{245CE734-33F9-47AF-A882-F3EE0CDC8957}" srcOrd="1" destOrd="0" presId="urn:microsoft.com/office/officeart/2005/8/layout/radial5"/>
    <dgm:cxn modelId="{EEF4BD76-9020-4146-A78C-3594B1408073}" type="presOf" srcId="{3F632D0D-12B4-48A8-91BF-439590DE1EB4}" destId="{B6F47407-08C2-494D-93CE-87CE975F42E6}" srcOrd="0" destOrd="0" presId="urn:microsoft.com/office/officeart/2005/8/layout/radial5"/>
    <dgm:cxn modelId="{CC17C527-F57F-4899-87E9-33BC9E045151}" type="presOf" srcId="{58A8B028-953B-45C4-AB42-050064D45732}" destId="{038AAB30-4594-4350-95F0-7457A395080A}" srcOrd="0" destOrd="0" presId="urn:microsoft.com/office/officeart/2005/8/layout/radial5"/>
    <dgm:cxn modelId="{839D8CB4-A902-4F02-A240-421918B06872}" srcId="{14E98603-EEA8-4395-8122-BC43DAF2B5EA}" destId="{7C32D1A8-74B9-445B-B88F-C7B7CB992441}" srcOrd="2" destOrd="0" parTransId="{A815536B-CB9A-498E-98B4-B2515D99055D}" sibTransId="{20FE69D0-E858-417C-9B00-E013B84AACC0}"/>
    <dgm:cxn modelId="{FA37F7FB-6DC3-4A49-81AC-8235ABEC4ABA}" type="presOf" srcId="{D7AE7E89-1E7F-482D-9D44-8DA68DACC5FA}" destId="{860A7A85-13BA-4452-9EEA-9A47A3F8371C}" srcOrd="0" destOrd="0" presId="urn:microsoft.com/office/officeart/2005/8/layout/radial5"/>
    <dgm:cxn modelId="{EC378347-9F68-4403-A49A-BF09FF49727C}" type="presOf" srcId="{A815536B-CB9A-498E-98B4-B2515D99055D}" destId="{9BA1F34C-4E69-4F0B-9775-9FD1E06B3729}" srcOrd="1" destOrd="0" presId="urn:microsoft.com/office/officeart/2005/8/layout/radial5"/>
    <dgm:cxn modelId="{ED1E00CC-BC5C-4C9A-91C9-5938D54626DA}" srcId="{14E98603-EEA8-4395-8122-BC43DAF2B5EA}" destId="{433D565A-642F-4C04-9BD8-04967DB691A3}" srcOrd="5" destOrd="0" parTransId="{9BA41769-1BA6-44F2-BB04-2549469FCD3C}" sibTransId="{66CC55CE-E56B-4F12-ADDF-AF2B6D48CC72}"/>
    <dgm:cxn modelId="{25621E92-BB79-47A3-9F68-678F63DDF226}" srcId="{14E98603-EEA8-4395-8122-BC43DAF2B5EA}" destId="{D75AE67E-251A-4F7D-88E9-DB19A96774F4}" srcOrd="0" destOrd="0" parTransId="{20747846-F68E-4F57-926E-1087FA1C445D}" sibTransId="{8B82C473-C0FC-4A86-9E4E-7ABD8C07CD41}"/>
    <dgm:cxn modelId="{B24A5772-FBE4-4231-8D68-A2E161523312}" type="presParOf" srcId="{3BA91672-3CE9-4272-85FC-47E46C78C593}" destId="{12D7317E-ACBF-4D83-ACAC-32C803BE4301}" srcOrd="0" destOrd="0" presId="urn:microsoft.com/office/officeart/2005/8/layout/radial5"/>
    <dgm:cxn modelId="{54EEFD58-8B55-4BB4-98C6-949D6BABA0BB}" type="presParOf" srcId="{3BA91672-3CE9-4272-85FC-47E46C78C593}" destId="{7EC6F522-1047-4E9B-B654-60360C372C4A}" srcOrd="1" destOrd="0" presId="urn:microsoft.com/office/officeart/2005/8/layout/radial5"/>
    <dgm:cxn modelId="{67D4E759-2F80-4BE0-BEC8-B9CCDEA180DA}" type="presParOf" srcId="{7EC6F522-1047-4E9B-B654-60360C372C4A}" destId="{E840ACA3-860F-4FC5-9C4E-C0D9EC3E80F2}" srcOrd="0" destOrd="0" presId="urn:microsoft.com/office/officeart/2005/8/layout/radial5"/>
    <dgm:cxn modelId="{8D8F8C1D-538B-4F94-AF5D-315FCAC9B439}" type="presParOf" srcId="{3BA91672-3CE9-4272-85FC-47E46C78C593}" destId="{569EE348-8A07-4BE2-8CA2-FB5B85967FBD}" srcOrd="2" destOrd="0" presId="urn:microsoft.com/office/officeart/2005/8/layout/radial5"/>
    <dgm:cxn modelId="{5B0A434D-2687-490C-852F-A3A8AAC2B932}" type="presParOf" srcId="{3BA91672-3CE9-4272-85FC-47E46C78C593}" destId="{0210BB32-0781-49A8-BDBF-9931C035CEC4}" srcOrd="3" destOrd="0" presId="urn:microsoft.com/office/officeart/2005/8/layout/radial5"/>
    <dgm:cxn modelId="{AD4FBDEA-7F16-4EA8-B9F8-2DA0B40C15CB}" type="presParOf" srcId="{0210BB32-0781-49A8-BDBF-9931C035CEC4}" destId="{DF021BDB-44A3-4CDE-90DA-B6F4110CE2CC}" srcOrd="0" destOrd="0" presId="urn:microsoft.com/office/officeart/2005/8/layout/radial5"/>
    <dgm:cxn modelId="{D3ACC495-F786-49A8-8202-B044095122AB}" type="presParOf" srcId="{3BA91672-3CE9-4272-85FC-47E46C78C593}" destId="{E29D1B13-6D46-4F00-B2D8-FEBA75C05903}" srcOrd="4" destOrd="0" presId="urn:microsoft.com/office/officeart/2005/8/layout/radial5"/>
    <dgm:cxn modelId="{21CE12FC-0D62-4CA8-8D0B-D5B10FF60E70}" type="presParOf" srcId="{3BA91672-3CE9-4272-85FC-47E46C78C593}" destId="{DB889AA9-0F15-4F39-9654-8421E46D78D7}" srcOrd="5" destOrd="0" presId="urn:microsoft.com/office/officeart/2005/8/layout/radial5"/>
    <dgm:cxn modelId="{4207B6A9-9ABF-4302-BB81-AE7696E61876}" type="presParOf" srcId="{DB889AA9-0F15-4F39-9654-8421E46D78D7}" destId="{9BA1F34C-4E69-4F0B-9775-9FD1E06B3729}" srcOrd="0" destOrd="0" presId="urn:microsoft.com/office/officeart/2005/8/layout/radial5"/>
    <dgm:cxn modelId="{468C8EFC-CF08-4041-A747-DBAE31FCF8A9}" type="presParOf" srcId="{3BA91672-3CE9-4272-85FC-47E46C78C593}" destId="{7FC19F3C-EB03-4C49-AC57-F41E10CFFCD5}" srcOrd="6" destOrd="0" presId="urn:microsoft.com/office/officeart/2005/8/layout/radial5"/>
    <dgm:cxn modelId="{6268F8DA-FFEE-45E1-B050-2D6CADDE2324}" type="presParOf" srcId="{3BA91672-3CE9-4272-85FC-47E46C78C593}" destId="{F1FEBFF2-2883-4620-8FB3-FFE60BCFF5B9}" srcOrd="7" destOrd="0" presId="urn:microsoft.com/office/officeart/2005/8/layout/radial5"/>
    <dgm:cxn modelId="{3099AE74-6342-4CA8-A73E-AC7609675B24}" type="presParOf" srcId="{F1FEBFF2-2883-4620-8FB3-FFE60BCFF5B9}" destId="{834FF9EE-8503-4A43-99D2-0BDA4C42EB55}" srcOrd="0" destOrd="0" presId="urn:microsoft.com/office/officeart/2005/8/layout/radial5"/>
    <dgm:cxn modelId="{B3D5FCD6-E644-49CF-A370-ED453E9A848F}" type="presParOf" srcId="{3BA91672-3CE9-4272-85FC-47E46C78C593}" destId="{CD605F6F-AD7F-4B90-BADF-9B2A5F7309E7}" srcOrd="8" destOrd="0" presId="urn:microsoft.com/office/officeart/2005/8/layout/radial5"/>
    <dgm:cxn modelId="{5A7DE1D1-14FC-485C-9280-391831200AC4}" type="presParOf" srcId="{3BA91672-3CE9-4272-85FC-47E46C78C593}" destId="{7960732D-B056-4D56-96E9-92B223566E03}" srcOrd="9" destOrd="0" presId="urn:microsoft.com/office/officeart/2005/8/layout/radial5"/>
    <dgm:cxn modelId="{B272A616-E477-4636-B965-E91915897463}" type="presParOf" srcId="{7960732D-B056-4D56-96E9-92B223566E03}" destId="{D888FB23-01DA-42E0-AC83-B8D486E1238C}" srcOrd="0" destOrd="0" presId="urn:microsoft.com/office/officeart/2005/8/layout/radial5"/>
    <dgm:cxn modelId="{68FAFBC3-63C9-4794-B5F3-F335CCE09E2D}" type="presParOf" srcId="{3BA91672-3CE9-4272-85FC-47E46C78C593}" destId="{B6F47407-08C2-494D-93CE-87CE975F42E6}" srcOrd="10" destOrd="0" presId="urn:microsoft.com/office/officeart/2005/8/layout/radial5"/>
    <dgm:cxn modelId="{F65E5D68-77DB-4314-AECF-29BF021B4F10}" type="presParOf" srcId="{3BA91672-3CE9-4272-85FC-47E46C78C593}" destId="{EDB8E0FA-2443-49B3-84BC-20AD6747A8CA}" srcOrd="11" destOrd="0" presId="urn:microsoft.com/office/officeart/2005/8/layout/radial5"/>
    <dgm:cxn modelId="{9D8E39DC-856E-4EB4-BB29-02EFB4108D4B}" type="presParOf" srcId="{EDB8E0FA-2443-49B3-84BC-20AD6747A8CA}" destId="{245CE734-33F9-47AF-A882-F3EE0CDC8957}" srcOrd="0" destOrd="0" presId="urn:microsoft.com/office/officeart/2005/8/layout/radial5"/>
    <dgm:cxn modelId="{BD2C00D7-2F7D-4682-88C0-118BECDC934E}" type="presParOf" srcId="{3BA91672-3CE9-4272-85FC-47E46C78C593}" destId="{2511E2B5-E728-4D9A-8AAD-F9FB98C4F4DE}" srcOrd="12" destOrd="0" presId="urn:microsoft.com/office/officeart/2005/8/layout/radial5"/>
    <dgm:cxn modelId="{B9AB4987-993D-45A2-8085-E830B0591D40}" type="presParOf" srcId="{3BA91672-3CE9-4272-85FC-47E46C78C593}" destId="{19FCB454-AA29-46AA-86B0-9DC7F7C1CF81}" srcOrd="13" destOrd="0" presId="urn:microsoft.com/office/officeart/2005/8/layout/radial5"/>
    <dgm:cxn modelId="{27846FAD-9631-434E-88F6-11C1E89263A2}" type="presParOf" srcId="{19FCB454-AA29-46AA-86B0-9DC7F7C1CF81}" destId="{C164BEDA-498D-426A-8C0A-6F5EBCD783B9}" srcOrd="0" destOrd="0" presId="urn:microsoft.com/office/officeart/2005/8/layout/radial5"/>
    <dgm:cxn modelId="{C7D5590C-9624-4CB2-B9F2-84E501D2FCD0}" type="presParOf" srcId="{3BA91672-3CE9-4272-85FC-47E46C78C593}" destId="{977B94BB-A075-4A37-BCFE-E8084C9DDC15}" srcOrd="14" destOrd="0" presId="urn:microsoft.com/office/officeart/2005/8/layout/radial5"/>
    <dgm:cxn modelId="{4048477C-DE16-49C9-8AAF-482485E2F8F7}" type="presParOf" srcId="{3BA91672-3CE9-4272-85FC-47E46C78C593}" destId="{157DD76F-922A-4F4E-AE6C-C1CDCCDB1A5D}" srcOrd="15" destOrd="0" presId="urn:microsoft.com/office/officeart/2005/8/layout/radial5"/>
    <dgm:cxn modelId="{E0FA0A8D-DE38-43EF-8566-1FEA40542D01}" type="presParOf" srcId="{157DD76F-922A-4F4E-AE6C-C1CDCCDB1A5D}" destId="{372FBDAC-EBC8-4ADA-91DE-E40F34304936}" srcOrd="0" destOrd="0" presId="urn:microsoft.com/office/officeart/2005/8/layout/radial5"/>
    <dgm:cxn modelId="{C8B88836-CDF5-4D46-A96C-BD6312128120}" type="presParOf" srcId="{3BA91672-3CE9-4272-85FC-47E46C78C593}" destId="{038AAB30-4594-4350-95F0-7457A395080A}" srcOrd="16" destOrd="0" presId="urn:microsoft.com/office/officeart/2005/8/layout/radial5"/>
    <dgm:cxn modelId="{AC258EC6-53F1-433F-BF10-FB93DA39B976}" type="presParOf" srcId="{3BA91672-3CE9-4272-85FC-47E46C78C593}" destId="{611ED6C4-B745-4ED8-B7F5-D39353163D42}" srcOrd="17" destOrd="0" presId="urn:microsoft.com/office/officeart/2005/8/layout/radial5"/>
    <dgm:cxn modelId="{9A9F364B-1F5A-4087-AD93-40032ADEBBEB}" type="presParOf" srcId="{611ED6C4-B745-4ED8-B7F5-D39353163D42}" destId="{8116C36D-FB9F-42A6-82C6-60C6051EB846}" srcOrd="0" destOrd="0" presId="urn:microsoft.com/office/officeart/2005/8/layout/radial5"/>
    <dgm:cxn modelId="{ACDDE4C9-8EF7-4392-8648-F11B767A18BF}" type="presParOf" srcId="{3BA91672-3CE9-4272-85FC-47E46C78C593}" destId="{860A7A85-13BA-4452-9EEA-9A47A3F8371C}" srcOrd="18" destOrd="0" presId="urn:microsoft.com/office/officeart/2005/8/layout/radial5"/>
  </dgm:cxnLst>
  <dgm:bg>
    <a:solidFill>
      <a:schemeClr val="accent3">
        <a:lumMod val="40000"/>
        <a:lumOff val="60000"/>
      </a:schemeClr>
    </a:solidFill>
  </dgm:bg>
  <dgm:whole>
    <a:ln w="57150">
      <a:solidFill>
        <a:srgbClr val="FFFF0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D7317E-ACBF-4D83-ACAC-32C803BE4301}">
      <dsp:nvSpPr>
        <dsp:cNvPr id="0" name=""/>
        <dsp:cNvSpPr/>
      </dsp:nvSpPr>
      <dsp:spPr>
        <a:xfrm>
          <a:off x="3240350" y="2064653"/>
          <a:ext cx="2169849" cy="1973948"/>
        </a:xfrm>
        <a:prstGeom prst="ellipse">
          <a:avLst/>
        </a:prstGeom>
        <a:solidFill>
          <a:srgbClr val="0070C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রোক</a:t>
          </a:r>
          <a:r>
            <a:rPr lang="bn-BD" sz="2800" b="1" kern="1200" dirty="0">
              <a:latin typeface="NikoshBAN" pitchFamily="2" charset="0"/>
              <a:cs typeface="NikoshBAN" pitchFamily="2" charset="0"/>
            </a:rPr>
            <a:t>নুজ্জা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মন</a:t>
          </a:r>
          <a:r>
            <a:rPr lang="bn-BD" sz="2800" b="1" kern="1200" dirty="0">
              <a:latin typeface="NikoshBAN" pitchFamily="2" charset="0"/>
              <a:cs typeface="NikoshBAN" pitchFamily="2" charset="0"/>
            </a:rPr>
            <a:t> 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b="1" kern="1200" dirty="0">
              <a:latin typeface="NikoshBAN" pitchFamily="2" charset="0"/>
              <a:cs typeface="NikoshBAN" pitchFamily="2" charset="0"/>
            </a:rPr>
            <a:t>খান 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</a:p>
      </dsp:txBody>
      <dsp:txXfrm>
        <a:off x="3558117" y="2353731"/>
        <a:ext cx="1534315" cy="1395792"/>
      </dsp:txXfrm>
    </dsp:sp>
    <dsp:sp modelId="{7EC6F522-1047-4E9B-B654-60360C372C4A}">
      <dsp:nvSpPr>
        <dsp:cNvPr id="0" name=""/>
        <dsp:cNvSpPr/>
      </dsp:nvSpPr>
      <dsp:spPr>
        <a:xfrm rot="16182948">
          <a:off x="4147540" y="1487601"/>
          <a:ext cx="342568" cy="527165"/>
        </a:xfrm>
        <a:prstGeom prst="rightArrow">
          <a:avLst>
            <a:gd name="adj1" fmla="val 60000"/>
            <a:gd name="adj2" fmla="val 50000"/>
          </a:avLst>
        </a:prstGeom>
        <a:solidFill>
          <a:srgbClr val="FFFF00"/>
        </a:solidFill>
        <a:ln w="38100">
          <a:solidFill>
            <a:srgbClr val="FF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>
            <a:latin typeface="NikoshBAN" pitchFamily="2" charset="0"/>
            <a:cs typeface="NikoshBAN" pitchFamily="2" charset="0"/>
          </a:endParaRPr>
        </a:p>
      </dsp:txBody>
      <dsp:txXfrm rot="10800000">
        <a:off x="4199180" y="1644418"/>
        <a:ext cx="239798" cy="316299"/>
      </dsp:txXfrm>
    </dsp:sp>
    <dsp:sp modelId="{569EE348-8A07-4BE2-8CA2-FB5B85967FBD}">
      <dsp:nvSpPr>
        <dsp:cNvPr id="0" name=""/>
        <dsp:cNvSpPr/>
      </dsp:nvSpPr>
      <dsp:spPr>
        <a:xfrm>
          <a:off x="3563278" y="-8955"/>
          <a:ext cx="1500709" cy="1427278"/>
        </a:xfrm>
        <a:prstGeom prst="ellipse">
          <a:avLst/>
        </a:prstGeom>
        <a:solidFill>
          <a:srgbClr val="7030A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জন্ম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- </a:t>
          </a:r>
          <a:endParaRPr lang="bn-BD" sz="2800" b="1" kern="1200" dirty="0">
            <a:latin typeface="NikoshBAN" pitchFamily="2" charset="0"/>
            <a:cs typeface="NikoshBAN" pitchFamily="2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b="1" kern="1200" dirty="0">
              <a:latin typeface="NikoshBAN" pitchFamily="2" charset="0"/>
              <a:cs typeface="NikoshBAN" pitchFamily="2" charset="0"/>
            </a:rPr>
            <a:t>৯ এপ্রিল ১৯২৫ খ্রিঃ 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	</a:t>
          </a:r>
        </a:p>
      </dsp:txBody>
      <dsp:txXfrm>
        <a:off x="3783052" y="200065"/>
        <a:ext cx="1061161" cy="1009238"/>
      </dsp:txXfrm>
    </dsp:sp>
    <dsp:sp modelId="{0210BB32-0781-49A8-BDBF-9931C035CEC4}">
      <dsp:nvSpPr>
        <dsp:cNvPr id="0" name=""/>
        <dsp:cNvSpPr/>
      </dsp:nvSpPr>
      <dsp:spPr>
        <a:xfrm rot="18600576">
          <a:off x="5006672" y="1821422"/>
          <a:ext cx="259942" cy="527165"/>
        </a:xfrm>
        <a:prstGeom prst="rightArrow">
          <a:avLst>
            <a:gd name="adj1" fmla="val 60000"/>
            <a:gd name="adj2" fmla="val 50000"/>
          </a:avLst>
        </a:prstGeom>
        <a:solidFill>
          <a:srgbClr val="FFFF00"/>
        </a:solidFill>
        <a:ln w="38100">
          <a:solidFill>
            <a:srgbClr val="FF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5020595" y="1956720"/>
        <a:ext cx="181959" cy="316299"/>
      </dsp:txXfrm>
    </dsp:sp>
    <dsp:sp modelId="{E29D1B13-6D46-4F00-B2D8-FEBA75C05903}">
      <dsp:nvSpPr>
        <dsp:cNvPr id="0" name=""/>
        <dsp:cNvSpPr/>
      </dsp:nvSpPr>
      <dsp:spPr>
        <a:xfrm>
          <a:off x="4957446" y="457202"/>
          <a:ext cx="1748155" cy="1599916"/>
        </a:xfrm>
        <a:prstGeom prst="ellipse">
          <a:avLst/>
        </a:prstGeom>
        <a:solidFill>
          <a:srgbClr val="7030A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জন্মস্থান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–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পাংশা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ফরিদপুর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>
        <a:off x="5213457" y="691504"/>
        <a:ext cx="1236133" cy="1131312"/>
      </dsp:txXfrm>
    </dsp:sp>
    <dsp:sp modelId="{DB889AA9-0F15-4F39-9654-8421E46D78D7}">
      <dsp:nvSpPr>
        <dsp:cNvPr id="0" name=""/>
        <dsp:cNvSpPr/>
      </dsp:nvSpPr>
      <dsp:spPr>
        <a:xfrm rot="21017928">
          <a:off x="5488103" y="2568721"/>
          <a:ext cx="240212" cy="527165"/>
        </a:xfrm>
        <a:prstGeom prst="rightArrow">
          <a:avLst>
            <a:gd name="adj1" fmla="val 60000"/>
            <a:gd name="adj2" fmla="val 50000"/>
          </a:avLst>
        </a:prstGeom>
        <a:solidFill>
          <a:srgbClr val="FFFF00"/>
        </a:solidFill>
        <a:ln w="38100">
          <a:solidFill>
            <a:srgbClr val="FF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5488618" y="2680226"/>
        <a:ext cx="168148" cy="316299"/>
      </dsp:txXfrm>
    </dsp:sp>
    <dsp:sp modelId="{7FC19F3C-EB03-4C49-AC57-F41E10CFFCD5}">
      <dsp:nvSpPr>
        <dsp:cNvPr id="0" name=""/>
        <dsp:cNvSpPr/>
      </dsp:nvSpPr>
      <dsp:spPr>
        <a:xfrm>
          <a:off x="5822360" y="1959310"/>
          <a:ext cx="1633630" cy="1393490"/>
        </a:xfrm>
        <a:prstGeom prst="ellipse">
          <a:avLst/>
        </a:prstGeom>
        <a:solidFill>
          <a:srgbClr val="7030A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প্রকৃত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নাম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–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দাদা</a:t>
          </a:r>
          <a:r>
            <a:rPr lang="bn-BD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ভাই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</a:p>
      </dsp:txBody>
      <dsp:txXfrm>
        <a:off x="6061600" y="2163382"/>
        <a:ext cx="1155150" cy="985346"/>
      </dsp:txXfrm>
    </dsp:sp>
    <dsp:sp modelId="{F1FEBFF2-2883-4620-8FB3-FFE60BCFF5B9}">
      <dsp:nvSpPr>
        <dsp:cNvPr id="0" name=""/>
        <dsp:cNvSpPr/>
      </dsp:nvSpPr>
      <dsp:spPr>
        <a:xfrm rot="1800000">
          <a:off x="5304332" y="3415518"/>
          <a:ext cx="215516" cy="527165"/>
        </a:xfrm>
        <a:prstGeom prst="rightArrow">
          <a:avLst>
            <a:gd name="adj1" fmla="val 60000"/>
            <a:gd name="adj2" fmla="val 50000"/>
          </a:avLst>
        </a:prstGeom>
        <a:solidFill>
          <a:srgbClr val="FFFF00"/>
        </a:solidFill>
        <a:ln w="38100">
          <a:solidFill>
            <a:srgbClr val="FF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5308663" y="3504787"/>
        <a:ext cx="150861" cy="316299"/>
      </dsp:txXfrm>
    </dsp:sp>
    <dsp:sp modelId="{CD605F6F-AD7F-4B90-BADF-9B2A5F7309E7}">
      <dsp:nvSpPr>
        <dsp:cNvPr id="0" name=""/>
        <dsp:cNvSpPr/>
      </dsp:nvSpPr>
      <dsp:spPr>
        <a:xfrm>
          <a:off x="5349259" y="3541158"/>
          <a:ext cx="2042139" cy="1382364"/>
        </a:xfrm>
        <a:prstGeom prst="ellipse">
          <a:avLst/>
        </a:prstGeom>
        <a:solidFill>
          <a:srgbClr val="7030A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b="1" kern="1200" dirty="0">
              <a:latin typeface="NikoshBAN" pitchFamily="2" charset="0"/>
              <a:cs typeface="NikoshBAN" pitchFamily="2" charset="0"/>
            </a:rPr>
            <a:t>পেশা – সাংবাদি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ক</a:t>
          </a:r>
          <a:r>
            <a:rPr lang="bn-BD" sz="2800" b="1" kern="1200" dirty="0">
              <a:latin typeface="NikoshBAN" pitchFamily="2" charset="0"/>
              <a:cs typeface="NikoshBAN" pitchFamily="2" charset="0"/>
            </a:rPr>
            <a:t>তা 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5648323" y="3743601"/>
        <a:ext cx="1444011" cy="977478"/>
      </dsp:txXfrm>
    </dsp:sp>
    <dsp:sp modelId="{7960732D-B056-4D56-96E9-92B223566E03}">
      <dsp:nvSpPr>
        <dsp:cNvPr id="0" name=""/>
        <dsp:cNvSpPr/>
      </dsp:nvSpPr>
      <dsp:spPr>
        <a:xfrm rot="4200000">
          <a:off x="4594379" y="4055668"/>
          <a:ext cx="384546" cy="527165"/>
        </a:xfrm>
        <a:prstGeom prst="rightArrow">
          <a:avLst>
            <a:gd name="adj1" fmla="val 60000"/>
            <a:gd name="adj2" fmla="val 50000"/>
          </a:avLst>
        </a:prstGeom>
        <a:solidFill>
          <a:srgbClr val="FFFF00"/>
        </a:solidFill>
        <a:ln w="38100">
          <a:solidFill>
            <a:srgbClr val="FF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4632333" y="4106898"/>
        <a:ext cx="269182" cy="316299"/>
      </dsp:txXfrm>
    </dsp:sp>
    <dsp:sp modelId="{B6F47407-08C2-494D-93CE-87CE975F42E6}">
      <dsp:nvSpPr>
        <dsp:cNvPr id="0" name=""/>
        <dsp:cNvSpPr/>
      </dsp:nvSpPr>
      <dsp:spPr>
        <a:xfrm>
          <a:off x="4264186" y="4650446"/>
          <a:ext cx="1737487" cy="1240389"/>
        </a:xfrm>
        <a:prstGeom prst="ellipse">
          <a:avLst/>
        </a:prstGeom>
        <a:solidFill>
          <a:srgbClr val="7030A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b="1" kern="1200" dirty="0">
              <a:latin typeface="NikoshBAN" pitchFamily="2" charset="0"/>
              <a:cs typeface="NikoshBAN" pitchFamily="2" charset="0"/>
            </a:rPr>
            <a:t>সাহিত্য সাধনা – হাট্রিমা টিম, খোকন খোকন ডাক পাড়ি </a:t>
          </a:r>
          <a:endParaRPr lang="en-US" sz="2000" b="1" kern="1200" dirty="0">
            <a:latin typeface="NikoshBAN" pitchFamily="2" charset="0"/>
            <a:cs typeface="NikoshBAN" pitchFamily="2" charset="0"/>
          </a:endParaRPr>
        </a:p>
      </dsp:txBody>
      <dsp:txXfrm>
        <a:off x="4518635" y="4832097"/>
        <a:ext cx="1228589" cy="877087"/>
      </dsp:txXfrm>
    </dsp:sp>
    <dsp:sp modelId="{EDB8E0FA-2443-49B3-84BC-20AD6747A8CA}">
      <dsp:nvSpPr>
        <dsp:cNvPr id="0" name=""/>
        <dsp:cNvSpPr/>
      </dsp:nvSpPr>
      <dsp:spPr>
        <a:xfrm rot="6600000">
          <a:off x="3669542" y="4057871"/>
          <a:ext cx="387107" cy="527165"/>
        </a:xfrm>
        <a:prstGeom prst="rightArrow">
          <a:avLst>
            <a:gd name="adj1" fmla="val 60000"/>
            <a:gd name="adj2" fmla="val 50000"/>
          </a:avLst>
        </a:prstGeom>
        <a:solidFill>
          <a:srgbClr val="FFFF00"/>
        </a:solidFill>
        <a:ln w="38100">
          <a:solidFill>
            <a:srgbClr val="FF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 rot="10800000">
        <a:off x="3747468" y="4108740"/>
        <a:ext cx="270975" cy="316299"/>
      </dsp:txXfrm>
    </dsp:sp>
    <dsp:sp modelId="{2511E2B5-E728-4D9A-8AAD-F9FB98C4F4DE}">
      <dsp:nvSpPr>
        <dsp:cNvPr id="0" name=""/>
        <dsp:cNvSpPr/>
      </dsp:nvSpPr>
      <dsp:spPr>
        <a:xfrm>
          <a:off x="2738103" y="4650446"/>
          <a:ext cx="1559033" cy="1240389"/>
        </a:xfrm>
        <a:prstGeom prst="ellipse">
          <a:avLst/>
        </a:prstGeom>
        <a:solidFill>
          <a:srgbClr val="7030A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বাংলা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একাডেমি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পুরুষ্কার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১৯৬৮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সালে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</a:p>
      </dsp:txBody>
      <dsp:txXfrm>
        <a:off x="2966418" y="4832097"/>
        <a:ext cx="1102403" cy="877087"/>
      </dsp:txXfrm>
    </dsp:sp>
    <dsp:sp modelId="{19FCB454-AA29-46AA-86B0-9DC7F7C1CF81}">
      <dsp:nvSpPr>
        <dsp:cNvPr id="0" name=""/>
        <dsp:cNvSpPr/>
      </dsp:nvSpPr>
      <dsp:spPr>
        <a:xfrm rot="9000000">
          <a:off x="3046095" y="3445469"/>
          <a:ext cx="280975" cy="527165"/>
        </a:xfrm>
        <a:prstGeom prst="rightArrow">
          <a:avLst>
            <a:gd name="adj1" fmla="val 60000"/>
            <a:gd name="adj2" fmla="val 50000"/>
          </a:avLst>
        </a:prstGeom>
        <a:solidFill>
          <a:srgbClr val="FFFF00"/>
        </a:solidFill>
        <a:ln w="38100">
          <a:solidFill>
            <a:srgbClr val="FF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 rot="10800000">
        <a:off x="3124741" y="3529829"/>
        <a:ext cx="196683" cy="316299"/>
      </dsp:txXfrm>
    </dsp:sp>
    <dsp:sp modelId="{977B94BB-A075-4A37-BCFE-E8084C9DDC15}">
      <dsp:nvSpPr>
        <dsp:cNvPr id="0" name=""/>
        <dsp:cNvSpPr/>
      </dsp:nvSpPr>
      <dsp:spPr>
        <a:xfrm>
          <a:off x="1442703" y="3587877"/>
          <a:ext cx="1675034" cy="1288925"/>
        </a:xfrm>
        <a:prstGeom prst="ellipse">
          <a:avLst/>
        </a:prstGeom>
        <a:solidFill>
          <a:srgbClr val="7030A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শিশু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একাডেমি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পুরুষ্কার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১৯৯৪ </a:t>
          </a:r>
          <a:r>
            <a:rPr lang="en-US" sz="2000" b="1" kern="1200" dirty="0" err="1">
              <a:latin typeface="NikoshBAN" pitchFamily="2" charset="0"/>
              <a:cs typeface="NikoshBAN" pitchFamily="2" charset="0"/>
            </a:rPr>
            <a:t>সালে</a:t>
          </a:r>
          <a:r>
            <a:rPr lang="en-US" sz="2000" b="1" kern="1200" dirty="0">
              <a:latin typeface="NikoshBAN" pitchFamily="2" charset="0"/>
              <a:cs typeface="NikoshBAN" pitchFamily="2" charset="0"/>
            </a:rPr>
            <a:t> </a:t>
          </a:r>
        </a:p>
      </dsp:txBody>
      <dsp:txXfrm>
        <a:off x="1688006" y="3776636"/>
        <a:ext cx="1184428" cy="911407"/>
      </dsp:txXfrm>
    </dsp:sp>
    <dsp:sp modelId="{157DD76F-922A-4F4E-AE6C-C1CDCCDB1A5D}">
      <dsp:nvSpPr>
        <dsp:cNvPr id="0" name=""/>
        <dsp:cNvSpPr/>
      </dsp:nvSpPr>
      <dsp:spPr>
        <a:xfrm rot="11400000">
          <a:off x="2996305" y="2570314"/>
          <a:ext cx="188316" cy="527165"/>
        </a:xfrm>
        <a:prstGeom prst="rightArrow">
          <a:avLst>
            <a:gd name="adj1" fmla="val 60000"/>
            <a:gd name="adj2" fmla="val 50000"/>
          </a:avLst>
        </a:prstGeom>
        <a:solidFill>
          <a:srgbClr val="FFFF00"/>
        </a:solidFill>
        <a:ln w="38100">
          <a:solidFill>
            <a:srgbClr val="FF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 rot="10800000">
        <a:off x="3052371" y="2680652"/>
        <a:ext cx="131821" cy="316299"/>
      </dsp:txXfrm>
    </dsp:sp>
    <dsp:sp modelId="{038AAB30-4594-4350-95F0-7457A395080A}">
      <dsp:nvSpPr>
        <dsp:cNvPr id="0" name=""/>
        <dsp:cNvSpPr/>
      </dsp:nvSpPr>
      <dsp:spPr>
        <a:xfrm>
          <a:off x="1066760" y="1905002"/>
          <a:ext cx="1865930" cy="1473136"/>
        </a:xfrm>
        <a:prstGeom prst="ellipse">
          <a:avLst/>
        </a:prstGeom>
        <a:solidFill>
          <a:srgbClr val="7030A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একুশে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পদক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-১৯৯৮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সালে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</a:p>
      </dsp:txBody>
      <dsp:txXfrm>
        <a:off x="1340019" y="2120738"/>
        <a:ext cx="1319412" cy="1041664"/>
      </dsp:txXfrm>
    </dsp:sp>
    <dsp:sp modelId="{611ED6C4-B745-4ED8-B7F5-D39353163D42}">
      <dsp:nvSpPr>
        <dsp:cNvPr id="0" name=""/>
        <dsp:cNvSpPr/>
      </dsp:nvSpPr>
      <dsp:spPr>
        <a:xfrm rot="13800000">
          <a:off x="3386976" y="1823147"/>
          <a:ext cx="257305" cy="527165"/>
        </a:xfrm>
        <a:prstGeom prst="rightArrow">
          <a:avLst>
            <a:gd name="adj1" fmla="val 60000"/>
            <a:gd name="adj2" fmla="val 50000"/>
          </a:avLst>
        </a:prstGeom>
        <a:solidFill>
          <a:srgbClr val="FFFF00"/>
        </a:solidFill>
        <a:ln w="38100">
          <a:solidFill>
            <a:srgbClr val="FF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 rot="10800000">
        <a:off x="3450380" y="1958146"/>
        <a:ext cx="180114" cy="316299"/>
      </dsp:txXfrm>
    </dsp:sp>
    <dsp:sp modelId="{860A7A85-13BA-4452-9EEA-9A47A3F8371C}">
      <dsp:nvSpPr>
        <dsp:cNvPr id="0" name=""/>
        <dsp:cNvSpPr/>
      </dsp:nvSpPr>
      <dsp:spPr>
        <a:xfrm>
          <a:off x="1893393" y="427723"/>
          <a:ext cx="1827974" cy="1629896"/>
        </a:xfrm>
        <a:prstGeom prst="ellipse">
          <a:avLst/>
        </a:prstGeom>
        <a:solidFill>
          <a:srgbClr val="7030A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b="1" kern="1200" dirty="0"/>
            <a:t>মৃত্যু –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b="1" kern="1200" dirty="0"/>
            <a:t>৩ ডিসেম্বর ১৯৯৯ সালে </a:t>
          </a:r>
          <a:endParaRPr lang="en-US" sz="1800" b="1" kern="1200" dirty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/>
        </a:p>
      </dsp:txBody>
      <dsp:txXfrm>
        <a:off x="2161094" y="666416"/>
        <a:ext cx="1292572" cy="11525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5AD636-1AFC-46EB-90A1-ACD43B80A19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171F5-6236-4629-8C2A-29770A0F46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4171F5-6236-4629-8C2A-29770A0F46D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1200" dirty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IN" sz="1200" baseline="0" dirty="0">
                <a:latin typeface="NikoshBAN" pitchFamily="2" charset="0"/>
                <a:cs typeface="NikoshBAN" pitchFamily="2" charset="0"/>
              </a:rPr>
              <a:t> দুই বা তিনজন শিক্ষার্থী দিয়ে </a:t>
            </a:r>
            <a:r>
              <a:rPr lang="bn-BD" sz="1200" baseline="0" dirty="0">
                <a:latin typeface="NikoshBAN" pitchFamily="2" charset="0"/>
                <a:cs typeface="NikoshBAN" pitchFamily="2" charset="0"/>
              </a:rPr>
              <a:t>কবিতাটি</a:t>
            </a:r>
            <a:r>
              <a:rPr lang="bn-IN" sz="1200" baseline="0" dirty="0">
                <a:latin typeface="NikoshBAN" pitchFamily="2" charset="0"/>
                <a:cs typeface="NikoshBAN" pitchFamily="2" charset="0"/>
              </a:rPr>
              <a:t> সঠিক </a:t>
            </a:r>
            <a:r>
              <a:rPr lang="bn-BD" sz="1200" baseline="0" dirty="0">
                <a:latin typeface="NikoshBAN" pitchFamily="2" charset="0"/>
                <a:cs typeface="NikoshBAN" pitchFamily="2" charset="0"/>
              </a:rPr>
              <a:t>উচ্চারণে</a:t>
            </a:r>
            <a:r>
              <a:rPr lang="bn-IN" sz="1200" baseline="0" dirty="0">
                <a:latin typeface="NikoshBAN" pitchFamily="2" charset="0"/>
                <a:cs typeface="NikoshBAN" pitchFamily="2" charset="0"/>
              </a:rPr>
              <a:t> পড়তে দিবেন।</a:t>
            </a:r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9E1662-4C92-4B0B-9687-F189A182F47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91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EEB1-90C9-4DF2-835C-3B0EFEA2104C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AA57D-7E69-44FD-970E-4A193C9771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84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EEB1-90C9-4DF2-835C-3B0EFEA2104C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AA57D-7E69-44FD-970E-4A193C9771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6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EEB1-90C9-4DF2-835C-3B0EFEA2104C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AA57D-7E69-44FD-970E-4A193C9771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7918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EEB1-90C9-4DF2-835C-3B0EFEA2104C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AA57D-7E69-44FD-970E-4A193C9771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213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EEB1-90C9-4DF2-835C-3B0EFEA2104C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AA57D-7E69-44FD-970E-4A193C9771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7527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EEB1-90C9-4DF2-835C-3B0EFEA2104C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AA57D-7E69-44FD-970E-4A193C9771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5743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EEB1-90C9-4DF2-835C-3B0EFEA2104C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AA57D-7E69-44FD-970E-4A193C9771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015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EEB1-90C9-4DF2-835C-3B0EFEA2104C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AA57D-7E69-44FD-970E-4A193C9771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0980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239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EEB1-90C9-4DF2-835C-3B0EFEA2104C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AA57D-7E69-44FD-970E-4A193C9771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677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EEB1-90C9-4DF2-835C-3B0EFEA2104C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AA57D-7E69-44FD-970E-4A193C9771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228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EEB1-90C9-4DF2-835C-3B0EFEA2104C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AA57D-7E69-44FD-970E-4A193C9771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33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EEB1-90C9-4DF2-835C-3B0EFEA2104C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AA57D-7E69-44FD-970E-4A193C9771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35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EEB1-90C9-4DF2-835C-3B0EFEA2104C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AA57D-7E69-44FD-970E-4A193C9771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532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EEB1-90C9-4DF2-835C-3B0EFEA2104C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AA57D-7E69-44FD-970E-4A193C9771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80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EEB1-90C9-4DF2-835C-3B0EFEA2104C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AA57D-7E69-44FD-970E-4A193C9771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315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DEEB1-90C9-4DF2-835C-3B0EFEA2104C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AA57D-7E69-44FD-970E-4A193C9771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658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DEEB1-90C9-4DF2-835C-3B0EFEA2104C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93AA57D-7E69-44FD-970E-4A193C9771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338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png"/><Relationship Id="rId4" Type="http://schemas.openxmlformats.org/officeDocument/2006/relationships/image" Target="../media/image2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8153400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latin typeface="NikoshBAN" pitchFamily="2" charset="0"/>
                <a:cs typeface="NikoshBAN" pitchFamily="2" charset="0"/>
              </a:rPr>
              <a:t>শুভেচ্ছা স্বাগতম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DOEL\Desktop\547aa6540c62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8305800" cy="4648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30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71800" y="304800"/>
            <a:ext cx="3048000" cy="118271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bliqueTopLef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bn-BD" sz="5400" b="1" cap="all" dirty="0">
                <a:ln>
                  <a:solidFill>
                    <a:srgbClr val="501D1C"/>
                  </a:solidFill>
                </a:ln>
                <a:solidFill>
                  <a:srgbClr val="501D1C"/>
                </a:solidFill>
                <a:effectLst>
                  <a:innerShdw blurRad="114300">
                    <a:prstClr val="black"/>
                  </a:innerShdw>
                </a:effectLst>
                <a:latin typeface="NikoshBAN" pitchFamily="2" charset="0"/>
                <a:cs typeface="NikoshBAN" pitchFamily="2" charset="0"/>
              </a:rPr>
              <a:t>নতুন শব্দার্থ </a:t>
            </a:r>
          </a:p>
          <a:p>
            <a:pPr algn="ctr"/>
            <a:endParaRPr lang="en-US" sz="5400" b="1" cap="all" spc="0" dirty="0">
              <a:ln>
                <a:solidFill>
                  <a:srgbClr val="501D1C"/>
                </a:solidFill>
              </a:ln>
              <a:solidFill>
                <a:srgbClr val="501D1C"/>
              </a:solidFill>
              <a:effectLst>
                <a:innerShdw blurRad="114300">
                  <a:prstClr val="black"/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145427"/>
            <a:ext cx="2148931" cy="109428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332" y="3699524"/>
            <a:ext cx="2145876" cy="127668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380136"/>
            <a:ext cx="2148931" cy="11544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880" y="5144988"/>
            <a:ext cx="2159396" cy="118041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5" name="Pentagon 14"/>
          <p:cNvSpPr/>
          <p:nvPr/>
        </p:nvSpPr>
        <p:spPr>
          <a:xfrm>
            <a:off x="762000" y="1371600"/>
            <a:ext cx="1981200" cy="609600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বনভূমি 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638800" y="1219200"/>
            <a:ext cx="289560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অরন্য এলাকা 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Pentagon 16"/>
          <p:cNvSpPr/>
          <p:nvPr/>
        </p:nvSpPr>
        <p:spPr>
          <a:xfrm>
            <a:off x="762000" y="4038600"/>
            <a:ext cx="1981200" cy="609600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সোনাধান </a:t>
            </a:r>
            <a:r>
              <a:rPr lang="bn-BD" sz="2800" b="1" dirty="0">
                <a:solidFill>
                  <a:schemeClr val="tx1"/>
                </a:solidFill>
              </a:rPr>
              <a:t> 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562600" y="2514600"/>
            <a:ext cx="289560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বালুর পলি পড়ে উৎপন্ন যে চর   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Pentagon 18"/>
          <p:cNvSpPr/>
          <p:nvPr/>
        </p:nvSpPr>
        <p:spPr>
          <a:xfrm>
            <a:off x="762000" y="2667000"/>
            <a:ext cx="1981200" cy="609600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বালুচর </a:t>
            </a:r>
            <a:r>
              <a:rPr lang="bn-BD" sz="2800" b="1" dirty="0">
                <a:solidFill>
                  <a:schemeClr val="tx1"/>
                </a:solidFill>
              </a:rPr>
              <a:t>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562600" y="3886200"/>
            <a:ext cx="3048000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স্বর্ণের মতো বর্ণের ধান    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Pentagon 20"/>
          <p:cNvSpPr/>
          <p:nvPr/>
        </p:nvSpPr>
        <p:spPr>
          <a:xfrm>
            <a:off x="762000" y="5486400"/>
            <a:ext cx="1981200" cy="609600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চিরশিশু</a:t>
            </a:r>
            <a:r>
              <a:rPr lang="bn-BD" sz="2800" b="1" dirty="0">
                <a:solidFill>
                  <a:schemeClr val="tx1"/>
                </a:solidFill>
              </a:rPr>
              <a:t>   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562600" y="5181600"/>
            <a:ext cx="3429000" cy="1447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চিরকাল যে শিশুর</a:t>
            </a:r>
          </a:p>
          <a:p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মতো সহজ,অকৃত্রিম  ও</a:t>
            </a:r>
          </a:p>
          <a:p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মমতাময়     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85800"/>
            <a:ext cx="33528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B0F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>
                <a:latin typeface="NikoshBAN" pitchFamily="2" charset="0"/>
                <a:cs typeface="NikoshBAN" pitchFamily="2" charset="0"/>
              </a:rPr>
              <a:t>জোড়ায় কাজ-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5400" y="2667000"/>
            <a:ext cx="7239000" cy="8382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দুটি করে নতুন শব্দের অর্থ  লিখ ।  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066800" y="647700"/>
            <a:ext cx="5029200" cy="2171700"/>
            <a:chOff x="1200" y="600"/>
            <a:chExt cx="3168" cy="1368"/>
          </a:xfrm>
        </p:grpSpPr>
        <p:pic>
          <p:nvPicPr>
            <p:cNvPr id="3" name="Picture 6" descr="bonvumi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00" y="600"/>
              <a:ext cx="1584" cy="136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4" name="Picture 8" descr="muzib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84" y="624"/>
              <a:ext cx="1584" cy="1323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3886200" y="3657600"/>
            <a:ext cx="4953000" cy="2416175"/>
            <a:chOff x="1248" y="2640"/>
            <a:chExt cx="3120" cy="1186"/>
          </a:xfrm>
        </p:grpSpPr>
        <p:pic>
          <p:nvPicPr>
            <p:cNvPr id="6" name="Picture 9" descr="bangabandu mazar.jp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48" y="2652"/>
              <a:ext cx="1536" cy="117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7" name="Picture 2" descr="C:\Users\MD.KUDDUS\Desktop\bpic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84" y="2640"/>
              <a:ext cx="1584" cy="1176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8" name="TextBox 1"/>
          <p:cNvSpPr>
            <a:spLocks noChangeArrowheads="1"/>
          </p:cNvSpPr>
          <p:nvPr/>
        </p:nvSpPr>
        <p:spPr bwMode="auto">
          <a:xfrm>
            <a:off x="760413" y="2894013"/>
            <a:ext cx="5770562" cy="6032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algn="ctr">
            <a:solidFill>
              <a:schemeClr val="bg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bn-BD" sz="2800" b="1" dirty="0">
                <a:latin typeface="NikoshBAN" pitchFamily="2" charset="0"/>
                <a:cs typeface="NikoshBAN" pitchFamily="2" charset="0"/>
              </a:rPr>
              <a:t>সবুজ শ্যামল বনভূমি মাঠ নদীতীর বালুচর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1"/>
          <p:cNvSpPr>
            <a:spLocks noChangeArrowheads="1"/>
          </p:cNvSpPr>
          <p:nvPr/>
        </p:nvSpPr>
        <p:spPr bwMode="auto">
          <a:xfrm>
            <a:off x="3046413" y="6170613"/>
            <a:ext cx="5770562" cy="6032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algn="ctr">
            <a:solidFill>
              <a:schemeClr val="accent6">
                <a:lumMod val="20000"/>
                <a:lumOff val="80000"/>
              </a:schemeClr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bn-BD" sz="2800" dirty="0">
                <a:latin typeface="NikoshBAN" pitchFamily="2" charset="0"/>
                <a:cs typeface="NikoshBAN" pitchFamily="2" charset="0"/>
              </a:rPr>
              <a:t>সবখানে আছে বঙ্গবন্ধু শেখ মুজিবের ঘর।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066800" y="457200"/>
            <a:ext cx="5638800" cy="2286000"/>
            <a:chOff x="1248" y="192"/>
            <a:chExt cx="3552" cy="1392"/>
          </a:xfrm>
        </p:grpSpPr>
        <p:pic>
          <p:nvPicPr>
            <p:cNvPr id="3" name="Picture 8" descr="golden rice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48" y="192"/>
              <a:ext cx="1728" cy="139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4" name="Picture 9" descr="jonbomi3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76" y="192"/>
              <a:ext cx="1824" cy="139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2895600" y="3581400"/>
            <a:ext cx="5334000" cy="2514600"/>
            <a:chOff x="1200" y="2448"/>
            <a:chExt cx="3360" cy="1355"/>
          </a:xfrm>
        </p:grpSpPr>
        <p:pic>
          <p:nvPicPr>
            <p:cNvPr id="6" name="Picture 10" descr="phosol.jp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00" y="2457"/>
              <a:ext cx="1680" cy="133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7" name="Picture 11" descr="Bangabandhu 3 Sheikh Mujibur Rahman.jpg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80" y="2448"/>
              <a:ext cx="1680" cy="135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8" name="TextBox 1"/>
          <p:cNvSpPr>
            <a:spLocks noChangeArrowheads="1"/>
          </p:cNvSpPr>
          <p:nvPr/>
        </p:nvSpPr>
        <p:spPr bwMode="auto">
          <a:xfrm>
            <a:off x="531813" y="2817813"/>
            <a:ext cx="6075362" cy="603250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38100" algn="ctr">
            <a:solidFill>
              <a:schemeClr val="bg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bn-BD" sz="2800" b="1" dirty="0">
                <a:latin typeface="NikoshBAN" pitchFamily="2" charset="0"/>
                <a:cs typeface="NikoshBAN" pitchFamily="2" charset="0"/>
              </a:rPr>
              <a:t>সোনার দেশের মাঠে মাঠে ফলে সোনাধান রাশি রাশি ,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1"/>
          <p:cNvSpPr>
            <a:spLocks noChangeArrowheads="1"/>
          </p:cNvSpPr>
          <p:nvPr/>
        </p:nvSpPr>
        <p:spPr bwMode="auto">
          <a:xfrm>
            <a:off x="2589213" y="6170613"/>
            <a:ext cx="6075362" cy="60325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38100" algn="ctr">
            <a:solidFill>
              <a:schemeClr val="bg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bn-BD" sz="2800" b="1" dirty="0">
                <a:latin typeface="NikoshBAN" pitchFamily="2" charset="0"/>
                <a:cs typeface="NikoshBAN" pitchFamily="2" charset="0"/>
              </a:rPr>
              <a:t>ফসলের হাসি দেখে মনে হয় শেখ মুজিবের হাসি।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d-picture-lovely-baby-kid-smiling-laughing--download-freely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14313"/>
            <a:ext cx="3962400" cy="237648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429000" y="3352800"/>
            <a:ext cx="5181600" cy="2695575"/>
            <a:chOff x="1584" y="2016"/>
            <a:chExt cx="3264" cy="1794"/>
          </a:xfrm>
        </p:grpSpPr>
        <p:pic>
          <p:nvPicPr>
            <p:cNvPr id="4" name="Picture 9" descr="bangobando&amp;ma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24" y="2064"/>
              <a:ext cx="1824" cy="1680"/>
            </a:xfrm>
            <a:prstGeom prst="rect">
              <a:avLst/>
            </a:prstGeom>
            <a:ln w="57150">
              <a:noFill/>
            </a:ln>
            <a:effectLst>
              <a:softEdge rad="112500"/>
            </a:effectLst>
          </p:spPr>
        </p:pic>
        <p:pic>
          <p:nvPicPr>
            <p:cNvPr id="5" name="Picture 10" descr="Bangabandhu 3 Sheikh Mujibur Rahman.jp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84" y="2016"/>
              <a:ext cx="1452" cy="1794"/>
            </a:xfrm>
            <a:prstGeom prst="rect">
              <a:avLst/>
            </a:prstGeom>
            <a:ln w="57150">
              <a:noFill/>
            </a:ln>
            <a:effectLst>
              <a:softEdge rad="112500"/>
            </a:effectLst>
          </p:spPr>
        </p:pic>
      </p:grpSp>
      <p:sp>
        <p:nvSpPr>
          <p:cNvPr id="6" name="TextBox 1"/>
          <p:cNvSpPr>
            <a:spLocks noChangeArrowheads="1"/>
          </p:cNvSpPr>
          <p:nvPr/>
        </p:nvSpPr>
        <p:spPr bwMode="auto">
          <a:xfrm>
            <a:off x="303213" y="2665413"/>
            <a:ext cx="5768975" cy="593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 algn="ctr">
            <a:solidFill>
              <a:schemeClr val="bg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bn-BD" sz="2800" b="1" dirty="0">
                <a:latin typeface="NikoshBAN" pitchFamily="2" charset="0"/>
                <a:cs typeface="NikoshBAN" pitchFamily="2" charset="0"/>
              </a:rPr>
              <a:t>শিশুর মধুর হাসিতে যখন ভরে বাঙালির ঘর।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1"/>
          <p:cNvSpPr>
            <a:spLocks noChangeArrowheads="1"/>
          </p:cNvSpPr>
          <p:nvPr/>
        </p:nvSpPr>
        <p:spPr bwMode="auto">
          <a:xfrm>
            <a:off x="2208213" y="6053138"/>
            <a:ext cx="6075362" cy="6032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algn="ctr">
            <a:solidFill>
              <a:schemeClr val="bg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bn-BD" sz="2800" b="1" dirty="0">
                <a:latin typeface="NikoshBAN" pitchFamily="2" charset="0"/>
                <a:cs typeface="NikoshBAN" pitchFamily="2" charset="0"/>
              </a:rPr>
              <a:t>মনে হয় যেন শিশু হয়ে হাসে চির শিশু মুজিবর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819400" y="3429000"/>
            <a:ext cx="6248400" cy="2438400"/>
            <a:chOff x="528" y="2256"/>
            <a:chExt cx="4992" cy="1500"/>
          </a:xfrm>
        </p:grpSpPr>
        <p:pic>
          <p:nvPicPr>
            <p:cNvPr id="3" name="Picture 8" descr="bangobondu2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72" y="2256"/>
              <a:ext cx="2448" cy="1486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4" name="Picture 10" descr="images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" y="2256"/>
              <a:ext cx="2544" cy="15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1066800" y="228600"/>
            <a:ext cx="6324600" cy="2590800"/>
            <a:chOff x="432" y="240"/>
            <a:chExt cx="4752" cy="1517"/>
          </a:xfrm>
        </p:grpSpPr>
        <p:pic>
          <p:nvPicPr>
            <p:cNvPr id="6" name="Picture 4" descr="bangab.jp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32" y="240"/>
              <a:ext cx="2386" cy="1517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7" name="Picture 5" descr="images.png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32" y="240"/>
              <a:ext cx="2352" cy="14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8" name="TextBox 1"/>
          <p:cNvSpPr>
            <a:spLocks noChangeArrowheads="1"/>
          </p:cNvSpPr>
          <p:nvPr/>
        </p:nvSpPr>
        <p:spPr bwMode="auto">
          <a:xfrm>
            <a:off x="455613" y="2819400"/>
            <a:ext cx="6075362" cy="603250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 w="38100" algn="ctr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bn-BD" sz="2800" b="1" dirty="0">
                <a:latin typeface="NikoshBAN" pitchFamily="2" charset="0"/>
                <a:cs typeface="NikoshBAN" pitchFamily="2" charset="0"/>
              </a:rPr>
              <a:t>আমরা বাঙ্গালি যতদিন বেঁচে রইব এ বাংলায়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1"/>
          <p:cNvSpPr>
            <a:spLocks noChangeArrowheads="1"/>
          </p:cNvSpPr>
          <p:nvPr/>
        </p:nvSpPr>
        <p:spPr bwMode="auto">
          <a:xfrm>
            <a:off x="2132013" y="5943600"/>
            <a:ext cx="6075362" cy="60325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 w="38100" algn="ctr">
            <a:solidFill>
              <a:schemeClr val="bg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bn-BD" sz="2800" b="1" dirty="0">
                <a:latin typeface="NikoshBAN" pitchFamily="2" charset="0"/>
                <a:cs typeface="NikoshBAN" pitchFamily="2" charset="0"/>
              </a:rPr>
              <a:t>স্বাধীন বাংলা ডাকবে ;মুজিব আয় ঘরে ফিরে আয় !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96669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>
                <a:latin typeface="NikoshBAN" pitchFamily="2" charset="0"/>
                <a:cs typeface="NikoshBAN" pitchFamily="2" charset="0"/>
              </a:rPr>
              <a:t>দলীয় কাজ -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4876800"/>
            <a:ext cx="2133600" cy="5232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>
                <a:latin typeface="NikoshBAN" pitchFamily="2" charset="0"/>
                <a:cs typeface="NikoshBAN" pitchFamily="2" charset="0"/>
              </a:rPr>
              <a:t>ক – শাপলা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9000" y="4876800"/>
            <a:ext cx="2133600" cy="52322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NikoshBAN" pitchFamily="2" charset="0"/>
                <a:cs typeface="NikoshBAN" pitchFamily="2" charset="0"/>
              </a:rPr>
              <a:t>খ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গোলাপ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00800" y="4876800"/>
            <a:ext cx="2133600" cy="5232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NikoshBAN" pitchFamily="2" charset="0"/>
                <a:cs typeface="NikoshBAN" pitchFamily="2" charset="0"/>
              </a:rPr>
              <a:t>গ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 –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জুই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 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9800" y="4572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>
                <a:latin typeface="NikoshBAN" pitchFamily="2" charset="0"/>
                <a:cs typeface="NikoshBAN" pitchFamily="2" charset="0"/>
              </a:rPr>
              <a:t>সময়- ১০ মিঃ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2209800"/>
            <a:ext cx="8077200" cy="1384995"/>
          </a:xfrm>
          <a:prstGeom prst="rect">
            <a:avLst/>
          </a:prstGeom>
          <a:noFill/>
          <a:ln w="57150">
            <a:solidFill>
              <a:srgbClr val="0070C0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bn-BD" sz="2800" b="1" dirty="0">
              <a:latin typeface="NikoshBAN" pitchFamily="2" charset="0"/>
              <a:cs typeface="NikoshBAN" pitchFamily="2" charset="0"/>
            </a:endParaRPr>
          </a:p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 স্বদেশের প্রতি বঙ্গবন্ধু শেখ মুজিবুর রহমানের আত্নত্যাগের মূল্যায়ন কর ।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447800" y="5877580"/>
            <a:ext cx="2286000" cy="5232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>
                <a:latin typeface="NikoshBAN" pitchFamily="2" charset="0"/>
                <a:cs typeface="NikoshBAN" pitchFamily="2" charset="0"/>
              </a:rPr>
              <a:t>ঘ –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হাসনা হেনা 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 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81600" y="5867400"/>
            <a:ext cx="2133600" cy="5232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>
                <a:latin typeface="NikoshBAN" pitchFamily="2" charset="0"/>
                <a:cs typeface="NikoshBAN" pitchFamily="2" charset="0"/>
              </a:rPr>
              <a:t>ঙ – জবা 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 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/>
      <p:bldP spid="8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914400"/>
            <a:ext cx="8610600" cy="5262979"/>
          </a:xfrm>
          <a:prstGeom prst="rect">
            <a:avLst/>
          </a:prstGeom>
          <a:noFill/>
          <a:ln w="57150" cmpd="dbl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bn-BD" sz="2800" b="1" dirty="0">
                <a:latin typeface="NikoshBAN" pitchFamily="2" charset="0"/>
                <a:cs typeface="NikoshBAN" pitchFamily="2" charset="0"/>
              </a:rPr>
              <a:t>১। কবি রোকনুজ্জামান খান কত সালে জন্ম গ্রহণ করেন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?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pPr marL="342900" indent="-342900"/>
            <a:r>
              <a:rPr lang="en-US" sz="2800" b="1" dirty="0">
                <a:latin typeface="NikoshBAN" pitchFamily="2" charset="0"/>
                <a:cs typeface="NikoshBAN" pitchFamily="2" charset="0"/>
              </a:rPr>
              <a:t>ক) ১৯২০  খ) ১৯৩৫ গ) ১৯২৫  ঘ) ১৯৫০ </a:t>
            </a:r>
          </a:p>
          <a:p>
            <a:pPr marL="342900" indent="-342900"/>
            <a:r>
              <a:rPr lang="bn-BD" sz="2800" b="1" dirty="0"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“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মুজিব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ঘর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ফিরে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” – এ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ডাক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? </a:t>
            </a:r>
          </a:p>
          <a:p>
            <a:pPr marL="342900" indent="-342900"/>
            <a:r>
              <a:rPr lang="en-US" sz="2800" b="1" dirty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সোনালি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ধানের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খ)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স্বাধীন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বাংলার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গ)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বাংলার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শিশুর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ঘ)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মাঠের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 </a:t>
            </a:r>
          </a:p>
          <a:p>
            <a:pPr marL="342900" indent="-342900"/>
            <a:r>
              <a:rPr lang="bn-BD" sz="2800" b="1" dirty="0">
                <a:latin typeface="NikoshBAN" pitchFamily="2" charset="0"/>
                <a:cs typeface="NikoshBAN" pitchFamily="2" charset="0"/>
              </a:rPr>
              <a:t>৩। চিরশিশু বলা হ</a:t>
            </a:r>
            <a:r>
              <a:rPr lang="en-US" sz="2800" b="1">
                <a:latin typeface="NikoshBAN" pitchFamily="2" charset="0"/>
                <a:cs typeface="NikoshBAN" pitchFamily="2" charset="0"/>
              </a:rPr>
              <a:t>য়</a:t>
            </a:r>
            <a:r>
              <a:rPr lang="bn-BD" sz="2800" b="1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কাকে । </a:t>
            </a:r>
          </a:p>
          <a:p>
            <a:pPr marL="342900" indent="-342900"/>
            <a:r>
              <a:rPr lang="bn-BD" sz="2800" b="1" dirty="0">
                <a:latin typeface="NikoshBAN" pitchFamily="2" charset="0"/>
                <a:cs typeface="NikoshBAN" pitchFamily="2" charset="0"/>
              </a:rPr>
              <a:t>ক) মিনুকে খ) মুজিবরকে গ) জনগনকে ঘ) ফিঙে ফুলকে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pPr marL="342900" indent="-342900"/>
            <a:r>
              <a:rPr lang="en-US" sz="2800" b="1" dirty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মুজিব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কবিতায়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মুজিবকে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তুলে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ধরা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- </a:t>
            </a:r>
          </a:p>
          <a:p>
            <a:pPr marL="571500" indent="-571500"/>
            <a:r>
              <a:rPr lang="bn-BD" sz="2800" b="1" dirty="0">
                <a:latin typeface="NikoshBAN" pitchFamily="2" charset="0"/>
                <a:cs typeface="NikoshBAN" pitchFamily="2" charset="0"/>
              </a:rPr>
              <a:t> ক)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জীবনের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স্তরে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  খ)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প্রকৃতির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স্তরে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 গ)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জ্ঞানের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স্তরে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571500" indent="-571500">
              <a:buFont typeface="+mj-lt"/>
              <a:buAutoNum type="romanLcPeriod"/>
            </a:pPr>
            <a:r>
              <a:rPr lang="bn-BD" sz="2800" b="1" dirty="0">
                <a:latin typeface="NikoshBAN" pitchFamily="2" charset="0"/>
                <a:cs typeface="NikoshBAN" pitchFamily="2" charset="0"/>
              </a:rPr>
              <a:t>ক ও খ  </a:t>
            </a:r>
          </a:p>
          <a:p>
            <a:pPr marL="571500" indent="-571500">
              <a:buFont typeface="+mj-lt"/>
              <a:buAutoNum type="romanLcPeriod"/>
            </a:pPr>
            <a:r>
              <a:rPr lang="bn-BD" sz="2800" b="1" dirty="0">
                <a:latin typeface="NikoshBAN" pitchFamily="2" charset="0"/>
                <a:cs typeface="NikoshBAN" pitchFamily="2" charset="0"/>
              </a:rPr>
              <a:t>ক ও গ </a:t>
            </a:r>
          </a:p>
          <a:p>
            <a:pPr marL="571500" indent="-571500">
              <a:buFont typeface="+mj-lt"/>
              <a:buAutoNum type="romanLcPeriod"/>
            </a:pPr>
            <a:r>
              <a:rPr lang="bn-BD" sz="2800" b="1" dirty="0">
                <a:latin typeface="NikoshBAN" pitchFamily="2" charset="0"/>
                <a:cs typeface="NikoshBAN" pitchFamily="2" charset="0"/>
              </a:rPr>
              <a:t>খ ও গ </a:t>
            </a:r>
          </a:p>
          <a:p>
            <a:pPr marL="571500" indent="-571500">
              <a:buFont typeface="+mj-lt"/>
              <a:buAutoNum type="romanLcPeriod"/>
            </a:pPr>
            <a:r>
              <a:rPr lang="bn-BD" sz="2800" b="1" dirty="0">
                <a:latin typeface="NikoshBAN" pitchFamily="2" charset="0"/>
                <a:cs typeface="NikoshBAN" pitchFamily="2" charset="0"/>
              </a:rPr>
              <a:t>ক , খ ও গ               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1" descr="Purple mesh"/>
          <p:cNvSpPr>
            <a:spLocks noChangeArrowheads="1"/>
          </p:cNvSpPr>
          <p:nvPr/>
        </p:nvSpPr>
        <p:spPr bwMode="auto">
          <a:xfrm>
            <a:off x="2667000" y="0"/>
            <a:ext cx="3060700" cy="783193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57150" algn="ctr">
            <a:solidFill>
              <a:schemeClr val="bg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n-BD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4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ntagon 2"/>
          <p:cNvSpPr/>
          <p:nvPr/>
        </p:nvSpPr>
        <p:spPr>
          <a:xfrm>
            <a:off x="1143000" y="1295400"/>
            <a:ext cx="2209800" cy="609600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2800" dirty="0">
              <a:solidFill>
                <a:schemeClr val="tx1"/>
              </a:solidFill>
            </a:endParaRPr>
          </a:p>
          <a:p>
            <a:pPr algn="ctr"/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-  </a:t>
            </a:r>
          </a:p>
          <a:p>
            <a:pPr algn="ctr"/>
            <a:r>
              <a:rPr lang="bn-BD" sz="2800" b="1" dirty="0">
                <a:solidFill>
                  <a:schemeClr val="tx1"/>
                </a:solidFill>
              </a:rPr>
              <a:t>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867400" y="1295400"/>
            <a:ext cx="2209800" cy="685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গ) ১৯২৫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1143000" y="2590800"/>
            <a:ext cx="2209800" cy="609600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2800" dirty="0">
              <a:solidFill>
                <a:schemeClr val="tx1"/>
              </a:solidFill>
            </a:endParaRPr>
          </a:p>
          <a:p>
            <a:pPr algn="ctr"/>
            <a:r>
              <a:rPr lang="bn-BD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2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-  </a:t>
            </a:r>
          </a:p>
          <a:p>
            <a:pPr algn="ctr"/>
            <a:r>
              <a:rPr lang="bn-BD" sz="2800" b="1" dirty="0">
                <a:solidFill>
                  <a:schemeClr val="tx1"/>
                </a:solidFill>
              </a:rPr>
              <a:t>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1143000" y="3886200"/>
            <a:ext cx="2209800" cy="609600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2800" dirty="0">
              <a:solidFill>
                <a:schemeClr val="tx1"/>
              </a:solidFill>
            </a:endParaRPr>
          </a:p>
          <a:p>
            <a:pPr algn="ctr"/>
            <a:r>
              <a:rPr lang="bn-BD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3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-  </a:t>
            </a:r>
          </a:p>
          <a:p>
            <a:pPr algn="ctr"/>
            <a:r>
              <a:rPr lang="bn-BD" sz="2800" b="1" dirty="0">
                <a:solidFill>
                  <a:schemeClr val="tx1"/>
                </a:solidFill>
              </a:rPr>
              <a:t>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1143000" y="5181600"/>
            <a:ext cx="2209800" cy="609600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2800" dirty="0">
              <a:solidFill>
                <a:schemeClr val="tx1"/>
              </a:solidFill>
            </a:endParaRPr>
          </a:p>
          <a:p>
            <a:pPr algn="ctr"/>
            <a:r>
              <a:rPr lang="bn-BD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4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-</a:t>
            </a:r>
            <a:r>
              <a:rPr lang="en-US" sz="2800" b="1" dirty="0">
                <a:solidFill>
                  <a:schemeClr val="tx1"/>
                </a:solidFill>
              </a:rPr>
              <a:t>  </a:t>
            </a:r>
          </a:p>
          <a:p>
            <a:pPr algn="ctr"/>
            <a:r>
              <a:rPr lang="bn-BD" sz="2800" b="1" dirty="0">
                <a:solidFill>
                  <a:schemeClr val="tx1"/>
                </a:solidFill>
              </a:rPr>
              <a:t>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867400" y="2667000"/>
            <a:ext cx="2209800" cy="685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খ)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স্বাধীন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বাংলার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943600" y="3886200"/>
            <a:ext cx="2209800" cy="685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খ) মুজিবরকে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096000" y="5181600"/>
            <a:ext cx="2133600" cy="685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 typeface="+mj-lt"/>
              <a:buAutoNum type="romanLcPeriod" startAt="4"/>
            </a:pPr>
            <a:r>
              <a:rPr lang="bn-BD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 , খ ও গ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66800" y="228600"/>
            <a:ext cx="4419600" cy="584775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উত্তরগুলো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মিলিয়ে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নাও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-</a:t>
            </a:r>
          </a:p>
        </p:txBody>
      </p:sp>
      <p:cxnSp>
        <p:nvCxnSpPr>
          <p:cNvPr id="17" name="Straight Arrow Connector 16"/>
          <p:cNvCxnSpPr>
            <a:stCxn id="3" idx="3"/>
            <a:endCxn id="4" idx="1"/>
          </p:cNvCxnSpPr>
          <p:nvPr/>
        </p:nvCxnSpPr>
        <p:spPr>
          <a:xfrm>
            <a:off x="3352800" y="1600200"/>
            <a:ext cx="2514600" cy="381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352800" y="2971800"/>
            <a:ext cx="2514600" cy="3810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352800" y="4191000"/>
            <a:ext cx="2514600" cy="38100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7" idx="3"/>
            <a:endCxn id="10" idx="1"/>
          </p:cNvCxnSpPr>
          <p:nvPr/>
        </p:nvCxnSpPr>
        <p:spPr>
          <a:xfrm>
            <a:off x="3352800" y="5486400"/>
            <a:ext cx="2743200" cy="38100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76200"/>
            <a:ext cx="4419600" cy="667109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410200" y="228600"/>
            <a:ext cx="2438400" cy="609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717409" y="1787641"/>
            <a:ext cx="1531034" cy="1363522"/>
          </a:xfrm>
          <a:custGeom>
            <a:avLst/>
            <a:gdLst>
              <a:gd name="connsiteX0" fmla="*/ 53926 w 1531034"/>
              <a:gd name="connsiteY0" fmla="*/ 27091 h 1363522"/>
              <a:gd name="connsiteX1" fmla="*/ 405619 w 1531034"/>
              <a:gd name="connsiteY1" fmla="*/ 27091 h 1363522"/>
              <a:gd name="connsiteX2" fmla="*/ 433754 w 1531034"/>
              <a:gd name="connsiteY2" fmla="*/ 55227 h 1363522"/>
              <a:gd name="connsiteX3" fmla="*/ 715108 w 1531034"/>
              <a:gd name="connsiteY3" fmla="*/ 83362 h 1363522"/>
              <a:gd name="connsiteX4" fmla="*/ 841717 w 1531034"/>
              <a:gd name="connsiteY4" fmla="*/ 83362 h 1363522"/>
              <a:gd name="connsiteX5" fmla="*/ 926123 w 1531034"/>
              <a:gd name="connsiteY5" fmla="*/ 55227 h 1363522"/>
              <a:gd name="connsiteX6" fmla="*/ 1249680 w 1531034"/>
              <a:gd name="connsiteY6" fmla="*/ 69294 h 1363522"/>
              <a:gd name="connsiteX7" fmla="*/ 1320019 w 1531034"/>
              <a:gd name="connsiteY7" fmla="*/ 139633 h 1363522"/>
              <a:gd name="connsiteX8" fmla="*/ 1362222 w 1531034"/>
              <a:gd name="connsiteY8" fmla="*/ 153701 h 1363522"/>
              <a:gd name="connsiteX9" fmla="*/ 1376289 w 1531034"/>
              <a:gd name="connsiteY9" fmla="*/ 195904 h 1363522"/>
              <a:gd name="connsiteX10" fmla="*/ 1446628 w 1531034"/>
              <a:gd name="connsiteY10" fmla="*/ 252174 h 1363522"/>
              <a:gd name="connsiteX11" fmla="*/ 1460696 w 1531034"/>
              <a:gd name="connsiteY11" fmla="*/ 294377 h 1363522"/>
              <a:gd name="connsiteX12" fmla="*/ 1502899 w 1531034"/>
              <a:gd name="connsiteY12" fmla="*/ 308445 h 1363522"/>
              <a:gd name="connsiteX13" fmla="*/ 1531034 w 1531034"/>
              <a:gd name="connsiteY13" fmla="*/ 336581 h 1363522"/>
              <a:gd name="connsiteX14" fmla="*/ 1488831 w 1531034"/>
              <a:gd name="connsiteY14" fmla="*/ 364716 h 1363522"/>
              <a:gd name="connsiteX15" fmla="*/ 1320019 w 1531034"/>
              <a:gd name="connsiteY15" fmla="*/ 364716 h 1363522"/>
              <a:gd name="connsiteX16" fmla="*/ 1291883 w 1531034"/>
              <a:gd name="connsiteY16" fmla="*/ 336581 h 1363522"/>
              <a:gd name="connsiteX17" fmla="*/ 1263748 w 1531034"/>
              <a:gd name="connsiteY17" fmla="*/ 378784 h 1363522"/>
              <a:gd name="connsiteX18" fmla="*/ 1249680 w 1531034"/>
              <a:gd name="connsiteY18" fmla="*/ 589799 h 1363522"/>
              <a:gd name="connsiteX19" fmla="*/ 1221545 w 1531034"/>
              <a:gd name="connsiteY19" fmla="*/ 674205 h 1363522"/>
              <a:gd name="connsiteX20" fmla="*/ 1207477 w 1531034"/>
              <a:gd name="connsiteY20" fmla="*/ 772679 h 1363522"/>
              <a:gd name="connsiteX21" fmla="*/ 1165274 w 1531034"/>
              <a:gd name="connsiteY21" fmla="*/ 800814 h 1363522"/>
              <a:gd name="connsiteX22" fmla="*/ 1137139 w 1531034"/>
              <a:gd name="connsiteY22" fmla="*/ 828950 h 1363522"/>
              <a:gd name="connsiteX23" fmla="*/ 1123071 w 1531034"/>
              <a:gd name="connsiteY23" fmla="*/ 927424 h 1363522"/>
              <a:gd name="connsiteX24" fmla="*/ 1024597 w 1531034"/>
              <a:gd name="connsiteY24" fmla="*/ 927424 h 1363522"/>
              <a:gd name="connsiteX25" fmla="*/ 1052733 w 1531034"/>
              <a:gd name="connsiteY25" fmla="*/ 969627 h 1363522"/>
              <a:gd name="connsiteX26" fmla="*/ 968326 w 1531034"/>
              <a:gd name="connsiteY26" fmla="*/ 997762 h 1363522"/>
              <a:gd name="connsiteX27" fmla="*/ 954259 w 1531034"/>
              <a:gd name="connsiteY27" fmla="*/ 1180642 h 1363522"/>
              <a:gd name="connsiteX28" fmla="*/ 912056 w 1531034"/>
              <a:gd name="connsiteY28" fmla="*/ 1208777 h 1363522"/>
              <a:gd name="connsiteX29" fmla="*/ 813582 w 1531034"/>
              <a:gd name="connsiteY29" fmla="*/ 1180642 h 1363522"/>
              <a:gd name="connsiteX30" fmla="*/ 799514 w 1531034"/>
              <a:gd name="connsiteY30" fmla="*/ 1138439 h 1363522"/>
              <a:gd name="connsiteX31" fmla="*/ 757311 w 1531034"/>
              <a:gd name="connsiteY31" fmla="*/ 1152507 h 1363522"/>
              <a:gd name="connsiteX32" fmla="*/ 658837 w 1531034"/>
              <a:gd name="connsiteY32" fmla="*/ 1166574 h 1363522"/>
              <a:gd name="connsiteX33" fmla="*/ 630702 w 1531034"/>
              <a:gd name="connsiteY33" fmla="*/ 1194710 h 1363522"/>
              <a:gd name="connsiteX34" fmla="*/ 461889 w 1531034"/>
              <a:gd name="connsiteY34" fmla="*/ 1222845 h 1363522"/>
              <a:gd name="connsiteX35" fmla="*/ 447822 w 1531034"/>
              <a:gd name="connsiteY35" fmla="*/ 1293184 h 1363522"/>
              <a:gd name="connsiteX36" fmla="*/ 433754 w 1531034"/>
              <a:gd name="connsiteY36" fmla="*/ 1363522 h 1363522"/>
              <a:gd name="connsiteX37" fmla="*/ 391551 w 1531034"/>
              <a:gd name="connsiteY37" fmla="*/ 1265048 h 1363522"/>
              <a:gd name="connsiteX38" fmla="*/ 419686 w 1531034"/>
              <a:gd name="connsiteY38" fmla="*/ 1222845 h 1363522"/>
              <a:gd name="connsiteX39" fmla="*/ 405619 w 1531034"/>
              <a:gd name="connsiteY39" fmla="*/ 1152507 h 1363522"/>
              <a:gd name="connsiteX40" fmla="*/ 335280 w 1531034"/>
              <a:gd name="connsiteY40" fmla="*/ 1082168 h 1363522"/>
              <a:gd name="connsiteX41" fmla="*/ 279009 w 1531034"/>
              <a:gd name="connsiteY41" fmla="*/ 1054033 h 1363522"/>
              <a:gd name="connsiteX42" fmla="*/ 293077 w 1531034"/>
              <a:gd name="connsiteY42" fmla="*/ 800814 h 1363522"/>
              <a:gd name="connsiteX43" fmla="*/ 335280 w 1531034"/>
              <a:gd name="connsiteY43" fmla="*/ 772679 h 1363522"/>
              <a:gd name="connsiteX44" fmla="*/ 321213 w 1531034"/>
              <a:gd name="connsiteY44" fmla="*/ 674205 h 1363522"/>
              <a:gd name="connsiteX45" fmla="*/ 293077 w 1531034"/>
              <a:gd name="connsiteY45" fmla="*/ 589799 h 1363522"/>
              <a:gd name="connsiteX46" fmla="*/ 307145 w 1531034"/>
              <a:gd name="connsiteY46" fmla="*/ 547596 h 1363522"/>
              <a:gd name="connsiteX47" fmla="*/ 236806 w 1531034"/>
              <a:gd name="connsiteY47" fmla="*/ 505393 h 1363522"/>
              <a:gd name="connsiteX48" fmla="*/ 208671 w 1531034"/>
              <a:gd name="connsiteY48" fmla="*/ 350648 h 1363522"/>
              <a:gd name="connsiteX49" fmla="*/ 194603 w 1531034"/>
              <a:gd name="connsiteY49" fmla="*/ 294377 h 1363522"/>
              <a:gd name="connsiteX50" fmla="*/ 138333 w 1531034"/>
              <a:gd name="connsiteY50" fmla="*/ 280310 h 1363522"/>
              <a:gd name="connsiteX51" fmla="*/ 96129 w 1531034"/>
              <a:gd name="connsiteY51" fmla="*/ 266242 h 1363522"/>
              <a:gd name="connsiteX52" fmla="*/ 25791 w 1531034"/>
              <a:gd name="connsiteY52" fmla="*/ 209971 h 1363522"/>
              <a:gd name="connsiteX53" fmla="*/ 11723 w 1531034"/>
              <a:gd name="connsiteY53" fmla="*/ 167768 h 1363522"/>
              <a:gd name="connsiteX54" fmla="*/ 53926 w 1531034"/>
              <a:gd name="connsiteY54" fmla="*/ 83362 h 1363522"/>
              <a:gd name="connsiteX55" fmla="*/ 82062 w 1531034"/>
              <a:gd name="connsiteY55" fmla="*/ 55227 h 1363522"/>
              <a:gd name="connsiteX56" fmla="*/ 53926 w 1531034"/>
              <a:gd name="connsiteY56" fmla="*/ 27091 h 1363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531034" h="1363522">
                <a:moveTo>
                  <a:pt x="53926" y="27091"/>
                </a:moveTo>
                <a:cubicBezTo>
                  <a:pt x="107852" y="22402"/>
                  <a:pt x="279193" y="0"/>
                  <a:pt x="405619" y="27091"/>
                </a:cubicBezTo>
                <a:cubicBezTo>
                  <a:pt x="418588" y="29870"/>
                  <a:pt x="420958" y="51737"/>
                  <a:pt x="433754" y="55227"/>
                </a:cubicBezTo>
                <a:cubicBezTo>
                  <a:pt x="453535" y="60622"/>
                  <a:pt x="711170" y="83004"/>
                  <a:pt x="715108" y="83362"/>
                </a:cubicBezTo>
                <a:cubicBezTo>
                  <a:pt x="784530" y="100718"/>
                  <a:pt x="764843" y="104328"/>
                  <a:pt x="841717" y="83362"/>
                </a:cubicBezTo>
                <a:cubicBezTo>
                  <a:pt x="870329" y="75559"/>
                  <a:pt x="926123" y="55227"/>
                  <a:pt x="926123" y="55227"/>
                </a:cubicBezTo>
                <a:lnTo>
                  <a:pt x="1249680" y="69294"/>
                </a:lnTo>
                <a:cubicBezTo>
                  <a:pt x="1282102" y="76242"/>
                  <a:pt x="1288563" y="129147"/>
                  <a:pt x="1320019" y="139633"/>
                </a:cubicBezTo>
                <a:lnTo>
                  <a:pt x="1362222" y="153701"/>
                </a:lnTo>
                <a:cubicBezTo>
                  <a:pt x="1366911" y="167769"/>
                  <a:pt x="1368660" y="183189"/>
                  <a:pt x="1376289" y="195904"/>
                </a:cubicBezTo>
                <a:cubicBezTo>
                  <a:pt x="1389652" y="218175"/>
                  <a:pt x="1427462" y="239396"/>
                  <a:pt x="1446628" y="252174"/>
                </a:cubicBezTo>
                <a:cubicBezTo>
                  <a:pt x="1451317" y="266242"/>
                  <a:pt x="1450211" y="283892"/>
                  <a:pt x="1460696" y="294377"/>
                </a:cubicBezTo>
                <a:cubicBezTo>
                  <a:pt x="1471181" y="304862"/>
                  <a:pt x="1490184" y="300816"/>
                  <a:pt x="1502899" y="308445"/>
                </a:cubicBezTo>
                <a:cubicBezTo>
                  <a:pt x="1514272" y="315269"/>
                  <a:pt x="1521656" y="327202"/>
                  <a:pt x="1531034" y="336581"/>
                </a:cubicBezTo>
                <a:cubicBezTo>
                  <a:pt x="1516966" y="345959"/>
                  <a:pt x="1503953" y="357155"/>
                  <a:pt x="1488831" y="364716"/>
                </a:cubicBezTo>
                <a:cubicBezTo>
                  <a:pt x="1428840" y="394712"/>
                  <a:pt x="1396950" y="373264"/>
                  <a:pt x="1320019" y="364716"/>
                </a:cubicBezTo>
                <a:cubicBezTo>
                  <a:pt x="1310640" y="355338"/>
                  <a:pt x="1304750" y="333364"/>
                  <a:pt x="1291883" y="336581"/>
                </a:cubicBezTo>
                <a:cubicBezTo>
                  <a:pt x="1275481" y="340682"/>
                  <a:pt x="1266528" y="362107"/>
                  <a:pt x="1263748" y="378784"/>
                </a:cubicBezTo>
                <a:cubicBezTo>
                  <a:pt x="1252159" y="448319"/>
                  <a:pt x="1259649" y="520013"/>
                  <a:pt x="1249680" y="589799"/>
                </a:cubicBezTo>
                <a:cubicBezTo>
                  <a:pt x="1245486" y="619158"/>
                  <a:pt x="1221545" y="674205"/>
                  <a:pt x="1221545" y="674205"/>
                </a:cubicBezTo>
                <a:cubicBezTo>
                  <a:pt x="1216856" y="707030"/>
                  <a:pt x="1220944" y="742379"/>
                  <a:pt x="1207477" y="772679"/>
                </a:cubicBezTo>
                <a:cubicBezTo>
                  <a:pt x="1200610" y="788129"/>
                  <a:pt x="1178476" y="790252"/>
                  <a:pt x="1165274" y="800814"/>
                </a:cubicBezTo>
                <a:cubicBezTo>
                  <a:pt x="1154917" y="809100"/>
                  <a:pt x="1146517" y="819571"/>
                  <a:pt x="1137139" y="828950"/>
                </a:cubicBezTo>
                <a:cubicBezTo>
                  <a:pt x="1132450" y="861775"/>
                  <a:pt x="1137900" y="897767"/>
                  <a:pt x="1123071" y="927424"/>
                </a:cubicBezTo>
                <a:cubicBezTo>
                  <a:pt x="1107375" y="958816"/>
                  <a:pt x="1036778" y="930469"/>
                  <a:pt x="1024597" y="927424"/>
                </a:cubicBezTo>
                <a:cubicBezTo>
                  <a:pt x="1033976" y="941492"/>
                  <a:pt x="1063295" y="956425"/>
                  <a:pt x="1052733" y="969627"/>
                </a:cubicBezTo>
                <a:cubicBezTo>
                  <a:pt x="1034206" y="992786"/>
                  <a:pt x="968326" y="997762"/>
                  <a:pt x="968326" y="997762"/>
                </a:cubicBezTo>
                <a:cubicBezTo>
                  <a:pt x="893959" y="1109313"/>
                  <a:pt x="994509" y="939141"/>
                  <a:pt x="954259" y="1180642"/>
                </a:cubicBezTo>
                <a:cubicBezTo>
                  <a:pt x="951480" y="1197319"/>
                  <a:pt x="926124" y="1199399"/>
                  <a:pt x="912056" y="1208777"/>
                </a:cubicBezTo>
                <a:cubicBezTo>
                  <a:pt x="911567" y="1208655"/>
                  <a:pt x="820311" y="1187371"/>
                  <a:pt x="813582" y="1180642"/>
                </a:cubicBezTo>
                <a:cubicBezTo>
                  <a:pt x="803097" y="1170157"/>
                  <a:pt x="804203" y="1152507"/>
                  <a:pt x="799514" y="1138439"/>
                </a:cubicBezTo>
                <a:cubicBezTo>
                  <a:pt x="785446" y="1143128"/>
                  <a:pt x="771852" y="1149599"/>
                  <a:pt x="757311" y="1152507"/>
                </a:cubicBezTo>
                <a:cubicBezTo>
                  <a:pt x="724797" y="1159010"/>
                  <a:pt x="690293" y="1156089"/>
                  <a:pt x="658837" y="1166574"/>
                </a:cubicBezTo>
                <a:cubicBezTo>
                  <a:pt x="646254" y="1170768"/>
                  <a:pt x="642565" y="1188779"/>
                  <a:pt x="630702" y="1194710"/>
                </a:cubicBezTo>
                <a:cubicBezTo>
                  <a:pt x="599723" y="1210200"/>
                  <a:pt x="472442" y="1221526"/>
                  <a:pt x="461889" y="1222845"/>
                </a:cubicBezTo>
                <a:cubicBezTo>
                  <a:pt x="406934" y="1277802"/>
                  <a:pt x="447822" y="1220136"/>
                  <a:pt x="447822" y="1293184"/>
                </a:cubicBezTo>
                <a:cubicBezTo>
                  <a:pt x="447822" y="1317094"/>
                  <a:pt x="438443" y="1340076"/>
                  <a:pt x="433754" y="1363522"/>
                </a:cubicBezTo>
                <a:cubicBezTo>
                  <a:pt x="431920" y="1359854"/>
                  <a:pt x="388964" y="1280571"/>
                  <a:pt x="391551" y="1265048"/>
                </a:cubicBezTo>
                <a:cubicBezTo>
                  <a:pt x="394330" y="1248371"/>
                  <a:pt x="410308" y="1236913"/>
                  <a:pt x="419686" y="1222845"/>
                </a:cubicBezTo>
                <a:cubicBezTo>
                  <a:pt x="414997" y="1199399"/>
                  <a:pt x="414014" y="1174895"/>
                  <a:pt x="405619" y="1152507"/>
                </a:cubicBezTo>
                <a:cubicBezTo>
                  <a:pt x="391552" y="1114995"/>
                  <a:pt x="368103" y="1100924"/>
                  <a:pt x="335280" y="1082168"/>
                </a:cubicBezTo>
                <a:cubicBezTo>
                  <a:pt x="317072" y="1071764"/>
                  <a:pt x="297766" y="1063411"/>
                  <a:pt x="279009" y="1054033"/>
                </a:cubicBezTo>
                <a:cubicBezTo>
                  <a:pt x="246532" y="956597"/>
                  <a:pt x="243703" y="968687"/>
                  <a:pt x="293077" y="800814"/>
                </a:cubicBezTo>
                <a:cubicBezTo>
                  <a:pt x="297848" y="784594"/>
                  <a:pt x="321212" y="782057"/>
                  <a:pt x="335280" y="772679"/>
                </a:cubicBezTo>
                <a:cubicBezTo>
                  <a:pt x="330591" y="739854"/>
                  <a:pt x="328669" y="706514"/>
                  <a:pt x="321213" y="674205"/>
                </a:cubicBezTo>
                <a:cubicBezTo>
                  <a:pt x="314544" y="645307"/>
                  <a:pt x="293077" y="589799"/>
                  <a:pt x="293077" y="589799"/>
                </a:cubicBezTo>
                <a:cubicBezTo>
                  <a:pt x="297766" y="575731"/>
                  <a:pt x="310053" y="562137"/>
                  <a:pt x="307145" y="547596"/>
                </a:cubicBezTo>
                <a:cubicBezTo>
                  <a:pt x="301628" y="520011"/>
                  <a:pt x="254580" y="511318"/>
                  <a:pt x="236806" y="505393"/>
                </a:cubicBezTo>
                <a:cubicBezTo>
                  <a:pt x="213529" y="319165"/>
                  <a:pt x="237586" y="451847"/>
                  <a:pt x="208671" y="350648"/>
                </a:cubicBezTo>
                <a:cubicBezTo>
                  <a:pt x="203359" y="332058"/>
                  <a:pt x="208274" y="308048"/>
                  <a:pt x="194603" y="294377"/>
                </a:cubicBezTo>
                <a:cubicBezTo>
                  <a:pt x="180932" y="280706"/>
                  <a:pt x="156923" y="285621"/>
                  <a:pt x="138333" y="280310"/>
                </a:cubicBezTo>
                <a:cubicBezTo>
                  <a:pt x="124075" y="276236"/>
                  <a:pt x="109392" y="272874"/>
                  <a:pt x="96129" y="266242"/>
                </a:cubicBezTo>
                <a:cubicBezTo>
                  <a:pt x="60635" y="248495"/>
                  <a:pt x="51961" y="236142"/>
                  <a:pt x="25791" y="209971"/>
                </a:cubicBezTo>
                <a:cubicBezTo>
                  <a:pt x="21102" y="195903"/>
                  <a:pt x="11723" y="182597"/>
                  <a:pt x="11723" y="167768"/>
                </a:cubicBezTo>
                <a:cubicBezTo>
                  <a:pt x="11723" y="141767"/>
                  <a:pt x="39702" y="101142"/>
                  <a:pt x="53926" y="83362"/>
                </a:cubicBezTo>
                <a:cubicBezTo>
                  <a:pt x="62212" y="73005"/>
                  <a:pt x="74104" y="65838"/>
                  <a:pt x="82062" y="55227"/>
                </a:cubicBezTo>
                <a:cubicBezTo>
                  <a:pt x="88353" y="46839"/>
                  <a:pt x="0" y="31780"/>
                  <a:pt x="53926" y="27091"/>
                </a:cubicBezTo>
                <a:close/>
              </a:path>
            </a:pathLst>
          </a:cu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287074" y="1533378"/>
            <a:ext cx="1747950" cy="2812435"/>
          </a:xfrm>
          <a:custGeom>
            <a:avLst/>
            <a:gdLst>
              <a:gd name="connsiteX0" fmla="*/ 429184 w 1747950"/>
              <a:gd name="connsiteY0" fmla="*/ 0 h 2812435"/>
              <a:gd name="connsiteX1" fmla="*/ 443252 w 1747950"/>
              <a:gd name="connsiteY1" fmla="*/ 112542 h 2812435"/>
              <a:gd name="connsiteX2" fmla="*/ 823080 w 1747950"/>
              <a:gd name="connsiteY2" fmla="*/ 211016 h 2812435"/>
              <a:gd name="connsiteX3" fmla="*/ 865283 w 1747950"/>
              <a:gd name="connsiteY3" fmla="*/ 239151 h 2812435"/>
              <a:gd name="connsiteX4" fmla="*/ 907486 w 1747950"/>
              <a:gd name="connsiteY4" fmla="*/ 253219 h 2812435"/>
              <a:gd name="connsiteX5" fmla="*/ 949689 w 1747950"/>
              <a:gd name="connsiteY5" fmla="*/ 295422 h 2812435"/>
              <a:gd name="connsiteX6" fmla="*/ 1048163 w 1747950"/>
              <a:gd name="connsiteY6" fmla="*/ 337625 h 2812435"/>
              <a:gd name="connsiteX7" fmla="*/ 1413923 w 1747950"/>
              <a:gd name="connsiteY7" fmla="*/ 309490 h 2812435"/>
              <a:gd name="connsiteX8" fmla="*/ 1484261 w 1747950"/>
              <a:gd name="connsiteY8" fmla="*/ 323557 h 2812435"/>
              <a:gd name="connsiteX9" fmla="*/ 1413923 w 1747950"/>
              <a:gd name="connsiteY9" fmla="*/ 393896 h 2812435"/>
              <a:gd name="connsiteX10" fmla="*/ 1427991 w 1747950"/>
              <a:gd name="connsiteY10" fmla="*/ 450167 h 2812435"/>
              <a:gd name="connsiteX11" fmla="*/ 1470194 w 1747950"/>
              <a:gd name="connsiteY11" fmla="*/ 464234 h 2812435"/>
              <a:gd name="connsiteX12" fmla="*/ 1512397 w 1747950"/>
              <a:gd name="connsiteY12" fmla="*/ 492370 h 2812435"/>
              <a:gd name="connsiteX13" fmla="*/ 1526464 w 1747950"/>
              <a:gd name="connsiteY13" fmla="*/ 534573 h 2812435"/>
              <a:gd name="connsiteX14" fmla="*/ 1582735 w 1747950"/>
              <a:gd name="connsiteY14" fmla="*/ 548640 h 2812435"/>
              <a:gd name="connsiteX15" fmla="*/ 1610871 w 1747950"/>
              <a:gd name="connsiteY15" fmla="*/ 576776 h 2812435"/>
              <a:gd name="connsiteX16" fmla="*/ 1624938 w 1747950"/>
              <a:gd name="connsiteY16" fmla="*/ 633047 h 2812435"/>
              <a:gd name="connsiteX17" fmla="*/ 1639006 w 1747950"/>
              <a:gd name="connsiteY17" fmla="*/ 675250 h 2812435"/>
              <a:gd name="connsiteX18" fmla="*/ 1653074 w 1747950"/>
              <a:gd name="connsiteY18" fmla="*/ 745588 h 2812435"/>
              <a:gd name="connsiteX19" fmla="*/ 1695277 w 1747950"/>
              <a:gd name="connsiteY19" fmla="*/ 759656 h 2812435"/>
              <a:gd name="connsiteX20" fmla="*/ 1737480 w 1747950"/>
              <a:gd name="connsiteY20" fmla="*/ 801859 h 2812435"/>
              <a:gd name="connsiteX21" fmla="*/ 1709344 w 1747950"/>
              <a:gd name="connsiteY21" fmla="*/ 970671 h 2812435"/>
              <a:gd name="connsiteX22" fmla="*/ 1709344 w 1747950"/>
              <a:gd name="connsiteY22" fmla="*/ 1209822 h 2812435"/>
              <a:gd name="connsiteX23" fmla="*/ 1681209 w 1747950"/>
              <a:gd name="connsiteY23" fmla="*/ 1252025 h 2812435"/>
              <a:gd name="connsiteX24" fmla="*/ 1667141 w 1747950"/>
              <a:gd name="connsiteY24" fmla="*/ 1308296 h 2812435"/>
              <a:gd name="connsiteX25" fmla="*/ 1610871 w 1747950"/>
              <a:gd name="connsiteY25" fmla="*/ 1336431 h 2812435"/>
              <a:gd name="connsiteX26" fmla="*/ 1582735 w 1747950"/>
              <a:gd name="connsiteY26" fmla="*/ 1364567 h 2812435"/>
              <a:gd name="connsiteX27" fmla="*/ 1568668 w 1747950"/>
              <a:gd name="connsiteY27" fmla="*/ 1406770 h 2812435"/>
              <a:gd name="connsiteX28" fmla="*/ 1526464 w 1747950"/>
              <a:gd name="connsiteY28" fmla="*/ 1674056 h 2812435"/>
              <a:gd name="connsiteX29" fmla="*/ 1484261 w 1747950"/>
              <a:gd name="connsiteY29" fmla="*/ 1688124 h 2812435"/>
              <a:gd name="connsiteX30" fmla="*/ 1442058 w 1747950"/>
              <a:gd name="connsiteY30" fmla="*/ 1758462 h 2812435"/>
              <a:gd name="connsiteX31" fmla="*/ 1315449 w 1747950"/>
              <a:gd name="connsiteY31" fmla="*/ 1800665 h 2812435"/>
              <a:gd name="connsiteX32" fmla="*/ 1231043 w 1747950"/>
              <a:gd name="connsiteY32" fmla="*/ 1913207 h 2812435"/>
              <a:gd name="connsiteX33" fmla="*/ 1231043 w 1747950"/>
              <a:gd name="connsiteY33" fmla="*/ 2053884 h 2812435"/>
              <a:gd name="connsiteX34" fmla="*/ 1273246 w 1747950"/>
              <a:gd name="connsiteY34" fmla="*/ 2067951 h 2812435"/>
              <a:gd name="connsiteX35" fmla="*/ 1259178 w 1747950"/>
              <a:gd name="connsiteY35" fmla="*/ 2166425 h 2812435"/>
              <a:gd name="connsiteX36" fmla="*/ 1132569 w 1747950"/>
              <a:gd name="connsiteY36" fmla="*/ 2222696 h 2812435"/>
              <a:gd name="connsiteX37" fmla="*/ 1118501 w 1747950"/>
              <a:gd name="connsiteY37" fmla="*/ 2504050 h 2812435"/>
              <a:gd name="connsiteX38" fmla="*/ 1062231 w 1747950"/>
              <a:gd name="connsiteY38" fmla="*/ 2658794 h 2812435"/>
              <a:gd name="connsiteX39" fmla="*/ 837148 w 1747950"/>
              <a:gd name="connsiteY39" fmla="*/ 2672862 h 2812435"/>
              <a:gd name="connsiteX40" fmla="*/ 823080 w 1747950"/>
              <a:gd name="connsiteY40" fmla="*/ 2743200 h 2812435"/>
              <a:gd name="connsiteX41" fmla="*/ 809012 w 1747950"/>
              <a:gd name="connsiteY41" fmla="*/ 2700997 h 2812435"/>
              <a:gd name="connsiteX42" fmla="*/ 752741 w 1747950"/>
              <a:gd name="connsiteY42" fmla="*/ 2630659 h 2812435"/>
              <a:gd name="connsiteX43" fmla="*/ 738674 w 1747950"/>
              <a:gd name="connsiteY43" fmla="*/ 2686930 h 2812435"/>
              <a:gd name="connsiteX44" fmla="*/ 654268 w 1747950"/>
              <a:gd name="connsiteY44" fmla="*/ 2715065 h 2812435"/>
              <a:gd name="connsiteX45" fmla="*/ 569861 w 1747950"/>
              <a:gd name="connsiteY45" fmla="*/ 2757268 h 2812435"/>
              <a:gd name="connsiteX46" fmla="*/ 541726 w 1747950"/>
              <a:gd name="connsiteY46" fmla="*/ 2799471 h 2812435"/>
              <a:gd name="connsiteX47" fmla="*/ 457320 w 1747950"/>
              <a:gd name="connsiteY47" fmla="*/ 2757268 h 2812435"/>
              <a:gd name="connsiteX48" fmla="*/ 443252 w 1747950"/>
              <a:gd name="connsiteY48" fmla="*/ 2715065 h 2812435"/>
              <a:gd name="connsiteX49" fmla="*/ 358846 w 1747950"/>
              <a:gd name="connsiteY49" fmla="*/ 2686930 h 2812435"/>
              <a:gd name="connsiteX50" fmla="*/ 330711 w 1747950"/>
              <a:gd name="connsiteY50" fmla="*/ 2532185 h 2812435"/>
              <a:gd name="connsiteX51" fmla="*/ 316643 w 1747950"/>
              <a:gd name="connsiteY51" fmla="*/ 2489982 h 2812435"/>
              <a:gd name="connsiteX52" fmla="*/ 288508 w 1747950"/>
              <a:gd name="connsiteY52" fmla="*/ 2363373 h 2812435"/>
              <a:gd name="connsiteX53" fmla="*/ 260372 w 1747950"/>
              <a:gd name="connsiteY53" fmla="*/ 2335237 h 2812435"/>
              <a:gd name="connsiteX54" fmla="*/ 232237 w 1747950"/>
              <a:gd name="connsiteY54" fmla="*/ 2222696 h 2812435"/>
              <a:gd name="connsiteX55" fmla="*/ 218169 w 1747950"/>
              <a:gd name="connsiteY55" fmla="*/ 2180493 h 2812435"/>
              <a:gd name="connsiteX56" fmla="*/ 190034 w 1747950"/>
              <a:gd name="connsiteY56" fmla="*/ 2138290 h 2812435"/>
              <a:gd name="connsiteX57" fmla="*/ 147831 w 1747950"/>
              <a:gd name="connsiteY57" fmla="*/ 2053884 h 2812435"/>
              <a:gd name="connsiteX58" fmla="*/ 63424 w 1747950"/>
              <a:gd name="connsiteY58" fmla="*/ 1997613 h 2812435"/>
              <a:gd name="connsiteX59" fmla="*/ 21221 w 1747950"/>
              <a:gd name="connsiteY59" fmla="*/ 1955410 h 2812435"/>
              <a:gd name="connsiteX60" fmla="*/ 21221 w 1747950"/>
              <a:gd name="connsiteY60" fmla="*/ 1828800 h 2812435"/>
              <a:gd name="connsiteX61" fmla="*/ 49357 w 1747950"/>
              <a:gd name="connsiteY61" fmla="*/ 1744394 h 2812435"/>
              <a:gd name="connsiteX62" fmla="*/ 133763 w 1747950"/>
              <a:gd name="connsiteY62" fmla="*/ 1800665 h 2812435"/>
              <a:gd name="connsiteX63" fmla="*/ 218169 w 1747950"/>
              <a:gd name="connsiteY63" fmla="*/ 1842868 h 2812435"/>
              <a:gd name="connsiteX64" fmla="*/ 358846 w 1747950"/>
              <a:gd name="connsiteY64" fmla="*/ 1828800 h 2812435"/>
              <a:gd name="connsiteX65" fmla="*/ 302575 w 1747950"/>
              <a:gd name="connsiteY65" fmla="*/ 1659988 h 2812435"/>
              <a:gd name="connsiteX66" fmla="*/ 330711 w 1747950"/>
              <a:gd name="connsiteY66" fmla="*/ 1631853 h 2812435"/>
              <a:gd name="connsiteX67" fmla="*/ 401049 w 1747950"/>
              <a:gd name="connsiteY67" fmla="*/ 1589650 h 2812435"/>
              <a:gd name="connsiteX68" fmla="*/ 471388 w 1747950"/>
              <a:gd name="connsiteY68" fmla="*/ 1505244 h 2812435"/>
              <a:gd name="connsiteX69" fmla="*/ 443252 w 1747950"/>
              <a:gd name="connsiteY69" fmla="*/ 1406770 h 2812435"/>
              <a:gd name="connsiteX70" fmla="*/ 415117 w 1747950"/>
              <a:gd name="connsiteY70" fmla="*/ 1195754 h 2812435"/>
              <a:gd name="connsiteX71" fmla="*/ 386981 w 1747950"/>
              <a:gd name="connsiteY71" fmla="*/ 1111348 h 2812435"/>
              <a:gd name="connsiteX72" fmla="*/ 372914 w 1747950"/>
              <a:gd name="connsiteY72" fmla="*/ 1055077 h 2812435"/>
              <a:gd name="connsiteX73" fmla="*/ 415117 w 1747950"/>
              <a:gd name="connsiteY73" fmla="*/ 1012874 h 2812435"/>
              <a:gd name="connsiteX74" fmla="*/ 429184 w 1747950"/>
              <a:gd name="connsiteY74" fmla="*/ 787791 h 2812435"/>
              <a:gd name="connsiteX75" fmla="*/ 415117 w 1747950"/>
              <a:gd name="connsiteY75" fmla="*/ 717453 h 2812435"/>
              <a:gd name="connsiteX76" fmla="*/ 372914 w 1747950"/>
              <a:gd name="connsiteY76" fmla="*/ 633047 h 2812435"/>
              <a:gd name="connsiteX77" fmla="*/ 288508 w 1747950"/>
              <a:gd name="connsiteY77" fmla="*/ 590844 h 2812435"/>
              <a:gd name="connsiteX78" fmla="*/ 302575 w 1747950"/>
              <a:gd name="connsiteY78" fmla="*/ 351693 h 2812435"/>
              <a:gd name="connsiteX79" fmla="*/ 330711 w 1747950"/>
              <a:gd name="connsiteY79" fmla="*/ 253219 h 2812435"/>
              <a:gd name="connsiteX80" fmla="*/ 344778 w 1747950"/>
              <a:gd name="connsiteY80" fmla="*/ 182880 h 2812435"/>
              <a:gd name="connsiteX81" fmla="*/ 401049 w 1747950"/>
              <a:gd name="connsiteY81" fmla="*/ 56271 h 2812435"/>
              <a:gd name="connsiteX82" fmla="*/ 415117 w 1747950"/>
              <a:gd name="connsiteY82" fmla="*/ 56271 h 2812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747950" h="2812435">
                <a:moveTo>
                  <a:pt x="429184" y="0"/>
                </a:moveTo>
                <a:cubicBezTo>
                  <a:pt x="433873" y="37514"/>
                  <a:pt x="430536" y="76939"/>
                  <a:pt x="443252" y="112542"/>
                </a:cubicBezTo>
                <a:cubicBezTo>
                  <a:pt x="504626" y="284389"/>
                  <a:pt x="640625" y="203083"/>
                  <a:pt x="823080" y="211016"/>
                </a:cubicBezTo>
                <a:cubicBezTo>
                  <a:pt x="837148" y="220394"/>
                  <a:pt x="850161" y="231590"/>
                  <a:pt x="865283" y="239151"/>
                </a:cubicBezTo>
                <a:cubicBezTo>
                  <a:pt x="878546" y="245783"/>
                  <a:pt x="895148" y="244994"/>
                  <a:pt x="907486" y="253219"/>
                </a:cubicBezTo>
                <a:cubicBezTo>
                  <a:pt x="924039" y="264255"/>
                  <a:pt x="933500" y="283859"/>
                  <a:pt x="949689" y="295422"/>
                </a:cubicBezTo>
                <a:cubicBezTo>
                  <a:pt x="980108" y="317150"/>
                  <a:pt x="1013724" y="326145"/>
                  <a:pt x="1048163" y="337625"/>
                </a:cubicBezTo>
                <a:cubicBezTo>
                  <a:pt x="1170083" y="328247"/>
                  <a:pt x="1291706" y="313433"/>
                  <a:pt x="1413923" y="309490"/>
                </a:cubicBezTo>
                <a:cubicBezTo>
                  <a:pt x="1437821" y="308719"/>
                  <a:pt x="1484261" y="299647"/>
                  <a:pt x="1484261" y="323557"/>
                </a:cubicBezTo>
                <a:lnTo>
                  <a:pt x="1413923" y="393896"/>
                </a:lnTo>
                <a:cubicBezTo>
                  <a:pt x="1418612" y="412653"/>
                  <a:pt x="1415913" y="435070"/>
                  <a:pt x="1427991" y="450167"/>
                </a:cubicBezTo>
                <a:cubicBezTo>
                  <a:pt x="1437254" y="461746"/>
                  <a:pt x="1456931" y="457602"/>
                  <a:pt x="1470194" y="464234"/>
                </a:cubicBezTo>
                <a:cubicBezTo>
                  <a:pt x="1485316" y="471795"/>
                  <a:pt x="1498329" y="482991"/>
                  <a:pt x="1512397" y="492370"/>
                </a:cubicBezTo>
                <a:cubicBezTo>
                  <a:pt x="1517086" y="506438"/>
                  <a:pt x="1514885" y="525310"/>
                  <a:pt x="1526464" y="534573"/>
                </a:cubicBezTo>
                <a:cubicBezTo>
                  <a:pt x="1541562" y="546651"/>
                  <a:pt x="1565442" y="539994"/>
                  <a:pt x="1582735" y="548640"/>
                </a:cubicBezTo>
                <a:cubicBezTo>
                  <a:pt x="1594598" y="554572"/>
                  <a:pt x="1601492" y="567397"/>
                  <a:pt x="1610871" y="576776"/>
                </a:cubicBezTo>
                <a:cubicBezTo>
                  <a:pt x="1615560" y="595533"/>
                  <a:pt x="1619627" y="614457"/>
                  <a:pt x="1624938" y="633047"/>
                </a:cubicBezTo>
                <a:cubicBezTo>
                  <a:pt x="1629012" y="647305"/>
                  <a:pt x="1635409" y="660864"/>
                  <a:pt x="1639006" y="675250"/>
                </a:cubicBezTo>
                <a:cubicBezTo>
                  <a:pt x="1644805" y="698446"/>
                  <a:pt x="1639811" y="725693"/>
                  <a:pt x="1653074" y="745588"/>
                </a:cubicBezTo>
                <a:cubicBezTo>
                  <a:pt x="1661299" y="757926"/>
                  <a:pt x="1681209" y="754967"/>
                  <a:pt x="1695277" y="759656"/>
                </a:cubicBezTo>
                <a:cubicBezTo>
                  <a:pt x="1709345" y="773724"/>
                  <a:pt x="1734209" y="782235"/>
                  <a:pt x="1737480" y="801859"/>
                </a:cubicBezTo>
                <a:cubicBezTo>
                  <a:pt x="1747950" y="864681"/>
                  <a:pt x="1727699" y="915607"/>
                  <a:pt x="1709344" y="970671"/>
                </a:cubicBezTo>
                <a:cubicBezTo>
                  <a:pt x="1726483" y="1073502"/>
                  <a:pt x="1735880" y="1085985"/>
                  <a:pt x="1709344" y="1209822"/>
                </a:cubicBezTo>
                <a:cubicBezTo>
                  <a:pt x="1705801" y="1226354"/>
                  <a:pt x="1690587" y="1237957"/>
                  <a:pt x="1681209" y="1252025"/>
                </a:cubicBezTo>
                <a:cubicBezTo>
                  <a:pt x="1676520" y="1270782"/>
                  <a:pt x="1679518" y="1293443"/>
                  <a:pt x="1667141" y="1308296"/>
                </a:cubicBezTo>
                <a:cubicBezTo>
                  <a:pt x="1653716" y="1324406"/>
                  <a:pt x="1628320" y="1324799"/>
                  <a:pt x="1610871" y="1336431"/>
                </a:cubicBezTo>
                <a:cubicBezTo>
                  <a:pt x="1599835" y="1343788"/>
                  <a:pt x="1592114" y="1355188"/>
                  <a:pt x="1582735" y="1364567"/>
                </a:cubicBezTo>
                <a:cubicBezTo>
                  <a:pt x="1578046" y="1378635"/>
                  <a:pt x="1570220" y="1392023"/>
                  <a:pt x="1568668" y="1406770"/>
                </a:cubicBezTo>
                <a:cubicBezTo>
                  <a:pt x="1567229" y="1420436"/>
                  <a:pt x="1593222" y="1620650"/>
                  <a:pt x="1526464" y="1674056"/>
                </a:cubicBezTo>
                <a:cubicBezTo>
                  <a:pt x="1514885" y="1683319"/>
                  <a:pt x="1498329" y="1683435"/>
                  <a:pt x="1484261" y="1688124"/>
                </a:cubicBezTo>
                <a:cubicBezTo>
                  <a:pt x="1475252" y="1715153"/>
                  <a:pt x="1472404" y="1744668"/>
                  <a:pt x="1442058" y="1758462"/>
                </a:cubicBezTo>
                <a:cubicBezTo>
                  <a:pt x="1401559" y="1776870"/>
                  <a:pt x="1315449" y="1800665"/>
                  <a:pt x="1315449" y="1800665"/>
                </a:cubicBezTo>
                <a:cubicBezTo>
                  <a:pt x="1251821" y="1896107"/>
                  <a:pt x="1283088" y="1861160"/>
                  <a:pt x="1231043" y="1913207"/>
                </a:cubicBezTo>
                <a:cubicBezTo>
                  <a:pt x="1213719" y="1965179"/>
                  <a:pt x="1198713" y="1989224"/>
                  <a:pt x="1231043" y="2053884"/>
                </a:cubicBezTo>
                <a:cubicBezTo>
                  <a:pt x="1237675" y="2067147"/>
                  <a:pt x="1259178" y="2063262"/>
                  <a:pt x="1273246" y="2067951"/>
                </a:cubicBezTo>
                <a:cubicBezTo>
                  <a:pt x="1268557" y="2100776"/>
                  <a:pt x="1272645" y="2136125"/>
                  <a:pt x="1259178" y="2166425"/>
                </a:cubicBezTo>
                <a:cubicBezTo>
                  <a:pt x="1247547" y="2192594"/>
                  <a:pt x="1136101" y="2221519"/>
                  <a:pt x="1132569" y="2222696"/>
                </a:cubicBezTo>
                <a:cubicBezTo>
                  <a:pt x="1127880" y="2316481"/>
                  <a:pt x="1125191" y="2410387"/>
                  <a:pt x="1118501" y="2504050"/>
                </a:cubicBezTo>
                <a:cubicBezTo>
                  <a:pt x="1116660" y="2529820"/>
                  <a:pt x="1123434" y="2645909"/>
                  <a:pt x="1062231" y="2658794"/>
                </a:cubicBezTo>
                <a:cubicBezTo>
                  <a:pt x="988669" y="2674281"/>
                  <a:pt x="912176" y="2668173"/>
                  <a:pt x="837148" y="2672862"/>
                </a:cubicBezTo>
                <a:cubicBezTo>
                  <a:pt x="869972" y="2771336"/>
                  <a:pt x="893418" y="2766647"/>
                  <a:pt x="823080" y="2743200"/>
                </a:cubicBezTo>
                <a:cubicBezTo>
                  <a:pt x="818391" y="2729132"/>
                  <a:pt x="815644" y="2714260"/>
                  <a:pt x="809012" y="2700997"/>
                </a:cubicBezTo>
                <a:cubicBezTo>
                  <a:pt x="791265" y="2665502"/>
                  <a:pt x="778912" y="2656829"/>
                  <a:pt x="752741" y="2630659"/>
                </a:cubicBezTo>
                <a:cubicBezTo>
                  <a:pt x="748052" y="2649416"/>
                  <a:pt x="753354" y="2674347"/>
                  <a:pt x="738674" y="2686930"/>
                </a:cubicBezTo>
                <a:cubicBezTo>
                  <a:pt x="716157" y="2706231"/>
                  <a:pt x="678945" y="2698615"/>
                  <a:pt x="654268" y="2715065"/>
                </a:cubicBezTo>
                <a:cubicBezTo>
                  <a:pt x="599726" y="2751425"/>
                  <a:pt x="628104" y="2737853"/>
                  <a:pt x="569861" y="2757268"/>
                </a:cubicBezTo>
                <a:cubicBezTo>
                  <a:pt x="560483" y="2771336"/>
                  <a:pt x="557766" y="2794124"/>
                  <a:pt x="541726" y="2799471"/>
                </a:cubicBezTo>
                <a:cubicBezTo>
                  <a:pt x="502834" y="2812435"/>
                  <a:pt x="478377" y="2778326"/>
                  <a:pt x="457320" y="2757268"/>
                </a:cubicBezTo>
                <a:cubicBezTo>
                  <a:pt x="452631" y="2743200"/>
                  <a:pt x="455319" y="2723684"/>
                  <a:pt x="443252" y="2715065"/>
                </a:cubicBezTo>
                <a:cubicBezTo>
                  <a:pt x="419119" y="2697827"/>
                  <a:pt x="358846" y="2686930"/>
                  <a:pt x="358846" y="2686930"/>
                </a:cubicBezTo>
                <a:cubicBezTo>
                  <a:pt x="326583" y="2590144"/>
                  <a:pt x="362524" y="2707162"/>
                  <a:pt x="330711" y="2532185"/>
                </a:cubicBezTo>
                <a:cubicBezTo>
                  <a:pt x="328058" y="2517596"/>
                  <a:pt x="319860" y="2504458"/>
                  <a:pt x="316643" y="2489982"/>
                </a:cubicBezTo>
                <a:cubicBezTo>
                  <a:pt x="312299" y="2470436"/>
                  <a:pt x="305272" y="2391313"/>
                  <a:pt x="288508" y="2363373"/>
                </a:cubicBezTo>
                <a:cubicBezTo>
                  <a:pt x="281684" y="2352000"/>
                  <a:pt x="269751" y="2344616"/>
                  <a:pt x="260372" y="2335237"/>
                </a:cubicBezTo>
                <a:cubicBezTo>
                  <a:pt x="250994" y="2297723"/>
                  <a:pt x="244465" y="2259380"/>
                  <a:pt x="232237" y="2222696"/>
                </a:cubicBezTo>
                <a:cubicBezTo>
                  <a:pt x="227548" y="2208628"/>
                  <a:pt x="224801" y="2193756"/>
                  <a:pt x="218169" y="2180493"/>
                </a:cubicBezTo>
                <a:cubicBezTo>
                  <a:pt x="210608" y="2165371"/>
                  <a:pt x="197595" y="2153412"/>
                  <a:pt x="190034" y="2138290"/>
                </a:cubicBezTo>
                <a:cubicBezTo>
                  <a:pt x="171081" y="2100383"/>
                  <a:pt x="183666" y="2085239"/>
                  <a:pt x="147831" y="2053884"/>
                </a:cubicBezTo>
                <a:cubicBezTo>
                  <a:pt x="122383" y="2031617"/>
                  <a:pt x="87335" y="2021524"/>
                  <a:pt x="63424" y="1997613"/>
                </a:cubicBezTo>
                <a:lnTo>
                  <a:pt x="21221" y="1955410"/>
                </a:lnTo>
                <a:cubicBezTo>
                  <a:pt x="586" y="1893503"/>
                  <a:pt x="0" y="1913684"/>
                  <a:pt x="21221" y="1828800"/>
                </a:cubicBezTo>
                <a:cubicBezTo>
                  <a:pt x="28414" y="1800028"/>
                  <a:pt x="49357" y="1744394"/>
                  <a:pt x="49357" y="1744394"/>
                </a:cubicBezTo>
                <a:cubicBezTo>
                  <a:pt x="77492" y="1763151"/>
                  <a:pt x="101684" y="1789972"/>
                  <a:pt x="133763" y="1800665"/>
                </a:cubicBezTo>
                <a:cubicBezTo>
                  <a:pt x="192006" y="1820080"/>
                  <a:pt x="163628" y="1806508"/>
                  <a:pt x="218169" y="1842868"/>
                </a:cubicBezTo>
                <a:cubicBezTo>
                  <a:pt x="265061" y="1838179"/>
                  <a:pt x="331128" y="1866913"/>
                  <a:pt x="358846" y="1828800"/>
                </a:cubicBezTo>
                <a:cubicBezTo>
                  <a:pt x="410613" y="1757621"/>
                  <a:pt x="341642" y="1699055"/>
                  <a:pt x="302575" y="1659988"/>
                </a:cubicBezTo>
                <a:cubicBezTo>
                  <a:pt x="311954" y="1650610"/>
                  <a:pt x="319918" y="1639562"/>
                  <a:pt x="330711" y="1631853"/>
                </a:cubicBezTo>
                <a:cubicBezTo>
                  <a:pt x="352961" y="1615961"/>
                  <a:pt x="381715" y="1608984"/>
                  <a:pt x="401049" y="1589650"/>
                </a:cubicBezTo>
                <a:cubicBezTo>
                  <a:pt x="543825" y="1446872"/>
                  <a:pt x="325403" y="1602564"/>
                  <a:pt x="471388" y="1505244"/>
                </a:cubicBezTo>
                <a:cubicBezTo>
                  <a:pt x="460884" y="1473732"/>
                  <a:pt x="448299" y="1439572"/>
                  <a:pt x="443252" y="1406770"/>
                </a:cubicBezTo>
                <a:cubicBezTo>
                  <a:pt x="433887" y="1345900"/>
                  <a:pt x="430889" y="1258844"/>
                  <a:pt x="415117" y="1195754"/>
                </a:cubicBezTo>
                <a:cubicBezTo>
                  <a:pt x="407924" y="1166982"/>
                  <a:pt x="394174" y="1140120"/>
                  <a:pt x="386981" y="1111348"/>
                </a:cubicBezTo>
                <a:lnTo>
                  <a:pt x="372914" y="1055077"/>
                </a:lnTo>
                <a:cubicBezTo>
                  <a:pt x="386982" y="1041009"/>
                  <a:pt x="404573" y="1029745"/>
                  <a:pt x="415117" y="1012874"/>
                </a:cubicBezTo>
                <a:cubicBezTo>
                  <a:pt x="464437" y="933961"/>
                  <a:pt x="441539" y="886635"/>
                  <a:pt x="429184" y="787791"/>
                </a:cubicBezTo>
                <a:cubicBezTo>
                  <a:pt x="426218" y="764065"/>
                  <a:pt x="420916" y="740649"/>
                  <a:pt x="415117" y="717453"/>
                </a:cubicBezTo>
                <a:cubicBezTo>
                  <a:pt x="407490" y="686943"/>
                  <a:pt x="395835" y="655968"/>
                  <a:pt x="372914" y="633047"/>
                </a:cubicBezTo>
                <a:cubicBezTo>
                  <a:pt x="345642" y="605775"/>
                  <a:pt x="322834" y="602286"/>
                  <a:pt x="288508" y="590844"/>
                </a:cubicBezTo>
                <a:cubicBezTo>
                  <a:pt x="293197" y="511127"/>
                  <a:pt x="295004" y="431188"/>
                  <a:pt x="302575" y="351693"/>
                </a:cubicBezTo>
                <a:cubicBezTo>
                  <a:pt x="306624" y="309183"/>
                  <a:pt x="320972" y="292177"/>
                  <a:pt x="330711" y="253219"/>
                </a:cubicBezTo>
                <a:cubicBezTo>
                  <a:pt x="336510" y="230022"/>
                  <a:pt x="341142" y="206513"/>
                  <a:pt x="344778" y="182880"/>
                </a:cubicBezTo>
                <a:cubicBezTo>
                  <a:pt x="361848" y="71921"/>
                  <a:pt x="322524" y="75903"/>
                  <a:pt x="401049" y="56271"/>
                </a:cubicBezTo>
                <a:cubicBezTo>
                  <a:pt x="405598" y="55134"/>
                  <a:pt x="410428" y="56271"/>
                  <a:pt x="415117" y="56271"/>
                </a:cubicBezTo>
              </a:path>
            </a:pathLst>
          </a:custGeom>
          <a:blipFill>
            <a:blip r:embed="rId3" cstate="print"/>
            <a:stretch>
              <a:fillRect/>
            </a:stretch>
          </a:blip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359137" y="2827606"/>
            <a:ext cx="2058118" cy="3896751"/>
          </a:xfrm>
          <a:custGeom>
            <a:avLst/>
            <a:gdLst>
              <a:gd name="connsiteX0" fmla="*/ 763891 w 2058118"/>
              <a:gd name="connsiteY0" fmla="*/ 351692 h 3896751"/>
              <a:gd name="connsiteX1" fmla="*/ 707620 w 2058118"/>
              <a:gd name="connsiteY1" fmla="*/ 379828 h 3896751"/>
              <a:gd name="connsiteX2" fmla="*/ 693552 w 2058118"/>
              <a:gd name="connsiteY2" fmla="*/ 506437 h 3896751"/>
              <a:gd name="connsiteX3" fmla="*/ 679485 w 2058118"/>
              <a:gd name="connsiteY3" fmla="*/ 576776 h 3896751"/>
              <a:gd name="connsiteX4" fmla="*/ 595078 w 2058118"/>
              <a:gd name="connsiteY4" fmla="*/ 604911 h 3896751"/>
              <a:gd name="connsiteX5" fmla="*/ 651349 w 2058118"/>
              <a:gd name="connsiteY5" fmla="*/ 661182 h 3896751"/>
              <a:gd name="connsiteX6" fmla="*/ 679485 w 2058118"/>
              <a:gd name="connsiteY6" fmla="*/ 689317 h 3896751"/>
              <a:gd name="connsiteX7" fmla="*/ 637281 w 2058118"/>
              <a:gd name="connsiteY7" fmla="*/ 703385 h 3896751"/>
              <a:gd name="connsiteX8" fmla="*/ 679485 w 2058118"/>
              <a:gd name="connsiteY8" fmla="*/ 844062 h 3896751"/>
              <a:gd name="connsiteX9" fmla="*/ 735755 w 2058118"/>
              <a:gd name="connsiteY9" fmla="*/ 970671 h 3896751"/>
              <a:gd name="connsiteX10" fmla="*/ 777958 w 2058118"/>
              <a:gd name="connsiteY10" fmla="*/ 1012874 h 3896751"/>
              <a:gd name="connsiteX11" fmla="*/ 777958 w 2058118"/>
              <a:gd name="connsiteY11" fmla="*/ 1294228 h 3896751"/>
              <a:gd name="connsiteX12" fmla="*/ 806094 w 2058118"/>
              <a:gd name="connsiteY12" fmla="*/ 1336431 h 3896751"/>
              <a:gd name="connsiteX13" fmla="*/ 834229 w 2058118"/>
              <a:gd name="connsiteY13" fmla="*/ 1294228 h 3896751"/>
              <a:gd name="connsiteX14" fmla="*/ 848297 w 2058118"/>
              <a:gd name="connsiteY14" fmla="*/ 1167619 h 3896751"/>
              <a:gd name="connsiteX15" fmla="*/ 918635 w 2058118"/>
              <a:gd name="connsiteY15" fmla="*/ 1195754 h 3896751"/>
              <a:gd name="connsiteX16" fmla="*/ 932703 w 2058118"/>
              <a:gd name="connsiteY16" fmla="*/ 1237957 h 3896751"/>
              <a:gd name="connsiteX17" fmla="*/ 946771 w 2058118"/>
              <a:gd name="connsiteY17" fmla="*/ 1294228 h 3896751"/>
              <a:gd name="connsiteX18" fmla="*/ 1017109 w 2058118"/>
              <a:gd name="connsiteY18" fmla="*/ 1463040 h 3896751"/>
              <a:gd name="connsiteX19" fmla="*/ 1059312 w 2058118"/>
              <a:gd name="connsiteY19" fmla="*/ 1491176 h 3896751"/>
              <a:gd name="connsiteX20" fmla="*/ 1171854 w 2058118"/>
              <a:gd name="connsiteY20" fmla="*/ 1448972 h 3896751"/>
              <a:gd name="connsiteX21" fmla="*/ 1214057 w 2058118"/>
              <a:gd name="connsiteY21" fmla="*/ 1420837 h 3896751"/>
              <a:gd name="connsiteX22" fmla="*/ 1242192 w 2058118"/>
              <a:gd name="connsiteY22" fmla="*/ 1378634 h 3896751"/>
              <a:gd name="connsiteX23" fmla="*/ 1214057 w 2058118"/>
              <a:gd name="connsiteY23" fmla="*/ 1237957 h 3896751"/>
              <a:gd name="connsiteX24" fmla="*/ 1270328 w 2058118"/>
              <a:gd name="connsiteY24" fmla="*/ 984739 h 3896751"/>
              <a:gd name="connsiteX25" fmla="*/ 1312531 w 2058118"/>
              <a:gd name="connsiteY25" fmla="*/ 970671 h 3896751"/>
              <a:gd name="connsiteX26" fmla="*/ 1340666 w 2058118"/>
              <a:gd name="connsiteY26" fmla="*/ 928468 h 3896751"/>
              <a:gd name="connsiteX27" fmla="*/ 1354734 w 2058118"/>
              <a:gd name="connsiteY27" fmla="*/ 858129 h 3896751"/>
              <a:gd name="connsiteX28" fmla="*/ 1368801 w 2058118"/>
              <a:gd name="connsiteY28" fmla="*/ 815926 h 3896751"/>
              <a:gd name="connsiteX29" fmla="*/ 1382869 w 2058118"/>
              <a:gd name="connsiteY29" fmla="*/ 759656 h 3896751"/>
              <a:gd name="connsiteX30" fmla="*/ 1354734 w 2058118"/>
              <a:gd name="connsiteY30" fmla="*/ 618979 h 3896751"/>
              <a:gd name="connsiteX31" fmla="*/ 1368801 w 2058118"/>
              <a:gd name="connsiteY31" fmla="*/ 661182 h 3896751"/>
              <a:gd name="connsiteX32" fmla="*/ 1439140 w 2058118"/>
              <a:gd name="connsiteY32" fmla="*/ 717452 h 3896751"/>
              <a:gd name="connsiteX33" fmla="*/ 1481343 w 2058118"/>
              <a:gd name="connsiteY33" fmla="*/ 703385 h 3896751"/>
              <a:gd name="connsiteX34" fmla="*/ 1495411 w 2058118"/>
              <a:gd name="connsiteY34" fmla="*/ 661182 h 3896751"/>
              <a:gd name="connsiteX35" fmla="*/ 1523546 w 2058118"/>
              <a:gd name="connsiteY35" fmla="*/ 633046 h 3896751"/>
              <a:gd name="connsiteX36" fmla="*/ 1537614 w 2058118"/>
              <a:gd name="connsiteY36" fmla="*/ 590843 h 3896751"/>
              <a:gd name="connsiteX37" fmla="*/ 1565749 w 2058118"/>
              <a:gd name="connsiteY37" fmla="*/ 618979 h 3896751"/>
              <a:gd name="connsiteX38" fmla="*/ 1579817 w 2058118"/>
              <a:gd name="connsiteY38" fmla="*/ 675249 h 3896751"/>
              <a:gd name="connsiteX39" fmla="*/ 1622020 w 2058118"/>
              <a:gd name="connsiteY39" fmla="*/ 661182 h 3896751"/>
              <a:gd name="connsiteX40" fmla="*/ 1636088 w 2058118"/>
              <a:gd name="connsiteY40" fmla="*/ 703385 h 3896751"/>
              <a:gd name="connsiteX41" fmla="*/ 1664223 w 2058118"/>
              <a:gd name="connsiteY41" fmla="*/ 759656 h 3896751"/>
              <a:gd name="connsiteX42" fmla="*/ 1678291 w 2058118"/>
              <a:gd name="connsiteY42" fmla="*/ 815926 h 3896751"/>
              <a:gd name="connsiteX43" fmla="*/ 1706426 w 2058118"/>
              <a:gd name="connsiteY43" fmla="*/ 900332 h 3896751"/>
              <a:gd name="connsiteX44" fmla="*/ 1720494 w 2058118"/>
              <a:gd name="connsiteY44" fmla="*/ 942536 h 3896751"/>
              <a:gd name="connsiteX45" fmla="*/ 1734561 w 2058118"/>
              <a:gd name="connsiteY45" fmla="*/ 984739 h 3896751"/>
              <a:gd name="connsiteX46" fmla="*/ 1762697 w 2058118"/>
              <a:gd name="connsiteY46" fmla="*/ 1055077 h 3896751"/>
              <a:gd name="connsiteX47" fmla="*/ 1748629 w 2058118"/>
              <a:gd name="connsiteY47" fmla="*/ 1252025 h 3896751"/>
              <a:gd name="connsiteX48" fmla="*/ 1720494 w 2058118"/>
              <a:gd name="connsiteY48" fmla="*/ 1294228 h 3896751"/>
              <a:gd name="connsiteX49" fmla="*/ 1748629 w 2058118"/>
              <a:gd name="connsiteY49" fmla="*/ 1406769 h 3896751"/>
              <a:gd name="connsiteX50" fmla="*/ 1762697 w 2058118"/>
              <a:gd name="connsiteY50" fmla="*/ 1491176 h 3896751"/>
              <a:gd name="connsiteX51" fmla="*/ 1804900 w 2058118"/>
              <a:gd name="connsiteY51" fmla="*/ 1533379 h 3896751"/>
              <a:gd name="connsiteX52" fmla="*/ 1861171 w 2058118"/>
              <a:gd name="connsiteY52" fmla="*/ 1631852 h 3896751"/>
              <a:gd name="connsiteX53" fmla="*/ 1875238 w 2058118"/>
              <a:gd name="connsiteY53" fmla="*/ 1702191 h 3896751"/>
              <a:gd name="connsiteX54" fmla="*/ 1889306 w 2058118"/>
              <a:gd name="connsiteY54" fmla="*/ 1758462 h 3896751"/>
              <a:gd name="connsiteX55" fmla="*/ 1903374 w 2058118"/>
              <a:gd name="connsiteY55" fmla="*/ 1927274 h 3896751"/>
              <a:gd name="connsiteX56" fmla="*/ 1931509 w 2058118"/>
              <a:gd name="connsiteY56" fmla="*/ 2166425 h 3896751"/>
              <a:gd name="connsiteX57" fmla="*/ 1945577 w 2058118"/>
              <a:gd name="connsiteY57" fmla="*/ 2307102 h 3896751"/>
              <a:gd name="connsiteX58" fmla="*/ 1973712 w 2058118"/>
              <a:gd name="connsiteY58" fmla="*/ 2405576 h 3896751"/>
              <a:gd name="connsiteX59" fmla="*/ 1987780 w 2058118"/>
              <a:gd name="connsiteY59" fmla="*/ 2785403 h 3896751"/>
              <a:gd name="connsiteX60" fmla="*/ 2001848 w 2058118"/>
              <a:gd name="connsiteY60" fmla="*/ 2855742 h 3896751"/>
              <a:gd name="connsiteX61" fmla="*/ 2015915 w 2058118"/>
              <a:gd name="connsiteY61" fmla="*/ 3165231 h 3896751"/>
              <a:gd name="connsiteX62" fmla="*/ 2029983 w 2058118"/>
              <a:gd name="connsiteY62" fmla="*/ 3235569 h 3896751"/>
              <a:gd name="connsiteX63" fmla="*/ 2058118 w 2058118"/>
              <a:gd name="connsiteY63" fmla="*/ 3319976 h 3896751"/>
              <a:gd name="connsiteX64" fmla="*/ 2044051 w 2058118"/>
              <a:gd name="connsiteY64" fmla="*/ 3362179 h 3896751"/>
              <a:gd name="connsiteX65" fmla="*/ 1973712 w 2058118"/>
              <a:gd name="connsiteY65" fmla="*/ 3319976 h 3896751"/>
              <a:gd name="connsiteX66" fmla="*/ 1945577 w 2058118"/>
              <a:gd name="connsiteY66" fmla="*/ 3263705 h 3896751"/>
              <a:gd name="connsiteX67" fmla="*/ 1903374 w 2058118"/>
              <a:gd name="connsiteY67" fmla="*/ 3249637 h 3896751"/>
              <a:gd name="connsiteX68" fmla="*/ 1861171 w 2058118"/>
              <a:gd name="connsiteY68" fmla="*/ 3221502 h 3896751"/>
              <a:gd name="connsiteX69" fmla="*/ 1804900 w 2058118"/>
              <a:gd name="connsiteY69" fmla="*/ 3151163 h 3896751"/>
              <a:gd name="connsiteX70" fmla="*/ 1762697 w 2058118"/>
              <a:gd name="connsiteY70" fmla="*/ 3123028 h 3896751"/>
              <a:gd name="connsiteX71" fmla="*/ 1748629 w 2058118"/>
              <a:gd name="connsiteY71" fmla="*/ 3179299 h 3896751"/>
              <a:gd name="connsiteX72" fmla="*/ 1551681 w 2058118"/>
              <a:gd name="connsiteY72" fmla="*/ 3235569 h 3896751"/>
              <a:gd name="connsiteX73" fmla="*/ 1593885 w 2058118"/>
              <a:gd name="connsiteY73" fmla="*/ 3249637 h 3896751"/>
              <a:gd name="connsiteX74" fmla="*/ 1607952 w 2058118"/>
              <a:gd name="connsiteY74" fmla="*/ 3305908 h 3896751"/>
              <a:gd name="connsiteX75" fmla="*/ 1622020 w 2058118"/>
              <a:gd name="connsiteY75" fmla="*/ 3488788 h 3896751"/>
              <a:gd name="connsiteX76" fmla="*/ 1650155 w 2058118"/>
              <a:gd name="connsiteY76" fmla="*/ 3685736 h 3896751"/>
              <a:gd name="connsiteX77" fmla="*/ 1664223 w 2058118"/>
              <a:gd name="connsiteY77" fmla="*/ 3727939 h 3896751"/>
              <a:gd name="connsiteX78" fmla="*/ 1706426 w 2058118"/>
              <a:gd name="connsiteY78" fmla="*/ 3770142 h 3896751"/>
              <a:gd name="connsiteX79" fmla="*/ 1720494 w 2058118"/>
              <a:gd name="connsiteY79" fmla="*/ 3896751 h 3896751"/>
              <a:gd name="connsiteX80" fmla="*/ 1664223 w 2058118"/>
              <a:gd name="connsiteY80" fmla="*/ 3826412 h 3896751"/>
              <a:gd name="connsiteX81" fmla="*/ 1593885 w 2058118"/>
              <a:gd name="connsiteY81" fmla="*/ 3727939 h 3896751"/>
              <a:gd name="connsiteX82" fmla="*/ 1551681 w 2058118"/>
              <a:gd name="connsiteY82" fmla="*/ 3643532 h 3896751"/>
              <a:gd name="connsiteX83" fmla="*/ 1509478 w 2058118"/>
              <a:gd name="connsiteY83" fmla="*/ 3573194 h 3896751"/>
              <a:gd name="connsiteX84" fmla="*/ 1453208 w 2058118"/>
              <a:gd name="connsiteY84" fmla="*/ 3502856 h 3896751"/>
              <a:gd name="connsiteX85" fmla="*/ 1439140 w 2058118"/>
              <a:gd name="connsiteY85" fmla="*/ 3460652 h 3896751"/>
              <a:gd name="connsiteX86" fmla="*/ 1411005 w 2058118"/>
              <a:gd name="connsiteY86" fmla="*/ 3418449 h 3896751"/>
              <a:gd name="connsiteX87" fmla="*/ 1382869 w 2058118"/>
              <a:gd name="connsiteY87" fmla="*/ 3277772 h 3896751"/>
              <a:gd name="connsiteX88" fmla="*/ 1354734 w 2058118"/>
              <a:gd name="connsiteY88" fmla="*/ 3179299 h 3896751"/>
              <a:gd name="connsiteX89" fmla="*/ 1326598 w 2058118"/>
              <a:gd name="connsiteY89" fmla="*/ 3094892 h 3896751"/>
              <a:gd name="connsiteX90" fmla="*/ 1298463 w 2058118"/>
              <a:gd name="connsiteY90" fmla="*/ 2996419 h 3896751"/>
              <a:gd name="connsiteX91" fmla="*/ 1312531 w 2058118"/>
              <a:gd name="connsiteY91" fmla="*/ 2700997 h 3896751"/>
              <a:gd name="connsiteX92" fmla="*/ 1298463 w 2058118"/>
              <a:gd name="connsiteY92" fmla="*/ 2489982 h 3896751"/>
              <a:gd name="connsiteX93" fmla="*/ 1284395 w 2058118"/>
              <a:gd name="connsiteY93" fmla="*/ 2447779 h 3896751"/>
              <a:gd name="connsiteX94" fmla="*/ 1256260 w 2058118"/>
              <a:gd name="connsiteY94" fmla="*/ 2419643 h 3896751"/>
              <a:gd name="connsiteX95" fmla="*/ 1228125 w 2058118"/>
              <a:gd name="connsiteY95" fmla="*/ 2321169 h 3896751"/>
              <a:gd name="connsiteX96" fmla="*/ 1199989 w 2058118"/>
              <a:gd name="connsiteY96" fmla="*/ 2236763 h 3896751"/>
              <a:gd name="connsiteX97" fmla="*/ 1171854 w 2058118"/>
              <a:gd name="connsiteY97" fmla="*/ 2194560 h 3896751"/>
              <a:gd name="connsiteX98" fmla="*/ 1157786 w 2058118"/>
              <a:gd name="connsiteY98" fmla="*/ 2096086 h 3896751"/>
              <a:gd name="connsiteX99" fmla="*/ 1101515 w 2058118"/>
              <a:gd name="connsiteY99" fmla="*/ 1997612 h 3896751"/>
              <a:gd name="connsiteX100" fmla="*/ 1073380 w 2058118"/>
              <a:gd name="connsiteY100" fmla="*/ 1913206 h 3896751"/>
              <a:gd name="connsiteX101" fmla="*/ 1059312 w 2058118"/>
              <a:gd name="connsiteY101" fmla="*/ 1842868 h 3896751"/>
              <a:gd name="connsiteX102" fmla="*/ 1031177 w 2058118"/>
              <a:gd name="connsiteY102" fmla="*/ 1814732 h 3896751"/>
              <a:gd name="connsiteX103" fmla="*/ 988974 w 2058118"/>
              <a:gd name="connsiteY103" fmla="*/ 1730326 h 3896751"/>
              <a:gd name="connsiteX104" fmla="*/ 960838 w 2058118"/>
              <a:gd name="connsiteY104" fmla="*/ 1702191 h 3896751"/>
              <a:gd name="connsiteX105" fmla="*/ 848297 w 2058118"/>
              <a:gd name="connsiteY105" fmla="*/ 1688123 h 3896751"/>
              <a:gd name="connsiteX106" fmla="*/ 820161 w 2058118"/>
              <a:gd name="connsiteY106" fmla="*/ 1659988 h 3896751"/>
              <a:gd name="connsiteX107" fmla="*/ 777958 w 2058118"/>
              <a:gd name="connsiteY107" fmla="*/ 1645920 h 3896751"/>
              <a:gd name="connsiteX108" fmla="*/ 384063 w 2058118"/>
              <a:gd name="connsiteY108" fmla="*/ 1603717 h 3896751"/>
              <a:gd name="connsiteX109" fmla="*/ 243386 w 2058118"/>
              <a:gd name="connsiteY109" fmla="*/ 1533379 h 3896751"/>
              <a:gd name="connsiteX110" fmla="*/ 158980 w 2058118"/>
              <a:gd name="connsiteY110" fmla="*/ 1505243 h 3896751"/>
              <a:gd name="connsiteX111" fmla="*/ 116777 w 2058118"/>
              <a:gd name="connsiteY111" fmla="*/ 1491176 h 3896751"/>
              <a:gd name="connsiteX112" fmla="*/ 74574 w 2058118"/>
              <a:gd name="connsiteY112" fmla="*/ 1406769 h 3896751"/>
              <a:gd name="connsiteX113" fmla="*/ 32371 w 2058118"/>
              <a:gd name="connsiteY113" fmla="*/ 1322363 h 3896751"/>
              <a:gd name="connsiteX114" fmla="*/ 46438 w 2058118"/>
              <a:gd name="connsiteY114" fmla="*/ 1280160 h 3896751"/>
              <a:gd name="connsiteX115" fmla="*/ 74574 w 2058118"/>
              <a:gd name="connsiteY115" fmla="*/ 1252025 h 3896751"/>
              <a:gd name="connsiteX116" fmla="*/ 60506 w 2058118"/>
              <a:gd name="connsiteY116" fmla="*/ 1153551 h 3896751"/>
              <a:gd name="connsiteX117" fmla="*/ 32371 w 2058118"/>
              <a:gd name="connsiteY117" fmla="*/ 1069145 h 3896751"/>
              <a:gd name="connsiteX118" fmla="*/ 130845 w 2058118"/>
              <a:gd name="connsiteY118" fmla="*/ 942536 h 3896751"/>
              <a:gd name="connsiteX119" fmla="*/ 144912 w 2058118"/>
              <a:gd name="connsiteY119" fmla="*/ 886265 h 3896751"/>
              <a:gd name="connsiteX120" fmla="*/ 187115 w 2058118"/>
              <a:gd name="connsiteY120" fmla="*/ 801859 h 3896751"/>
              <a:gd name="connsiteX121" fmla="*/ 158980 w 2058118"/>
              <a:gd name="connsiteY121" fmla="*/ 731520 h 3896751"/>
              <a:gd name="connsiteX122" fmla="*/ 130845 w 2058118"/>
              <a:gd name="connsiteY122" fmla="*/ 689317 h 3896751"/>
              <a:gd name="connsiteX123" fmla="*/ 187115 w 2058118"/>
              <a:gd name="connsiteY123" fmla="*/ 675249 h 3896751"/>
              <a:gd name="connsiteX124" fmla="*/ 229318 w 2058118"/>
              <a:gd name="connsiteY124" fmla="*/ 661182 h 3896751"/>
              <a:gd name="connsiteX125" fmla="*/ 271521 w 2058118"/>
              <a:gd name="connsiteY125" fmla="*/ 590843 h 3896751"/>
              <a:gd name="connsiteX126" fmla="*/ 257454 w 2058118"/>
              <a:gd name="connsiteY126" fmla="*/ 548640 h 3896751"/>
              <a:gd name="connsiteX127" fmla="*/ 454401 w 2058118"/>
              <a:gd name="connsiteY127" fmla="*/ 492369 h 3896751"/>
              <a:gd name="connsiteX128" fmla="*/ 468469 w 2058118"/>
              <a:gd name="connsiteY128" fmla="*/ 450166 h 3896751"/>
              <a:gd name="connsiteX129" fmla="*/ 482537 w 2058118"/>
              <a:gd name="connsiteY129" fmla="*/ 239151 h 3896751"/>
              <a:gd name="connsiteX130" fmla="*/ 496605 w 2058118"/>
              <a:gd name="connsiteY130" fmla="*/ 196948 h 3896751"/>
              <a:gd name="connsiteX131" fmla="*/ 524740 w 2058118"/>
              <a:gd name="connsiteY131" fmla="*/ 168812 h 3896751"/>
              <a:gd name="connsiteX132" fmla="*/ 566943 w 2058118"/>
              <a:gd name="connsiteY132" fmla="*/ 42203 h 3896751"/>
              <a:gd name="connsiteX133" fmla="*/ 609146 w 2058118"/>
              <a:gd name="connsiteY133" fmla="*/ 0 h 3896751"/>
              <a:gd name="connsiteX134" fmla="*/ 707620 w 2058118"/>
              <a:gd name="connsiteY134" fmla="*/ 14068 h 3896751"/>
              <a:gd name="connsiteX135" fmla="*/ 735755 w 2058118"/>
              <a:gd name="connsiteY135" fmla="*/ 56271 h 3896751"/>
              <a:gd name="connsiteX136" fmla="*/ 763891 w 2058118"/>
              <a:gd name="connsiteY136" fmla="*/ 154745 h 3896751"/>
              <a:gd name="connsiteX137" fmla="*/ 792026 w 2058118"/>
              <a:gd name="connsiteY137" fmla="*/ 196948 h 3896751"/>
              <a:gd name="connsiteX138" fmla="*/ 777958 w 2058118"/>
              <a:gd name="connsiteY138" fmla="*/ 309489 h 3896751"/>
              <a:gd name="connsiteX139" fmla="*/ 735755 w 2058118"/>
              <a:gd name="connsiteY139" fmla="*/ 323557 h 3896751"/>
              <a:gd name="connsiteX140" fmla="*/ 763891 w 2058118"/>
              <a:gd name="connsiteY140" fmla="*/ 351692 h 389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2058118" h="3896751">
                <a:moveTo>
                  <a:pt x="763891" y="351692"/>
                </a:moveTo>
                <a:cubicBezTo>
                  <a:pt x="759202" y="361070"/>
                  <a:pt x="716298" y="360737"/>
                  <a:pt x="707620" y="379828"/>
                </a:cubicBezTo>
                <a:cubicBezTo>
                  <a:pt x="690049" y="418485"/>
                  <a:pt x="699557" y="464401"/>
                  <a:pt x="693552" y="506437"/>
                </a:cubicBezTo>
                <a:cubicBezTo>
                  <a:pt x="690171" y="530107"/>
                  <a:pt x="696392" y="559869"/>
                  <a:pt x="679485" y="576776"/>
                </a:cubicBezTo>
                <a:cubicBezTo>
                  <a:pt x="658514" y="597747"/>
                  <a:pt x="595078" y="604911"/>
                  <a:pt x="595078" y="604911"/>
                </a:cubicBezTo>
                <a:lnTo>
                  <a:pt x="651349" y="661182"/>
                </a:lnTo>
                <a:lnTo>
                  <a:pt x="679485" y="689317"/>
                </a:lnTo>
                <a:cubicBezTo>
                  <a:pt x="665417" y="694006"/>
                  <a:pt x="640498" y="688909"/>
                  <a:pt x="637281" y="703385"/>
                </a:cubicBezTo>
                <a:cubicBezTo>
                  <a:pt x="617283" y="793375"/>
                  <a:pt x="637145" y="801722"/>
                  <a:pt x="679485" y="844062"/>
                </a:cubicBezTo>
                <a:cubicBezTo>
                  <a:pt x="699931" y="905402"/>
                  <a:pt x="698600" y="926085"/>
                  <a:pt x="735755" y="970671"/>
                </a:cubicBezTo>
                <a:cubicBezTo>
                  <a:pt x="748491" y="985955"/>
                  <a:pt x="763890" y="998806"/>
                  <a:pt x="777958" y="1012874"/>
                </a:cubicBezTo>
                <a:cubicBezTo>
                  <a:pt x="763091" y="1131814"/>
                  <a:pt x="751486" y="1161868"/>
                  <a:pt x="777958" y="1294228"/>
                </a:cubicBezTo>
                <a:cubicBezTo>
                  <a:pt x="781274" y="1310807"/>
                  <a:pt x="796715" y="1322363"/>
                  <a:pt x="806094" y="1336431"/>
                </a:cubicBezTo>
                <a:cubicBezTo>
                  <a:pt x="815472" y="1322363"/>
                  <a:pt x="830128" y="1310630"/>
                  <a:pt x="834229" y="1294228"/>
                </a:cubicBezTo>
                <a:cubicBezTo>
                  <a:pt x="844528" y="1253033"/>
                  <a:pt x="820663" y="1199859"/>
                  <a:pt x="848297" y="1167619"/>
                </a:cubicBezTo>
                <a:cubicBezTo>
                  <a:pt x="864731" y="1148446"/>
                  <a:pt x="895189" y="1186376"/>
                  <a:pt x="918635" y="1195754"/>
                </a:cubicBezTo>
                <a:cubicBezTo>
                  <a:pt x="923324" y="1209822"/>
                  <a:pt x="928629" y="1223699"/>
                  <a:pt x="932703" y="1237957"/>
                </a:cubicBezTo>
                <a:cubicBezTo>
                  <a:pt x="938015" y="1256547"/>
                  <a:pt x="941085" y="1275749"/>
                  <a:pt x="946771" y="1294228"/>
                </a:cubicBezTo>
                <a:cubicBezTo>
                  <a:pt x="958158" y="1331235"/>
                  <a:pt x="978042" y="1423972"/>
                  <a:pt x="1017109" y="1463040"/>
                </a:cubicBezTo>
                <a:cubicBezTo>
                  <a:pt x="1029064" y="1474995"/>
                  <a:pt x="1045244" y="1481797"/>
                  <a:pt x="1059312" y="1491176"/>
                </a:cubicBezTo>
                <a:cubicBezTo>
                  <a:pt x="1118950" y="1431538"/>
                  <a:pt x="1049993" y="1489592"/>
                  <a:pt x="1171854" y="1448972"/>
                </a:cubicBezTo>
                <a:cubicBezTo>
                  <a:pt x="1187894" y="1443625"/>
                  <a:pt x="1199989" y="1430215"/>
                  <a:pt x="1214057" y="1420837"/>
                </a:cubicBezTo>
                <a:cubicBezTo>
                  <a:pt x="1223435" y="1406769"/>
                  <a:pt x="1242192" y="1395541"/>
                  <a:pt x="1242192" y="1378634"/>
                </a:cubicBezTo>
                <a:cubicBezTo>
                  <a:pt x="1242192" y="1330813"/>
                  <a:pt x="1214057" y="1237957"/>
                  <a:pt x="1214057" y="1237957"/>
                </a:cubicBezTo>
                <a:cubicBezTo>
                  <a:pt x="1224172" y="1076126"/>
                  <a:pt x="1166703" y="1036552"/>
                  <a:pt x="1270328" y="984739"/>
                </a:cubicBezTo>
                <a:cubicBezTo>
                  <a:pt x="1283591" y="978107"/>
                  <a:pt x="1298463" y="975360"/>
                  <a:pt x="1312531" y="970671"/>
                </a:cubicBezTo>
                <a:cubicBezTo>
                  <a:pt x="1321909" y="956603"/>
                  <a:pt x="1334730" y="944299"/>
                  <a:pt x="1340666" y="928468"/>
                </a:cubicBezTo>
                <a:cubicBezTo>
                  <a:pt x="1349062" y="906080"/>
                  <a:pt x="1348935" y="881326"/>
                  <a:pt x="1354734" y="858129"/>
                </a:cubicBezTo>
                <a:cubicBezTo>
                  <a:pt x="1358330" y="843743"/>
                  <a:pt x="1364727" y="830184"/>
                  <a:pt x="1368801" y="815926"/>
                </a:cubicBezTo>
                <a:cubicBezTo>
                  <a:pt x="1374112" y="797336"/>
                  <a:pt x="1378180" y="778413"/>
                  <a:pt x="1382869" y="759656"/>
                </a:cubicBezTo>
                <a:cubicBezTo>
                  <a:pt x="1373491" y="712764"/>
                  <a:pt x="1361497" y="666319"/>
                  <a:pt x="1354734" y="618979"/>
                </a:cubicBezTo>
                <a:cubicBezTo>
                  <a:pt x="1352637" y="604299"/>
                  <a:pt x="1361172" y="648467"/>
                  <a:pt x="1368801" y="661182"/>
                </a:cubicBezTo>
                <a:cubicBezTo>
                  <a:pt x="1382164" y="683453"/>
                  <a:pt x="1419974" y="704674"/>
                  <a:pt x="1439140" y="717452"/>
                </a:cubicBezTo>
                <a:cubicBezTo>
                  <a:pt x="1453208" y="712763"/>
                  <a:pt x="1470858" y="713870"/>
                  <a:pt x="1481343" y="703385"/>
                </a:cubicBezTo>
                <a:cubicBezTo>
                  <a:pt x="1491829" y="692900"/>
                  <a:pt x="1487782" y="673898"/>
                  <a:pt x="1495411" y="661182"/>
                </a:cubicBezTo>
                <a:cubicBezTo>
                  <a:pt x="1502235" y="649809"/>
                  <a:pt x="1514168" y="642425"/>
                  <a:pt x="1523546" y="633046"/>
                </a:cubicBezTo>
                <a:cubicBezTo>
                  <a:pt x="1528235" y="618978"/>
                  <a:pt x="1523546" y="595532"/>
                  <a:pt x="1537614" y="590843"/>
                </a:cubicBezTo>
                <a:cubicBezTo>
                  <a:pt x="1550197" y="586649"/>
                  <a:pt x="1559818" y="607116"/>
                  <a:pt x="1565749" y="618979"/>
                </a:cubicBezTo>
                <a:cubicBezTo>
                  <a:pt x="1574395" y="636272"/>
                  <a:pt x="1575128" y="656492"/>
                  <a:pt x="1579817" y="675249"/>
                </a:cubicBezTo>
                <a:cubicBezTo>
                  <a:pt x="1593885" y="670560"/>
                  <a:pt x="1608757" y="654550"/>
                  <a:pt x="1622020" y="661182"/>
                </a:cubicBezTo>
                <a:cubicBezTo>
                  <a:pt x="1635283" y="667814"/>
                  <a:pt x="1630247" y="689755"/>
                  <a:pt x="1636088" y="703385"/>
                </a:cubicBezTo>
                <a:cubicBezTo>
                  <a:pt x="1644349" y="722660"/>
                  <a:pt x="1656860" y="740020"/>
                  <a:pt x="1664223" y="759656"/>
                </a:cubicBezTo>
                <a:cubicBezTo>
                  <a:pt x="1671012" y="777759"/>
                  <a:pt x="1672735" y="797407"/>
                  <a:pt x="1678291" y="815926"/>
                </a:cubicBezTo>
                <a:cubicBezTo>
                  <a:pt x="1686813" y="844332"/>
                  <a:pt x="1697048" y="872197"/>
                  <a:pt x="1706426" y="900332"/>
                </a:cubicBezTo>
                <a:lnTo>
                  <a:pt x="1720494" y="942536"/>
                </a:lnTo>
                <a:cubicBezTo>
                  <a:pt x="1725183" y="956604"/>
                  <a:pt x="1729054" y="970971"/>
                  <a:pt x="1734561" y="984739"/>
                </a:cubicBezTo>
                <a:lnTo>
                  <a:pt x="1762697" y="1055077"/>
                </a:lnTo>
                <a:cubicBezTo>
                  <a:pt x="1758008" y="1120726"/>
                  <a:pt x="1760067" y="1187210"/>
                  <a:pt x="1748629" y="1252025"/>
                </a:cubicBezTo>
                <a:cubicBezTo>
                  <a:pt x="1745691" y="1268675"/>
                  <a:pt x="1722591" y="1277451"/>
                  <a:pt x="1720494" y="1294228"/>
                </a:cubicBezTo>
                <a:cubicBezTo>
                  <a:pt x="1717407" y="1318922"/>
                  <a:pt x="1739442" y="1379208"/>
                  <a:pt x="1748629" y="1406769"/>
                </a:cubicBezTo>
                <a:cubicBezTo>
                  <a:pt x="1753318" y="1434905"/>
                  <a:pt x="1751112" y="1465111"/>
                  <a:pt x="1762697" y="1491176"/>
                </a:cubicBezTo>
                <a:cubicBezTo>
                  <a:pt x="1770777" y="1509356"/>
                  <a:pt x="1792164" y="1518095"/>
                  <a:pt x="1804900" y="1533379"/>
                </a:cubicBezTo>
                <a:cubicBezTo>
                  <a:pt x="1829753" y="1563202"/>
                  <a:pt x="1843973" y="1597458"/>
                  <a:pt x="1861171" y="1631852"/>
                </a:cubicBezTo>
                <a:cubicBezTo>
                  <a:pt x="1865860" y="1655298"/>
                  <a:pt x="1870051" y="1678850"/>
                  <a:pt x="1875238" y="1702191"/>
                </a:cubicBezTo>
                <a:cubicBezTo>
                  <a:pt x="1879432" y="1721065"/>
                  <a:pt x="1886908" y="1739277"/>
                  <a:pt x="1889306" y="1758462"/>
                </a:cubicBezTo>
                <a:cubicBezTo>
                  <a:pt x="1896310" y="1814492"/>
                  <a:pt x="1898262" y="1871040"/>
                  <a:pt x="1903374" y="1927274"/>
                </a:cubicBezTo>
                <a:cubicBezTo>
                  <a:pt x="1931474" y="2236383"/>
                  <a:pt x="1903224" y="1926004"/>
                  <a:pt x="1931509" y="2166425"/>
                </a:cubicBezTo>
                <a:cubicBezTo>
                  <a:pt x="1937015" y="2213228"/>
                  <a:pt x="1938912" y="2260449"/>
                  <a:pt x="1945577" y="2307102"/>
                </a:cubicBezTo>
                <a:cubicBezTo>
                  <a:pt x="1949992" y="2338006"/>
                  <a:pt x="1963694" y="2375519"/>
                  <a:pt x="1973712" y="2405576"/>
                </a:cubicBezTo>
                <a:cubicBezTo>
                  <a:pt x="1978401" y="2532185"/>
                  <a:pt x="1979877" y="2658954"/>
                  <a:pt x="1987780" y="2785403"/>
                </a:cubicBezTo>
                <a:cubicBezTo>
                  <a:pt x="1989272" y="2809267"/>
                  <a:pt x="2000082" y="2831897"/>
                  <a:pt x="2001848" y="2855742"/>
                </a:cubicBezTo>
                <a:cubicBezTo>
                  <a:pt x="2009477" y="2958729"/>
                  <a:pt x="2008286" y="3062244"/>
                  <a:pt x="2015915" y="3165231"/>
                </a:cubicBezTo>
                <a:cubicBezTo>
                  <a:pt x="2017681" y="3189076"/>
                  <a:pt x="2023692" y="3212501"/>
                  <a:pt x="2029983" y="3235569"/>
                </a:cubicBezTo>
                <a:cubicBezTo>
                  <a:pt x="2037786" y="3264182"/>
                  <a:pt x="2058118" y="3319976"/>
                  <a:pt x="2058118" y="3319976"/>
                </a:cubicBezTo>
                <a:cubicBezTo>
                  <a:pt x="2053429" y="3334044"/>
                  <a:pt x="2057314" y="3355547"/>
                  <a:pt x="2044051" y="3362179"/>
                </a:cubicBezTo>
                <a:cubicBezTo>
                  <a:pt x="2019703" y="3374353"/>
                  <a:pt x="1985109" y="3331373"/>
                  <a:pt x="1973712" y="3319976"/>
                </a:cubicBezTo>
                <a:cubicBezTo>
                  <a:pt x="1964334" y="3301219"/>
                  <a:pt x="1960406" y="3278534"/>
                  <a:pt x="1945577" y="3263705"/>
                </a:cubicBezTo>
                <a:cubicBezTo>
                  <a:pt x="1935092" y="3253219"/>
                  <a:pt x="1916637" y="3256269"/>
                  <a:pt x="1903374" y="3249637"/>
                </a:cubicBezTo>
                <a:cubicBezTo>
                  <a:pt x="1888252" y="3242076"/>
                  <a:pt x="1874373" y="3232064"/>
                  <a:pt x="1861171" y="3221502"/>
                </a:cubicBezTo>
                <a:cubicBezTo>
                  <a:pt x="1791562" y="3165815"/>
                  <a:pt x="1878019" y="3224282"/>
                  <a:pt x="1804900" y="3151163"/>
                </a:cubicBezTo>
                <a:cubicBezTo>
                  <a:pt x="1792945" y="3139208"/>
                  <a:pt x="1776765" y="3132406"/>
                  <a:pt x="1762697" y="3123028"/>
                </a:cubicBezTo>
                <a:cubicBezTo>
                  <a:pt x="1758008" y="3141785"/>
                  <a:pt x="1753941" y="3160709"/>
                  <a:pt x="1748629" y="3179299"/>
                </a:cubicBezTo>
                <a:cubicBezTo>
                  <a:pt x="1720106" y="3279129"/>
                  <a:pt x="1729229" y="3221912"/>
                  <a:pt x="1551681" y="3235569"/>
                </a:cubicBezTo>
                <a:cubicBezTo>
                  <a:pt x="1565749" y="3240258"/>
                  <a:pt x="1584621" y="3238058"/>
                  <a:pt x="1593885" y="3249637"/>
                </a:cubicBezTo>
                <a:cubicBezTo>
                  <a:pt x="1605963" y="3264735"/>
                  <a:pt x="1605693" y="3286706"/>
                  <a:pt x="1607952" y="3305908"/>
                </a:cubicBezTo>
                <a:cubicBezTo>
                  <a:pt x="1615096" y="3366629"/>
                  <a:pt x="1616223" y="3427923"/>
                  <a:pt x="1622020" y="3488788"/>
                </a:cubicBezTo>
                <a:cubicBezTo>
                  <a:pt x="1625568" y="3526040"/>
                  <a:pt x="1640480" y="3642197"/>
                  <a:pt x="1650155" y="3685736"/>
                </a:cubicBezTo>
                <a:cubicBezTo>
                  <a:pt x="1653372" y="3700212"/>
                  <a:pt x="1655998" y="3715601"/>
                  <a:pt x="1664223" y="3727939"/>
                </a:cubicBezTo>
                <a:cubicBezTo>
                  <a:pt x="1675259" y="3744492"/>
                  <a:pt x="1692358" y="3756074"/>
                  <a:pt x="1706426" y="3770142"/>
                </a:cubicBezTo>
                <a:cubicBezTo>
                  <a:pt x="1739250" y="3868616"/>
                  <a:pt x="1743939" y="3826413"/>
                  <a:pt x="1720494" y="3896751"/>
                </a:cubicBezTo>
                <a:cubicBezTo>
                  <a:pt x="1673440" y="3849698"/>
                  <a:pt x="1708591" y="3888527"/>
                  <a:pt x="1664223" y="3826412"/>
                </a:cubicBezTo>
                <a:cubicBezTo>
                  <a:pt x="1653599" y="3811538"/>
                  <a:pt x="1604938" y="3750046"/>
                  <a:pt x="1593885" y="3727939"/>
                </a:cubicBezTo>
                <a:cubicBezTo>
                  <a:pt x="1535643" y="3611456"/>
                  <a:pt x="1632313" y="3764480"/>
                  <a:pt x="1551681" y="3643532"/>
                </a:cubicBezTo>
                <a:cubicBezTo>
                  <a:pt x="1511832" y="3523978"/>
                  <a:pt x="1567409" y="3669745"/>
                  <a:pt x="1509478" y="3573194"/>
                </a:cubicBezTo>
                <a:cubicBezTo>
                  <a:pt x="1464177" y="3497693"/>
                  <a:pt x="1537265" y="3558893"/>
                  <a:pt x="1453208" y="3502856"/>
                </a:cubicBezTo>
                <a:cubicBezTo>
                  <a:pt x="1448519" y="3488788"/>
                  <a:pt x="1445772" y="3473915"/>
                  <a:pt x="1439140" y="3460652"/>
                </a:cubicBezTo>
                <a:cubicBezTo>
                  <a:pt x="1431579" y="3445530"/>
                  <a:pt x="1415977" y="3434609"/>
                  <a:pt x="1411005" y="3418449"/>
                </a:cubicBezTo>
                <a:cubicBezTo>
                  <a:pt x="1396941" y="3372743"/>
                  <a:pt x="1397992" y="3323139"/>
                  <a:pt x="1382869" y="3277772"/>
                </a:cubicBezTo>
                <a:cubicBezTo>
                  <a:pt x="1335593" y="3135948"/>
                  <a:pt x="1407723" y="3355929"/>
                  <a:pt x="1354734" y="3179299"/>
                </a:cubicBezTo>
                <a:cubicBezTo>
                  <a:pt x="1346212" y="3150892"/>
                  <a:pt x="1333791" y="3123664"/>
                  <a:pt x="1326598" y="3094892"/>
                </a:cubicBezTo>
                <a:cubicBezTo>
                  <a:pt x="1308935" y="3024236"/>
                  <a:pt x="1318645" y="3056964"/>
                  <a:pt x="1298463" y="2996419"/>
                </a:cubicBezTo>
                <a:cubicBezTo>
                  <a:pt x="1303152" y="2897945"/>
                  <a:pt x="1312531" y="2799583"/>
                  <a:pt x="1312531" y="2700997"/>
                </a:cubicBezTo>
                <a:cubicBezTo>
                  <a:pt x="1312531" y="2630503"/>
                  <a:pt x="1306248" y="2560045"/>
                  <a:pt x="1298463" y="2489982"/>
                </a:cubicBezTo>
                <a:cubicBezTo>
                  <a:pt x="1296825" y="2475244"/>
                  <a:pt x="1292024" y="2460495"/>
                  <a:pt x="1284395" y="2447779"/>
                </a:cubicBezTo>
                <a:cubicBezTo>
                  <a:pt x="1277571" y="2436406"/>
                  <a:pt x="1265638" y="2429022"/>
                  <a:pt x="1256260" y="2419643"/>
                </a:cubicBezTo>
                <a:cubicBezTo>
                  <a:pt x="1208982" y="2277811"/>
                  <a:pt x="1281117" y="2497811"/>
                  <a:pt x="1228125" y="2321169"/>
                </a:cubicBezTo>
                <a:cubicBezTo>
                  <a:pt x="1219603" y="2292762"/>
                  <a:pt x="1216440" y="2261439"/>
                  <a:pt x="1199989" y="2236763"/>
                </a:cubicBezTo>
                <a:lnTo>
                  <a:pt x="1171854" y="2194560"/>
                </a:lnTo>
                <a:cubicBezTo>
                  <a:pt x="1167165" y="2161735"/>
                  <a:pt x="1166510" y="2128076"/>
                  <a:pt x="1157786" y="2096086"/>
                </a:cubicBezTo>
                <a:cubicBezTo>
                  <a:pt x="1149548" y="2065881"/>
                  <a:pt x="1119145" y="2024057"/>
                  <a:pt x="1101515" y="1997612"/>
                </a:cubicBezTo>
                <a:cubicBezTo>
                  <a:pt x="1092137" y="1969477"/>
                  <a:pt x="1079196" y="1942287"/>
                  <a:pt x="1073380" y="1913206"/>
                </a:cubicBezTo>
                <a:cubicBezTo>
                  <a:pt x="1068691" y="1889760"/>
                  <a:pt x="1068731" y="1864845"/>
                  <a:pt x="1059312" y="1842868"/>
                </a:cubicBezTo>
                <a:cubicBezTo>
                  <a:pt x="1054087" y="1830677"/>
                  <a:pt x="1040555" y="1824111"/>
                  <a:pt x="1031177" y="1814732"/>
                </a:cubicBezTo>
                <a:cubicBezTo>
                  <a:pt x="1016319" y="1770159"/>
                  <a:pt x="1020139" y="1769282"/>
                  <a:pt x="988974" y="1730326"/>
                </a:cubicBezTo>
                <a:cubicBezTo>
                  <a:pt x="980688" y="1719969"/>
                  <a:pt x="973542" y="1706002"/>
                  <a:pt x="960838" y="1702191"/>
                </a:cubicBezTo>
                <a:cubicBezTo>
                  <a:pt x="924627" y="1691328"/>
                  <a:pt x="885811" y="1692812"/>
                  <a:pt x="848297" y="1688123"/>
                </a:cubicBezTo>
                <a:cubicBezTo>
                  <a:pt x="838918" y="1678745"/>
                  <a:pt x="831534" y="1666812"/>
                  <a:pt x="820161" y="1659988"/>
                </a:cubicBezTo>
                <a:cubicBezTo>
                  <a:pt x="807445" y="1652359"/>
                  <a:pt x="792161" y="1650181"/>
                  <a:pt x="777958" y="1645920"/>
                </a:cubicBezTo>
                <a:cubicBezTo>
                  <a:pt x="595634" y="1591223"/>
                  <a:pt x="681986" y="1617904"/>
                  <a:pt x="384063" y="1603717"/>
                </a:cubicBezTo>
                <a:cubicBezTo>
                  <a:pt x="262321" y="1522555"/>
                  <a:pt x="344612" y="1563747"/>
                  <a:pt x="243386" y="1533379"/>
                </a:cubicBezTo>
                <a:cubicBezTo>
                  <a:pt x="214979" y="1524857"/>
                  <a:pt x="187115" y="1514621"/>
                  <a:pt x="158980" y="1505243"/>
                </a:cubicBezTo>
                <a:lnTo>
                  <a:pt x="116777" y="1491176"/>
                </a:lnTo>
                <a:cubicBezTo>
                  <a:pt x="81417" y="1385097"/>
                  <a:pt x="129114" y="1515849"/>
                  <a:pt x="74574" y="1406769"/>
                </a:cubicBezTo>
                <a:cubicBezTo>
                  <a:pt x="16331" y="1290284"/>
                  <a:pt x="113002" y="1443311"/>
                  <a:pt x="32371" y="1322363"/>
                </a:cubicBezTo>
                <a:cubicBezTo>
                  <a:pt x="37060" y="1308295"/>
                  <a:pt x="38809" y="1292875"/>
                  <a:pt x="46438" y="1280160"/>
                </a:cubicBezTo>
                <a:cubicBezTo>
                  <a:pt x="53262" y="1268787"/>
                  <a:pt x="73109" y="1265207"/>
                  <a:pt x="74574" y="1252025"/>
                </a:cubicBezTo>
                <a:cubicBezTo>
                  <a:pt x="78236" y="1219070"/>
                  <a:pt x="67962" y="1185860"/>
                  <a:pt x="60506" y="1153551"/>
                </a:cubicBezTo>
                <a:cubicBezTo>
                  <a:pt x="53837" y="1124653"/>
                  <a:pt x="32371" y="1069145"/>
                  <a:pt x="32371" y="1069145"/>
                </a:cubicBezTo>
                <a:cubicBezTo>
                  <a:pt x="62099" y="831307"/>
                  <a:pt x="0" y="1035996"/>
                  <a:pt x="130845" y="942536"/>
                </a:cubicBezTo>
                <a:cubicBezTo>
                  <a:pt x="146578" y="931298"/>
                  <a:pt x="139601" y="904855"/>
                  <a:pt x="144912" y="886265"/>
                </a:cubicBezTo>
                <a:cubicBezTo>
                  <a:pt x="159472" y="835305"/>
                  <a:pt x="156290" y="848097"/>
                  <a:pt x="187115" y="801859"/>
                </a:cubicBezTo>
                <a:cubicBezTo>
                  <a:pt x="177737" y="778413"/>
                  <a:pt x="170273" y="754107"/>
                  <a:pt x="158980" y="731520"/>
                </a:cubicBezTo>
                <a:cubicBezTo>
                  <a:pt x="151419" y="716398"/>
                  <a:pt x="123284" y="704439"/>
                  <a:pt x="130845" y="689317"/>
                </a:cubicBezTo>
                <a:cubicBezTo>
                  <a:pt x="139491" y="672024"/>
                  <a:pt x="168525" y="680560"/>
                  <a:pt x="187115" y="675249"/>
                </a:cubicBezTo>
                <a:cubicBezTo>
                  <a:pt x="201373" y="671175"/>
                  <a:pt x="215250" y="665871"/>
                  <a:pt x="229318" y="661182"/>
                </a:cubicBezTo>
                <a:cubicBezTo>
                  <a:pt x="251606" y="638894"/>
                  <a:pt x="271521" y="627368"/>
                  <a:pt x="271521" y="590843"/>
                </a:cubicBezTo>
                <a:cubicBezTo>
                  <a:pt x="271521" y="576014"/>
                  <a:pt x="262143" y="562708"/>
                  <a:pt x="257454" y="548640"/>
                </a:cubicBezTo>
                <a:cubicBezTo>
                  <a:pt x="294542" y="437371"/>
                  <a:pt x="241532" y="553189"/>
                  <a:pt x="454401" y="492369"/>
                </a:cubicBezTo>
                <a:cubicBezTo>
                  <a:pt x="468659" y="488295"/>
                  <a:pt x="463780" y="464234"/>
                  <a:pt x="468469" y="450166"/>
                </a:cubicBezTo>
                <a:cubicBezTo>
                  <a:pt x="473158" y="379828"/>
                  <a:pt x="474752" y="309214"/>
                  <a:pt x="482537" y="239151"/>
                </a:cubicBezTo>
                <a:cubicBezTo>
                  <a:pt x="484175" y="224413"/>
                  <a:pt x="488976" y="209664"/>
                  <a:pt x="496605" y="196948"/>
                </a:cubicBezTo>
                <a:cubicBezTo>
                  <a:pt x="503429" y="185575"/>
                  <a:pt x="515362" y="178191"/>
                  <a:pt x="524740" y="168812"/>
                </a:cubicBezTo>
                <a:cubicBezTo>
                  <a:pt x="534792" y="128604"/>
                  <a:pt x="544872" y="77516"/>
                  <a:pt x="566943" y="42203"/>
                </a:cubicBezTo>
                <a:cubicBezTo>
                  <a:pt x="577487" y="25332"/>
                  <a:pt x="595078" y="14068"/>
                  <a:pt x="609146" y="0"/>
                </a:cubicBezTo>
                <a:cubicBezTo>
                  <a:pt x="641971" y="4689"/>
                  <a:pt x="677320" y="601"/>
                  <a:pt x="707620" y="14068"/>
                </a:cubicBezTo>
                <a:cubicBezTo>
                  <a:pt x="723070" y="20935"/>
                  <a:pt x="728194" y="41149"/>
                  <a:pt x="735755" y="56271"/>
                </a:cubicBezTo>
                <a:cubicBezTo>
                  <a:pt x="763132" y="111024"/>
                  <a:pt x="736846" y="91640"/>
                  <a:pt x="763891" y="154745"/>
                </a:cubicBezTo>
                <a:cubicBezTo>
                  <a:pt x="770551" y="170285"/>
                  <a:pt x="782648" y="182880"/>
                  <a:pt x="792026" y="196948"/>
                </a:cubicBezTo>
                <a:cubicBezTo>
                  <a:pt x="787337" y="234462"/>
                  <a:pt x="793312" y="274942"/>
                  <a:pt x="777958" y="309489"/>
                </a:cubicBezTo>
                <a:cubicBezTo>
                  <a:pt x="771935" y="323040"/>
                  <a:pt x="743384" y="310841"/>
                  <a:pt x="735755" y="323557"/>
                </a:cubicBezTo>
                <a:cubicBezTo>
                  <a:pt x="726105" y="339641"/>
                  <a:pt x="768580" y="342314"/>
                  <a:pt x="763891" y="351692"/>
                </a:cubicBezTo>
                <a:close/>
              </a:path>
            </a:pathLst>
          </a:cu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08468" y="222645"/>
            <a:ext cx="1667799" cy="3222262"/>
          </a:xfrm>
          <a:custGeom>
            <a:avLst/>
            <a:gdLst>
              <a:gd name="connsiteX0" fmla="*/ 1199827 w 1667799"/>
              <a:gd name="connsiteY0" fmla="*/ 3055127 h 3222262"/>
              <a:gd name="connsiteX1" fmla="*/ 1213895 w 1667799"/>
              <a:gd name="connsiteY1" fmla="*/ 3111398 h 3222262"/>
              <a:gd name="connsiteX2" fmla="*/ 1537452 w 1667799"/>
              <a:gd name="connsiteY2" fmla="*/ 3139533 h 3222262"/>
              <a:gd name="connsiteX3" fmla="*/ 1537452 w 1667799"/>
              <a:gd name="connsiteY3" fmla="*/ 2984789 h 3222262"/>
              <a:gd name="connsiteX4" fmla="*/ 1495249 w 1667799"/>
              <a:gd name="connsiteY4" fmla="*/ 2970721 h 3222262"/>
              <a:gd name="connsiteX5" fmla="*/ 1509317 w 1667799"/>
              <a:gd name="connsiteY5" fmla="*/ 2928518 h 3222262"/>
              <a:gd name="connsiteX6" fmla="*/ 1593723 w 1667799"/>
              <a:gd name="connsiteY6" fmla="*/ 2872247 h 3222262"/>
              <a:gd name="connsiteX7" fmla="*/ 1607790 w 1667799"/>
              <a:gd name="connsiteY7" fmla="*/ 2633097 h 3222262"/>
              <a:gd name="connsiteX8" fmla="*/ 1579655 w 1667799"/>
              <a:gd name="connsiteY8" fmla="*/ 2590893 h 3222262"/>
              <a:gd name="connsiteX9" fmla="*/ 1523384 w 1667799"/>
              <a:gd name="connsiteY9" fmla="*/ 2478352 h 3222262"/>
              <a:gd name="connsiteX10" fmla="*/ 1537452 w 1667799"/>
              <a:gd name="connsiteY10" fmla="*/ 2323607 h 3222262"/>
              <a:gd name="connsiteX11" fmla="*/ 1579655 w 1667799"/>
              <a:gd name="connsiteY11" fmla="*/ 2281404 h 3222262"/>
              <a:gd name="connsiteX12" fmla="*/ 1607790 w 1667799"/>
              <a:gd name="connsiteY12" fmla="*/ 2239201 h 3222262"/>
              <a:gd name="connsiteX13" fmla="*/ 1621858 w 1667799"/>
              <a:gd name="connsiteY13" fmla="*/ 2182930 h 3222262"/>
              <a:gd name="connsiteX14" fmla="*/ 1607790 w 1667799"/>
              <a:gd name="connsiteY14" fmla="*/ 2140727 h 3222262"/>
              <a:gd name="connsiteX15" fmla="*/ 1593723 w 1667799"/>
              <a:gd name="connsiteY15" fmla="*/ 2084457 h 3222262"/>
              <a:gd name="connsiteX16" fmla="*/ 1579655 w 1667799"/>
              <a:gd name="connsiteY16" fmla="*/ 2042253 h 3222262"/>
              <a:gd name="connsiteX17" fmla="*/ 1537452 w 1667799"/>
              <a:gd name="connsiteY17" fmla="*/ 2014118 h 3222262"/>
              <a:gd name="connsiteX18" fmla="*/ 1509317 w 1667799"/>
              <a:gd name="connsiteY18" fmla="*/ 1971915 h 3222262"/>
              <a:gd name="connsiteX19" fmla="*/ 1481181 w 1667799"/>
              <a:gd name="connsiteY19" fmla="*/ 1887509 h 3222262"/>
              <a:gd name="connsiteX20" fmla="*/ 1453046 w 1667799"/>
              <a:gd name="connsiteY20" fmla="*/ 1774967 h 3222262"/>
              <a:gd name="connsiteX21" fmla="*/ 1523384 w 1667799"/>
              <a:gd name="connsiteY21" fmla="*/ 1465478 h 3222262"/>
              <a:gd name="connsiteX22" fmla="*/ 1565587 w 1667799"/>
              <a:gd name="connsiteY22" fmla="*/ 1437343 h 3222262"/>
              <a:gd name="connsiteX23" fmla="*/ 1607790 w 1667799"/>
              <a:gd name="connsiteY23" fmla="*/ 1338869 h 3222262"/>
              <a:gd name="connsiteX24" fmla="*/ 1621858 w 1667799"/>
              <a:gd name="connsiteY24" fmla="*/ 1254463 h 3222262"/>
              <a:gd name="connsiteX25" fmla="*/ 1664061 w 1667799"/>
              <a:gd name="connsiteY25" fmla="*/ 1240395 h 3222262"/>
              <a:gd name="connsiteX26" fmla="*/ 1635926 w 1667799"/>
              <a:gd name="connsiteY26" fmla="*/ 804297 h 3222262"/>
              <a:gd name="connsiteX27" fmla="*/ 1607790 w 1667799"/>
              <a:gd name="connsiteY27" fmla="*/ 593281 h 3222262"/>
              <a:gd name="connsiteX28" fmla="*/ 1593723 w 1667799"/>
              <a:gd name="connsiteY28" fmla="*/ 551078 h 3222262"/>
              <a:gd name="connsiteX29" fmla="*/ 1509317 w 1667799"/>
              <a:gd name="connsiteY29" fmla="*/ 480740 h 3222262"/>
              <a:gd name="connsiteX30" fmla="*/ 1481181 w 1667799"/>
              <a:gd name="connsiteY30" fmla="*/ 438537 h 3222262"/>
              <a:gd name="connsiteX31" fmla="*/ 1467114 w 1667799"/>
              <a:gd name="connsiteY31" fmla="*/ 480740 h 3222262"/>
              <a:gd name="connsiteX32" fmla="*/ 1424910 w 1667799"/>
              <a:gd name="connsiteY32" fmla="*/ 565146 h 3222262"/>
              <a:gd name="connsiteX33" fmla="*/ 1410843 w 1667799"/>
              <a:gd name="connsiteY33" fmla="*/ 663620 h 3222262"/>
              <a:gd name="connsiteX34" fmla="*/ 1143557 w 1667799"/>
              <a:gd name="connsiteY34" fmla="*/ 635484 h 3222262"/>
              <a:gd name="connsiteX35" fmla="*/ 1101354 w 1667799"/>
              <a:gd name="connsiteY35" fmla="*/ 565146 h 3222262"/>
              <a:gd name="connsiteX36" fmla="*/ 1073218 w 1667799"/>
              <a:gd name="connsiteY36" fmla="*/ 508875 h 3222262"/>
              <a:gd name="connsiteX37" fmla="*/ 1031015 w 1667799"/>
              <a:gd name="connsiteY37" fmla="*/ 368198 h 3222262"/>
              <a:gd name="connsiteX38" fmla="*/ 1016947 w 1667799"/>
              <a:gd name="connsiteY38" fmla="*/ 269724 h 3222262"/>
              <a:gd name="connsiteX39" fmla="*/ 960677 w 1667799"/>
              <a:gd name="connsiteY39" fmla="*/ 255657 h 3222262"/>
              <a:gd name="connsiteX40" fmla="*/ 932541 w 1667799"/>
              <a:gd name="connsiteY40" fmla="*/ 227521 h 3222262"/>
              <a:gd name="connsiteX41" fmla="*/ 820000 w 1667799"/>
              <a:gd name="connsiteY41" fmla="*/ 227521 h 3222262"/>
              <a:gd name="connsiteX42" fmla="*/ 834067 w 1667799"/>
              <a:gd name="connsiteY42" fmla="*/ 297860 h 3222262"/>
              <a:gd name="connsiteX43" fmla="*/ 918474 w 1667799"/>
              <a:gd name="connsiteY43" fmla="*/ 354130 h 3222262"/>
              <a:gd name="connsiteX44" fmla="*/ 946609 w 1667799"/>
              <a:gd name="connsiteY44" fmla="*/ 382266 h 3222262"/>
              <a:gd name="connsiteX45" fmla="*/ 974744 w 1667799"/>
              <a:gd name="connsiteY45" fmla="*/ 424469 h 3222262"/>
              <a:gd name="connsiteX46" fmla="*/ 932541 w 1667799"/>
              <a:gd name="connsiteY46" fmla="*/ 410401 h 3222262"/>
              <a:gd name="connsiteX47" fmla="*/ 834067 w 1667799"/>
              <a:gd name="connsiteY47" fmla="*/ 382266 h 3222262"/>
              <a:gd name="connsiteX48" fmla="*/ 805932 w 1667799"/>
              <a:gd name="connsiteY48" fmla="*/ 354130 h 3222262"/>
              <a:gd name="connsiteX49" fmla="*/ 749661 w 1667799"/>
              <a:gd name="connsiteY49" fmla="*/ 410401 h 3222262"/>
              <a:gd name="connsiteX50" fmla="*/ 707458 w 1667799"/>
              <a:gd name="connsiteY50" fmla="*/ 396333 h 3222262"/>
              <a:gd name="connsiteX51" fmla="*/ 693390 w 1667799"/>
              <a:gd name="connsiteY51" fmla="*/ 354130 h 3222262"/>
              <a:gd name="connsiteX52" fmla="*/ 665255 w 1667799"/>
              <a:gd name="connsiteY52" fmla="*/ 311927 h 3222262"/>
              <a:gd name="connsiteX53" fmla="*/ 566781 w 1667799"/>
              <a:gd name="connsiteY53" fmla="*/ 114980 h 3222262"/>
              <a:gd name="connsiteX54" fmla="*/ 510510 w 1667799"/>
              <a:gd name="connsiteY54" fmla="*/ 100912 h 3222262"/>
              <a:gd name="connsiteX55" fmla="*/ 426104 w 1667799"/>
              <a:gd name="connsiteY55" fmla="*/ 72777 h 3222262"/>
              <a:gd name="connsiteX56" fmla="*/ 355766 w 1667799"/>
              <a:gd name="connsiteY56" fmla="*/ 2438 h 3222262"/>
              <a:gd name="connsiteX57" fmla="*/ 313563 w 1667799"/>
              <a:gd name="connsiteY57" fmla="*/ 16506 h 3222262"/>
              <a:gd name="connsiteX58" fmla="*/ 229157 w 1667799"/>
              <a:gd name="connsiteY58" fmla="*/ 114980 h 3222262"/>
              <a:gd name="connsiteX59" fmla="*/ 369834 w 1667799"/>
              <a:gd name="connsiteY59" fmla="*/ 171250 h 3222262"/>
              <a:gd name="connsiteX60" fmla="*/ 426104 w 1667799"/>
              <a:gd name="connsiteY60" fmla="*/ 241589 h 3222262"/>
              <a:gd name="connsiteX61" fmla="*/ 468307 w 1667799"/>
              <a:gd name="connsiteY61" fmla="*/ 255657 h 3222262"/>
              <a:gd name="connsiteX62" fmla="*/ 454240 w 1667799"/>
              <a:gd name="connsiteY62" fmla="*/ 297860 h 3222262"/>
              <a:gd name="connsiteX63" fmla="*/ 412037 w 1667799"/>
              <a:gd name="connsiteY63" fmla="*/ 311927 h 3222262"/>
              <a:gd name="connsiteX64" fmla="*/ 355766 w 1667799"/>
              <a:gd name="connsiteY64" fmla="*/ 340063 h 3222262"/>
              <a:gd name="connsiteX65" fmla="*/ 299495 w 1667799"/>
              <a:gd name="connsiteY65" fmla="*/ 410401 h 3222262"/>
              <a:gd name="connsiteX66" fmla="*/ 201021 w 1667799"/>
              <a:gd name="connsiteY66" fmla="*/ 480740 h 3222262"/>
              <a:gd name="connsiteX67" fmla="*/ 186954 w 1667799"/>
              <a:gd name="connsiteY67" fmla="*/ 522943 h 3222262"/>
              <a:gd name="connsiteX68" fmla="*/ 158818 w 1667799"/>
              <a:gd name="connsiteY68" fmla="*/ 551078 h 3222262"/>
              <a:gd name="connsiteX69" fmla="*/ 130683 w 1667799"/>
              <a:gd name="connsiteY69" fmla="*/ 635484 h 3222262"/>
              <a:gd name="connsiteX70" fmla="*/ 116615 w 1667799"/>
              <a:gd name="connsiteY70" fmla="*/ 677687 h 3222262"/>
              <a:gd name="connsiteX71" fmla="*/ 102547 w 1667799"/>
              <a:gd name="connsiteY71" fmla="*/ 719890 h 3222262"/>
              <a:gd name="connsiteX72" fmla="*/ 88480 w 1667799"/>
              <a:gd name="connsiteY72" fmla="*/ 762093 h 3222262"/>
              <a:gd name="connsiteX73" fmla="*/ 116615 w 1667799"/>
              <a:gd name="connsiteY73" fmla="*/ 930906 h 3222262"/>
              <a:gd name="connsiteX74" fmla="*/ 186954 w 1667799"/>
              <a:gd name="connsiteY74" fmla="*/ 916838 h 3222262"/>
              <a:gd name="connsiteX75" fmla="*/ 285427 w 1667799"/>
              <a:gd name="connsiteY75" fmla="*/ 1015312 h 3222262"/>
              <a:gd name="connsiteX76" fmla="*/ 313563 w 1667799"/>
              <a:gd name="connsiteY76" fmla="*/ 1057515 h 3222262"/>
              <a:gd name="connsiteX77" fmla="*/ 482375 w 1667799"/>
              <a:gd name="connsiteY77" fmla="*/ 1099718 h 3222262"/>
              <a:gd name="connsiteX78" fmla="*/ 496443 w 1667799"/>
              <a:gd name="connsiteY78" fmla="*/ 1240395 h 3222262"/>
              <a:gd name="connsiteX79" fmla="*/ 538646 w 1667799"/>
              <a:gd name="connsiteY79" fmla="*/ 1254463 h 3222262"/>
              <a:gd name="connsiteX80" fmla="*/ 594917 w 1667799"/>
              <a:gd name="connsiteY80" fmla="*/ 1268530 h 3222262"/>
              <a:gd name="connsiteX81" fmla="*/ 651187 w 1667799"/>
              <a:gd name="connsiteY81" fmla="*/ 1254463 h 3222262"/>
              <a:gd name="connsiteX82" fmla="*/ 693390 w 1667799"/>
              <a:gd name="connsiteY82" fmla="*/ 1240395 h 3222262"/>
              <a:gd name="connsiteX83" fmla="*/ 721526 w 1667799"/>
              <a:gd name="connsiteY83" fmla="*/ 1268530 h 3222262"/>
              <a:gd name="connsiteX84" fmla="*/ 735594 w 1667799"/>
              <a:gd name="connsiteY84" fmla="*/ 1310733 h 3222262"/>
              <a:gd name="connsiteX85" fmla="*/ 749661 w 1667799"/>
              <a:gd name="connsiteY85" fmla="*/ 1423275 h 3222262"/>
              <a:gd name="connsiteX86" fmla="*/ 791864 w 1667799"/>
              <a:gd name="connsiteY86" fmla="*/ 1437343 h 3222262"/>
              <a:gd name="connsiteX87" fmla="*/ 820000 w 1667799"/>
              <a:gd name="connsiteY87" fmla="*/ 1479546 h 3222262"/>
              <a:gd name="connsiteX88" fmla="*/ 862203 w 1667799"/>
              <a:gd name="connsiteY88" fmla="*/ 1507681 h 3222262"/>
              <a:gd name="connsiteX89" fmla="*/ 848135 w 1667799"/>
              <a:gd name="connsiteY89" fmla="*/ 1549884 h 3222262"/>
              <a:gd name="connsiteX90" fmla="*/ 791864 w 1667799"/>
              <a:gd name="connsiteY90" fmla="*/ 1563952 h 3222262"/>
              <a:gd name="connsiteX91" fmla="*/ 721526 w 1667799"/>
              <a:gd name="connsiteY91" fmla="*/ 1578020 h 3222262"/>
              <a:gd name="connsiteX92" fmla="*/ 693390 w 1667799"/>
              <a:gd name="connsiteY92" fmla="*/ 1606155 h 3222262"/>
              <a:gd name="connsiteX93" fmla="*/ 651187 w 1667799"/>
              <a:gd name="connsiteY93" fmla="*/ 1592087 h 3222262"/>
              <a:gd name="connsiteX94" fmla="*/ 524578 w 1667799"/>
              <a:gd name="connsiteY94" fmla="*/ 1578020 h 3222262"/>
              <a:gd name="connsiteX95" fmla="*/ 426104 w 1667799"/>
              <a:gd name="connsiteY95" fmla="*/ 1578020 h 3222262"/>
              <a:gd name="connsiteX96" fmla="*/ 412037 w 1667799"/>
              <a:gd name="connsiteY96" fmla="*/ 1634290 h 3222262"/>
              <a:gd name="connsiteX97" fmla="*/ 369834 w 1667799"/>
              <a:gd name="connsiteY97" fmla="*/ 1746832 h 3222262"/>
              <a:gd name="connsiteX98" fmla="*/ 341698 w 1667799"/>
              <a:gd name="connsiteY98" fmla="*/ 1774967 h 3222262"/>
              <a:gd name="connsiteX99" fmla="*/ 313563 w 1667799"/>
              <a:gd name="connsiteY99" fmla="*/ 1873441 h 3222262"/>
              <a:gd name="connsiteX100" fmla="*/ 285427 w 1667799"/>
              <a:gd name="connsiteY100" fmla="*/ 1915644 h 3222262"/>
              <a:gd name="connsiteX101" fmla="*/ 243224 w 1667799"/>
              <a:gd name="connsiteY101" fmla="*/ 1929712 h 3222262"/>
              <a:gd name="connsiteX102" fmla="*/ 144750 w 1667799"/>
              <a:gd name="connsiteY102" fmla="*/ 1915644 h 3222262"/>
              <a:gd name="connsiteX103" fmla="*/ 102547 w 1667799"/>
              <a:gd name="connsiteY103" fmla="*/ 1915644 h 3222262"/>
              <a:gd name="connsiteX104" fmla="*/ 88480 w 1667799"/>
              <a:gd name="connsiteY104" fmla="*/ 2014118 h 3222262"/>
              <a:gd name="connsiteX105" fmla="*/ 74412 w 1667799"/>
              <a:gd name="connsiteY105" fmla="*/ 2070389 h 3222262"/>
              <a:gd name="connsiteX106" fmla="*/ 18141 w 1667799"/>
              <a:gd name="connsiteY106" fmla="*/ 2098524 h 3222262"/>
              <a:gd name="connsiteX107" fmla="*/ 4074 w 1667799"/>
              <a:gd name="connsiteY107" fmla="*/ 2140727 h 3222262"/>
              <a:gd name="connsiteX108" fmla="*/ 46277 w 1667799"/>
              <a:gd name="connsiteY108" fmla="*/ 2196998 h 3222262"/>
              <a:gd name="connsiteX109" fmla="*/ 74412 w 1667799"/>
              <a:gd name="connsiteY109" fmla="*/ 2239201 h 3222262"/>
              <a:gd name="connsiteX110" fmla="*/ 130683 w 1667799"/>
              <a:gd name="connsiteY110" fmla="*/ 2337675 h 3222262"/>
              <a:gd name="connsiteX111" fmla="*/ 201021 w 1667799"/>
              <a:gd name="connsiteY111" fmla="*/ 2436149 h 3222262"/>
              <a:gd name="connsiteX112" fmla="*/ 271360 w 1667799"/>
              <a:gd name="connsiteY112" fmla="*/ 2478352 h 3222262"/>
              <a:gd name="connsiteX113" fmla="*/ 299495 w 1667799"/>
              <a:gd name="connsiteY113" fmla="*/ 2520555 h 3222262"/>
              <a:gd name="connsiteX114" fmla="*/ 496443 w 1667799"/>
              <a:gd name="connsiteY114" fmla="*/ 2534623 h 3222262"/>
              <a:gd name="connsiteX115" fmla="*/ 580849 w 1667799"/>
              <a:gd name="connsiteY115" fmla="*/ 2604961 h 3222262"/>
              <a:gd name="connsiteX116" fmla="*/ 594917 w 1667799"/>
              <a:gd name="connsiteY116" fmla="*/ 2689367 h 3222262"/>
              <a:gd name="connsiteX117" fmla="*/ 608984 w 1667799"/>
              <a:gd name="connsiteY117" fmla="*/ 2731570 h 3222262"/>
              <a:gd name="connsiteX118" fmla="*/ 608984 w 1667799"/>
              <a:gd name="connsiteY118" fmla="*/ 2844112 h 3222262"/>
              <a:gd name="connsiteX119" fmla="*/ 651187 w 1667799"/>
              <a:gd name="connsiteY119" fmla="*/ 2858180 h 3222262"/>
              <a:gd name="connsiteX120" fmla="*/ 707458 w 1667799"/>
              <a:gd name="connsiteY120" fmla="*/ 2844112 h 3222262"/>
              <a:gd name="connsiteX121" fmla="*/ 777797 w 1667799"/>
              <a:gd name="connsiteY121" fmla="*/ 2830044 h 3222262"/>
              <a:gd name="connsiteX122" fmla="*/ 805932 w 1667799"/>
              <a:gd name="connsiteY122" fmla="*/ 2787841 h 3222262"/>
              <a:gd name="connsiteX123" fmla="*/ 848135 w 1667799"/>
              <a:gd name="connsiteY123" fmla="*/ 2801909 h 3222262"/>
              <a:gd name="connsiteX124" fmla="*/ 876270 w 1667799"/>
              <a:gd name="connsiteY124" fmla="*/ 2900383 h 3222262"/>
              <a:gd name="connsiteX125" fmla="*/ 890338 w 1667799"/>
              <a:gd name="connsiteY125" fmla="*/ 2942586 h 3222262"/>
              <a:gd name="connsiteX126" fmla="*/ 932541 w 1667799"/>
              <a:gd name="connsiteY126" fmla="*/ 2956653 h 3222262"/>
              <a:gd name="connsiteX127" fmla="*/ 1002880 w 1667799"/>
              <a:gd name="connsiteY127" fmla="*/ 2970721 h 3222262"/>
              <a:gd name="connsiteX128" fmla="*/ 1031015 w 1667799"/>
              <a:gd name="connsiteY128" fmla="*/ 2998857 h 3222262"/>
              <a:gd name="connsiteX129" fmla="*/ 1129489 w 1667799"/>
              <a:gd name="connsiteY129" fmla="*/ 3055127 h 3222262"/>
              <a:gd name="connsiteX130" fmla="*/ 1171692 w 1667799"/>
              <a:gd name="connsiteY130" fmla="*/ 3069195 h 3222262"/>
              <a:gd name="connsiteX131" fmla="*/ 1227963 w 1667799"/>
              <a:gd name="connsiteY131" fmla="*/ 3055127 h 3222262"/>
              <a:gd name="connsiteX132" fmla="*/ 1256098 w 1667799"/>
              <a:gd name="connsiteY132" fmla="*/ 3083263 h 3222262"/>
              <a:gd name="connsiteX133" fmla="*/ 1227963 w 1667799"/>
              <a:gd name="connsiteY133" fmla="*/ 3153601 h 3222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</a:cxnLst>
            <a:rect l="l" t="t" r="r" b="b"/>
            <a:pathLst>
              <a:path w="1667799" h="3222262">
                <a:moveTo>
                  <a:pt x="1199827" y="3055127"/>
                </a:moveTo>
                <a:cubicBezTo>
                  <a:pt x="1204516" y="3073884"/>
                  <a:pt x="1204302" y="3094611"/>
                  <a:pt x="1213895" y="3111398"/>
                </a:cubicBezTo>
                <a:cubicBezTo>
                  <a:pt x="1277246" y="3222262"/>
                  <a:pt x="1449808" y="3143915"/>
                  <a:pt x="1537452" y="3139533"/>
                </a:cubicBezTo>
                <a:cubicBezTo>
                  <a:pt x="1556642" y="3081965"/>
                  <a:pt x="1570781" y="3059779"/>
                  <a:pt x="1537452" y="2984789"/>
                </a:cubicBezTo>
                <a:cubicBezTo>
                  <a:pt x="1531429" y="2971238"/>
                  <a:pt x="1509317" y="2975410"/>
                  <a:pt x="1495249" y="2970721"/>
                </a:cubicBezTo>
                <a:cubicBezTo>
                  <a:pt x="1499938" y="2956653"/>
                  <a:pt x="1498832" y="2939003"/>
                  <a:pt x="1509317" y="2928518"/>
                </a:cubicBezTo>
                <a:cubicBezTo>
                  <a:pt x="1533227" y="2904608"/>
                  <a:pt x="1593723" y="2872247"/>
                  <a:pt x="1593723" y="2872247"/>
                </a:cubicBezTo>
                <a:cubicBezTo>
                  <a:pt x="1653804" y="2782124"/>
                  <a:pt x="1640821" y="2820271"/>
                  <a:pt x="1607790" y="2633097"/>
                </a:cubicBezTo>
                <a:cubicBezTo>
                  <a:pt x="1604852" y="2616447"/>
                  <a:pt x="1586522" y="2606343"/>
                  <a:pt x="1579655" y="2590893"/>
                </a:cubicBezTo>
                <a:cubicBezTo>
                  <a:pt x="1527930" y="2474509"/>
                  <a:pt x="1581165" y="2536131"/>
                  <a:pt x="1523384" y="2478352"/>
                </a:cubicBezTo>
                <a:cubicBezTo>
                  <a:pt x="1528073" y="2426770"/>
                  <a:pt x="1523223" y="2373409"/>
                  <a:pt x="1537452" y="2323607"/>
                </a:cubicBezTo>
                <a:cubicBezTo>
                  <a:pt x="1542918" y="2304478"/>
                  <a:pt x="1566919" y="2296688"/>
                  <a:pt x="1579655" y="2281404"/>
                </a:cubicBezTo>
                <a:cubicBezTo>
                  <a:pt x="1590479" y="2268416"/>
                  <a:pt x="1598412" y="2253269"/>
                  <a:pt x="1607790" y="2239201"/>
                </a:cubicBezTo>
                <a:cubicBezTo>
                  <a:pt x="1612479" y="2220444"/>
                  <a:pt x="1621858" y="2202264"/>
                  <a:pt x="1621858" y="2182930"/>
                </a:cubicBezTo>
                <a:cubicBezTo>
                  <a:pt x="1621858" y="2168101"/>
                  <a:pt x="1611864" y="2154985"/>
                  <a:pt x="1607790" y="2140727"/>
                </a:cubicBezTo>
                <a:cubicBezTo>
                  <a:pt x="1602479" y="2122137"/>
                  <a:pt x="1599034" y="2103047"/>
                  <a:pt x="1593723" y="2084457"/>
                </a:cubicBezTo>
                <a:cubicBezTo>
                  <a:pt x="1589649" y="2070199"/>
                  <a:pt x="1588919" y="2053832"/>
                  <a:pt x="1579655" y="2042253"/>
                </a:cubicBezTo>
                <a:cubicBezTo>
                  <a:pt x="1569093" y="2029051"/>
                  <a:pt x="1551520" y="2023496"/>
                  <a:pt x="1537452" y="2014118"/>
                </a:cubicBezTo>
                <a:cubicBezTo>
                  <a:pt x="1528074" y="2000050"/>
                  <a:pt x="1516184" y="1987365"/>
                  <a:pt x="1509317" y="1971915"/>
                </a:cubicBezTo>
                <a:cubicBezTo>
                  <a:pt x="1497272" y="1944814"/>
                  <a:pt x="1490559" y="1915644"/>
                  <a:pt x="1481181" y="1887509"/>
                </a:cubicBezTo>
                <a:cubicBezTo>
                  <a:pt x="1459555" y="1822630"/>
                  <a:pt x="1470020" y="1859834"/>
                  <a:pt x="1453046" y="1774967"/>
                </a:cubicBezTo>
                <a:cubicBezTo>
                  <a:pt x="1470470" y="1426491"/>
                  <a:pt x="1382610" y="1545920"/>
                  <a:pt x="1523384" y="1465478"/>
                </a:cubicBezTo>
                <a:cubicBezTo>
                  <a:pt x="1538064" y="1457090"/>
                  <a:pt x="1551519" y="1446721"/>
                  <a:pt x="1565587" y="1437343"/>
                </a:cubicBezTo>
                <a:cubicBezTo>
                  <a:pt x="1599910" y="1385860"/>
                  <a:pt x="1594812" y="1403758"/>
                  <a:pt x="1607790" y="1338869"/>
                </a:cubicBezTo>
                <a:cubicBezTo>
                  <a:pt x="1613384" y="1310899"/>
                  <a:pt x="1607706" y="1279228"/>
                  <a:pt x="1621858" y="1254463"/>
                </a:cubicBezTo>
                <a:cubicBezTo>
                  <a:pt x="1629215" y="1241588"/>
                  <a:pt x="1649993" y="1245084"/>
                  <a:pt x="1664061" y="1240395"/>
                </a:cubicBezTo>
                <a:cubicBezTo>
                  <a:pt x="1642245" y="716782"/>
                  <a:pt x="1667799" y="1059274"/>
                  <a:pt x="1635926" y="804297"/>
                </a:cubicBezTo>
                <a:cubicBezTo>
                  <a:pt x="1627217" y="734626"/>
                  <a:pt x="1623123" y="662282"/>
                  <a:pt x="1607790" y="593281"/>
                </a:cubicBezTo>
                <a:cubicBezTo>
                  <a:pt x="1604573" y="578806"/>
                  <a:pt x="1601948" y="563416"/>
                  <a:pt x="1593723" y="551078"/>
                </a:cubicBezTo>
                <a:cubicBezTo>
                  <a:pt x="1572060" y="518583"/>
                  <a:pt x="1540458" y="501500"/>
                  <a:pt x="1509317" y="480740"/>
                </a:cubicBezTo>
                <a:cubicBezTo>
                  <a:pt x="1499938" y="466672"/>
                  <a:pt x="1498088" y="438537"/>
                  <a:pt x="1481181" y="438537"/>
                </a:cubicBezTo>
                <a:cubicBezTo>
                  <a:pt x="1466352" y="438537"/>
                  <a:pt x="1473746" y="467477"/>
                  <a:pt x="1467114" y="480740"/>
                </a:cubicBezTo>
                <a:cubicBezTo>
                  <a:pt x="1412569" y="589830"/>
                  <a:pt x="1460272" y="459061"/>
                  <a:pt x="1424910" y="565146"/>
                </a:cubicBezTo>
                <a:cubicBezTo>
                  <a:pt x="1420221" y="597971"/>
                  <a:pt x="1442111" y="652584"/>
                  <a:pt x="1410843" y="663620"/>
                </a:cubicBezTo>
                <a:cubicBezTo>
                  <a:pt x="1316174" y="697033"/>
                  <a:pt x="1228432" y="663776"/>
                  <a:pt x="1143557" y="635484"/>
                </a:cubicBezTo>
                <a:cubicBezTo>
                  <a:pt x="1096767" y="588696"/>
                  <a:pt x="1128747" y="629063"/>
                  <a:pt x="1101354" y="565146"/>
                </a:cubicBezTo>
                <a:cubicBezTo>
                  <a:pt x="1093093" y="545871"/>
                  <a:pt x="1081006" y="528346"/>
                  <a:pt x="1073218" y="508875"/>
                </a:cubicBezTo>
                <a:cubicBezTo>
                  <a:pt x="1060984" y="478291"/>
                  <a:pt x="1037924" y="406195"/>
                  <a:pt x="1031015" y="368198"/>
                </a:cubicBezTo>
                <a:cubicBezTo>
                  <a:pt x="1025083" y="335575"/>
                  <a:pt x="1034521" y="297842"/>
                  <a:pt x="1016947" y="269724"/>
                </a:cubicBezTo>
                <a:cubicBezTo>
                  <a:pt x="1006700" y="253329"/>
                  <a:pt x="979434" y="260346"/>
                  <a:pt x="960677" y="255657"/>
                </a:cubicBezTo>
                <a:cubicBezTo>
                  <a:pt x="951298" y="246278"/>
                  <a:pt x="943914" y="234345"/>
                  <a:pt x="932541" y="227521"/>
                </a:cubicBezTo>
                <a:cubicBezTo>
                  <a:pt x="889283" y="201566"/>
                  <a:pt x="870004" y="217520"/>
                  <a:pt x="820000" y="227521"/>
                </a:cubicBezTo>
                <a:cubicBezTo>
                  <a:pt x="824689" y="250967"/>
                  <a:pt x="819387" y="278986"/>
                  <a:pt x="834067" y="297860"/>
                </a:cubicBezTo>
                <a:cubicBezTo>
                  <a:pt x="854827" y="324552"/>
                  <a:pt x="894564" y="330219"/>
                  <a:pt x="918474" y="354130"/>
                </a:cubicBezTo>
                <a:cubicBezTo>
                  <a:pt x="927852" y="363509"/>
                  <a:pt x="938324" y="371909"/>
                  <a:pt x="946609" y="382266"/>
                </a:cubicBezTo>
                <a:cubicBezTo>
                  <a:pt x="957171" y="395468"/>
                  <a:pt x="982305" y="409347"/>
                  <a:pt x="974744" y="424469"/>
                </a:cubicBezTo>
                <a:cubicBezTo>
                  <a:pt x="968112" y="437732"/>
                  <a:pt x="946799" y="414475"/>
                  <a:pt x="932541" y="410401"/>
                </a:cubicBezTo>
                <a:cubicBezTo>
                  <a:pt x="808866" y="375064"/>
                  <a:pt x="935275" y="416000"/>
                  <a:pt x="834067" y="382266"/>
                </a:cubicBezTo>
                <a:cubicBezTo>
                  <a:pt x="824689" y="372887"/>
                  <a:pt x="818515" y="349936"/>
                  <a:pt x="805932" y="354130"/>
                </a:cubicBezTo>
                <a:cubicBezTo>
                  <a:pt x="780767" y="362518"/>
                  <a:pt x="749661" y="410401"/>
                  <a:pt x="749661" y="410401"/>
                </a:cubicBezTo>
                <a:cubicBezTo>
                  <a:pt x="735593" y="405712"/>
                  <a:pt x="717943" y="406818"/>
                  <a:pt x="707458" y="396333"/>
                </a:cubicBezTo>
                <a:cubicBezTo>
                  <a:pt x="696973" y="385848"/>
                  <a:pt x="700022" y="367393"/>
                  <a:pt x="693390" y="354130"/>
                </a:cubicBezTo>
                <a:cubicBezTo>
                  <a:pt x="685829" y="339008"/>
                  <a:pt x="674633" y="325995"/>
                  <a:pt x="665255" y="311927"/>
                </a:cubicBezTo>
                <a:cubicBezTo>
                  <a:pt x="488673" y="341358"/>
                  <a:pt x="638703" y="345129"/>
                  <a:pt x="566781" y="114980"/>
                </a:cubicBezTo>
                <a:cubicBezTo>
                  <a:pt x="561014" y="96526"/>
                  <a:pt x="529029" y="106468"/>
                  <a:pt x="510510" y="100912"/>
                </a:cubicBezTo>
                <a:cubicBezTo>
                  <a:pt x="482104" y="92390"/>
                  <a:pt x="426104" y="72777"/>
                  <a:pt x="426104" y="72777"/>
                </a:cubicBezTo>
                <a:cubicBezTo>
                  <a:pt x="409692" y="48158"/>
                  <a:pt x="390936" y="8299"/>
                  <a:pt x="355766" y="2438"/>
                </a:cubicBezTo>
                <a:cubicBezTo>
                  <a:pt x="341139" y="0"/>
                  <a:pt x="327631" y="11817"/>
                  <a:pt x="313563" y="16506"/>
                </a:cubicBezTo>
                <a:cubicBezTo>
                  <a:pt x="245337" y="84732"/>
                  <a:pt x="272006" y="50706"/>
                  <a:pt x="229157" y="114980"/>
                </a:cubicBezTo>
                <a:cubicBezTo>
                  <a:pt x="259576" y="206243"/>
                  <a:pt x="220110" y="130416"/>
                  <a:pt x="369834" y="171250"/>
                </a:cubicBezTo>
                <a:cubicBezTo>
                  <a:pt x="391589" y="177183"/>
                  <a:pt x="413985" y="231893"/>
                  <a:pt x="426104" y="241589"/>
                </a:cubicBezTo>
                <a:cubicBezTo>
                  <a:pt x="437683" y="250852"/>
                  <a:pt x="454239" y="250968"/>
                  <a:pt x="468307" y="255657"/>
                </a:cubicBezTo>
                <a:cubicBezTo>
                  <a:pt x="463618" y="269725"/>
                  <a:pt x="464725" y="287375"/>
                  <a:pt x="454240" y="297860"/>
                </a:cubicBezTo>
                <a:cubicBezTo>
                  <a:pt x="443755" y="308345"/>
                  <a:pt x="425667" y="306086"/>
                  <a:pt x="412037" y="311927"/>
                </a:cubicBezTo>
                <a:cubicBezTo>
                  <a:pt x="392762" y="320188"/>
                  <a:pt x="373215" y="328430"/>
                  <a:pt x="355766" y="340063"/>
                </a:cubicBezTo>
                <a:cubicBezTo>
                  <a:pt x="323837" y="361349"/>
                  <a:pt x="324582" y="381133"/>
                  <a:pt x="299495" y="410401"/>
                </a:cubicBezTo>
                <a:cubicBezTo>
                  <a:pt x="246090" y="472707"/>
                  <a:pt x="260925" y="460771"/>
                  <a:pt x="201021" y="480740"/>
                </a:cubicBezTo>
                <a:cubicBezTo>
                  <a:pt x="196332" y="494808"/>
                  <a:pt x="194583" y="510228"/>
                  <a:pt x="186954" y="522943"/>
                </a:cubicBezTo>
                <a:cubicBezTo>
                  <a:pt x="180130" y="534316"/>
                  <a:pt x="164750" y="539215"/>
                  <a:pt x="158818" y="551078"/>
                </a:cubicBezTo>
                <a:cubicBezTo>
                  <a:pt x="145555" y="577604"/>
                  <a:pt x="140061" y="607349"/>
                  <a:pt x="130683" y="635484"/>
                </a:cubicBezTo>
                <a:lnTo>
                  <a:pt x="116615" y="677687"/>
                </a:lnTo>
                <a:lnTo>
                  <a:pt x="102547" y="719890"/>
                </a:lnTo>
                <a:lnTo>
                  <a:pt x="88480" y="762093"/>
                </a:lnTo>
                <a:cubicBezTo>
                  <a:pt x="84715" y="795977"/>
                  <a:pt x="38530" y="911385"/>
                  <a:pt x="116615" y="930906"/>
                </a:cubicBezTo>
                <a:cubicBezTo>
                  <a:pt x="139812" y="936705"/>
                  <a:pt x="163508" y="921527"/>
                  <a:pt x="186954" y="916838"/>
                </a:cubicBezTo>
                <a:cubicBezTo>
                  <a:pt x="261236" y="941599"/>
                  <a:pt x="220931" y="918567"/>
                  <a:pt x="285427" y="1015312"/>
                </a:cubicBezTo>
                <a:cubicBezTo>
                  <a:pt x="294806" y="1029380"/>
                  <a:pt x="298441" y="1049954"/>
                  <a:pt x="313563" y="1057515"/>
                </a:cubicBezTo>
                <a:cubicBezTo>
                  <a:pt x="403648" y="1102557"/>
                  <a:pt x="349025" y="1083049"/>
                  <a:pt x="482375" y="1099718"/>
                </a:cubicBezTo>
                <a:cubicBezTo>
                  <a:pt x="487064" y="1146610"/>
                  <a:pt x="480338" y="1196106"/>
                  <a:pt x="496443" y="1240395"/>
                </a:cubicBezTo>
                <a:cubicBezTo>
                  <a:pt x="501511" y="1254331"/>
                  <a:pt x="524388" y="1250389"/>
                  <a:pt x="538646" y="1254463"/>
                </a:cubicBezTo>
                <a:cubicBezTo>
                  <a:pt x="557236" y="1259774"/>
                  <a:pt x="576160" y="1263841"/>
                  <a:pt x="594917" y="1268530"/>
                </a:cubicBezTo>
                <a:cubicBezTo>
                  <a:pt x="613674" y="1263841"/>
                  <a:pt x="632597" y="1259774"/>
                  <a:pt x="651187" y="1254463"/>
                </a:cubicBezTo>
                <a:cubicBezTo>
                  <a:pt x="665445" y="1250389"/>
                  <a:pt x="678849" y="1237487"/>
                  <a:pt x="693390" y="1240395"/>
                </a:cubicBezTo>
                <a:cubicBezTo>
                  <a:pt x="706396" y="1242996"/>
                  <a:pt x="712147" y="1259152"/>
                  <a:pt x="721526" y="1268530"/>
                </a:cubicBezTo>
                <a:cubicBezTo>
                  <a:pt x="726215" y="1282598"/>
                  <a:pt x="732941" y="1296144"/>
                  <a:pt x="735594" y="1310733"/>
                </a:cubicBezTo>
                <a:cubicBezTo>
                  <a:pt x="742357" y="1347929"/>
                  <a:pt x="734307" y="1388727"/>
                  <a:pt x="749661" y="1423275"/>
                </a:cubicBezTo>
                <a:cubicBezTo>
                  <a:pt x="755683" y="1436826"/>
                  <a:pt x="777796" y="1432654"/>
                  <a:pt x="791864" y="1437343"/>
                </a:cubicBezTo>
                <a:cubicBezTo>
                  <a:pt x="801243" y="1451411"/>
                  <a:pt x="808045" y="1467591"/>
                  <a:pt x="820000" y="1479546"/>
                </a:cubicBezTo>
                <a:cubicBezTo>
                  <a:pt x="831955" y="1491501"/>
                  <a:pt x="855924" y="1491983"/>
                  <a:pt x="862203" y="1507681"/>
                </a:cubicBezTo>
                <a:cubicBezTo>
                  <a:pt x="867710" y="1521449"/>
                  <a:pt x="859714" y="1540621"/>
                  <a:pt x="848135" y="1549884"/>
                </a:cubicBezTo>
                <a:cubicBezTo>
                  <a:pt x="833037" y="1561962"/>
                  <a:pt x="810738" y="1559758"/>
                  <a:pt x="791864" y="1563952"/>
                </a:cubicBezTo>
                <a:cubicBezTo>
                  <a:pt x="768523" y="1569139"/>
                  <a:pt x="744972" y="1573331"/>
                  <a:pt x="721526" y="1578020"/>
                </a:cubicBezTo>
                <a:cubicBezTo>
                  <a:pt x="712147" y="1587398"/>
                  <a:pt x="706396" y="1603554"/>
                  <a:pt x="693390" y="1606155"/>
                </a:cubicBezTo>
                <a:cubicBezTo>
                  <a:pt x="678849" y="1609063"/>
                  <a:pt x="665814" y="1594525"/>
                  <a:pt x="651187" y="1592087"/>
                </a:cubicBezTo>
                <a:cubicBezTo>
                  <a:pt x="609302" y="1585106"/>
                  <a:pt x="566781" y="1582709"/>
                  <a:pt x="524578" y="1578020"/>
                </a:cubicBezTo>
                <a:cubicBezTo>
                  <a:pt x="494515" y="1567999"/>
                  <a:pt x="457017" y="1547107"/>
                  <a:pt x="426104" y="1578020"/>
                </a:cubicBezTo>
                <a:cubicBezTo>
                  <a:pt x="412433" y="1591691"/>
                  <a:pt x="417348" y="1615700"/>
                  <a:pt x="412037" y="1634290"/>
                </a:cubicBezTo>
                <a:cubicBezTo>
                  <a:pt x="404752" y="1659786"/>
                  <a:pt x="378325" y="1731973"/>
                  <a:pt x="369834" y="1746832"/>
                </a:cubicBezTo>
                <a:cubicBezTo>
                  <a:pt x="363254" y="1758348"/>
                  <a:pt x="351077" y="1765589"/>
                  <a:pt x="341698" y="1774967"/>
                </a:cubicBezTo>
                <a:cubicBezTo>
                  <a:pt x="337192" y="1792990"/>
                  <a:pt x="323652" y="1853264"/>
                  <a:pt x="313563" y="1873441"/>
                </a:cubicBezTo>
                <a:cubicBezTo>
                  <a:pt x="306002" y="1888563"/>
                  <a:pt x="298629" y="1905082"/>
                  <a:pt x="285427" y="1915644"/>
                </a:cubicBezTo>
                <a:cubicBezTo>
                  <a:pt x="273848" y="1924907"/>
                  <a:pt x="257292" y="1925023"/>
                  <a:pt x="243224" y="1929712"/>
                </a:cubicBezTo>
                <a:cubicBezTo>
                  <a:pt x="210399" y="1925023"/>
                  <a:pt x="175050" y="1929111"/>
                  <a:pt x="144750" y="1915644"/>
                </a:cubicBezTo>
                <a:cubicBezTo>
                  <a:pt x="97247" y="1894531"/>
                  <a:pt x="131735" y="1828083"/>
                  <a:pt x="102547" y="1915644"/>
                </a:cubicBezTo>
                <a:cubicBezTo>
                  <a:pt x="97858" y="1948469"/>
                  <a:pt x="94411" y="1981495"/>
                  <a:pt x="88480" y="2014118"/>
                </a:cubicBezTo>
                <a:cubicBezTo>
                  <a:pt x="85021" y="2033140"/>
                  <a:pt x="86790" y="2055536"/>
                  <a:pt x="74412" y="2070389"/>
                </a:cubicBezTo>
                <a:cubicBezTo>
                  <a:pt x="60987" y="2086499"/>
                  <a:pt x="36898" y="2089146"/>
                  <a:pt x="18141" y="2098524"/>
                </a:cubicBezTo>
                <a:cubicBezTo>
                  <a:pt x="13452" y="2112592"/>
                  <a:pt x="0" y="2126469"/>
                  <a:pt x="4074" y="2140727"/>
                </a:cubicBezTo>
                <a:cubicBezTo>
                  <a:pt x="10515" y="2163271"/>
                  <a:pt x="32649" y="2177919"/>
                  <a:pt x="46277" y="2196998"/>
                </a:cubicBezTo>
                <a:cubicBezTo>
                  <a:pt x="56104" y="2210756"/>
                  <a:pt x="65034" y="2225133"/>
                  <a:pt x="74412" y="2239201"/>
                </a:cubicBezTo>
                <a:cubicBezTo>
                  <a:pt x="113052" y="2393758"/>
                  <a:pt x="54490" y="2200526"/>
                  <a:pt x="130683" y="2337675"/>
                </a:cubicBezTo>
                <a:cubicBezTo>
                  <a:pt x="190364" y="2445101"/>
                  <a:pt x="117254" y="2408226"/>
                  <a:pt x="201021" y="2436149"/>
                </a:cubicBezTo>
                <a:cubicBezTo>
                  <a:pt x="354006" y="2589128"/>
                  <a:pt x="88713" y="2332233"/>
                  <a:pt x="271360" y="2478352"/>
                </a:cubicBezTo>
                <a:cubicBezTo>
                  <a:pt x="284562" y="2488914"/>
                  <a:pt x="283093" y="2516454"/>
                  <a:pt x="299495" y="2520555"/>
                </a:cubicBezTo>
                <a:cubicBezTo>
                  <a:pt x="363346" y="2536518"/>
                  <a:pt x="430794" y="2529934"/>
                  <a:pt x="496443" y="2534623"/>
                </a:cubicBezTo>
                <a:cubicBezTo>
                  <a:pt x="518864" y="2549570"/>
                  <a:pt x="569447" y="2579307"/>
                  <a:pt x="580849" y="2604961"/>
                </a:cubicBezTo>
                <a:cubicBezTo>
                  <a:pt x="592434" y="2631026"/>
                  <a:pt x="588729" y="2661523"/>
                  <a:pt x="594917" y="2689367"/>
                </a:cubicBezTo>
                <a:cubicBezTo>
                  <a:pt x="598134" y="2703842"/>
                  <a:pt x="604295" y="2717502"/>
                  <a:pt x="608984" y="2731570"/>
                </a:cubicBezTo>
                <a:cubicBezTo>
                  <a:pt x="603634" y="2758322"/>
                  <a:pt x="580147" y="2815274"/>
                  <a:pt x="608984" y="2844112"/>
                </a:cubicBezTo>
                <a:cubicBezTo>
                  <a:pt x="619469" y="2854598"/>
                  <a:pt x="637119" y="2853491"/>
                  <a:pt x="651187" y="2858180"/>
                </a:cubicBezTo>
                <a:cubicBezTo>
                  <a:pt x="669944" y="2853491"/>
                  <a:pt x="688584" y="2848306"/>
                  <a:pt x="707458" y="2844112"/>
                </a:cubicBezTo>
                <a:cubicBezTo>
                  <a:pt x="730799" y="2838925"/>
                  <a:pt x="757037" y="2841907"/>
                  <a:pt x="777797" y="2830044"/>
                </a:cubicBezTo>
                <a:cubicBezTo>
                  <a:pt x="792477" y="2821656"/>
                  <a:pt x="796554" y="2801909"/>
                  <a:pt x="805932" y="2787841"/>
                </a:cubicBezTo>
                <a:cubicBezTo>
                  <a:pt x="820000" y="2792530"/>
                  <a:pt x="837650" y="2791424"/>
                  <a:pt x="848135" y="2801909"/>
                </a:cubicBezTo>
                <a:cubicBezTo>
                  <a:pt x="854883" y="2808657"/>
                  <a:pt x="876123" y="2899869"/>
                  <a:pt x="876270" y="2900383"/>
                </a:cubicBezTo>
                <a:cubicBezTo>
                  <a:pt x="880344" y="2914641"/>
                  <a:pt x="879852" y="2932101"/>
                  <a:pt x="890338" y="2942586"/>
                </a:cubicBezTo>
                <a:cubicBezTo>
                  <a:pt x="900823" y="2953071"/>
                  <a:pt x="918155" y="2953057"/>
                  <a:pt x="932541" y="2956653"/>
                </a:cubicBezTo>
                <a:cubicBezTo>
                  <a:pt x="955738" y="2962452"/>
                  <a:pt x="979434" y="2966032"/>
                  <a:pt x="1002880" y="2970721"/>
                </a:cubicBezTo>
                <a:cubicBezTo>
                  <a:pt x="1012258" y="2980100"/>
                  <a:pt x="1020658" y="2990571"/>
                  <a:pt x="1031015" y="2998857"/>
                </a:cubicBezTo>
                <a:cubicBezTo>
                  <a:pt x="1058184" y="3020592"/>
                  <a:pt x="1098386" y="3041797"/>
                  <a:pt x="1129489" y="3055127"/>
                </a:cubicBezTo>
                <a:cubicBezTo>
                  <a:pt x="1143119" y="3060968"/>
                  <a:pt x="1157624" y="3064506"/>
                  <a:pt x="1171692" y="3069195"/>
                </a:cubicBezTo>
                <a:cubicBezTo>
                  <a:pt x="1190449" y="3064506"/>
                  <a:pt x="1208892" y="3051948"/>
                  <a:pt x="1227963" y="3055127"/>
                </a:cubicBezTo>
                <a:cubicBezTo>
                  <a:pt x="1241046" y="3057308"/>
                  <a:pt x="1253497" y="3070257"/>
                  <a:pt x="1256098" y="3083263"/>
                </a:cubicBezTo>
                <a:cubicBezTo>
                  <a:pt x="1258581" y="3095678"/>
                  <a:pt x="1234614" y="3140299"/>
                  <a:pt x="1227963" y="3153601"/>
                </a:cubicBezTo>
              </a:path>
            </a:pathLst>
          </a:custGeom>
          <a:blipFill>
            <a:blip r:embed="rId3" cstate="print"/>
            <a:stretch>
              <a:fillRect/>
            </a:stretch>
          </a:blip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76691" y="3009374"/>
            <a:ext cx="1294312" cy="2716177"/>
          </a:xfrm>
          <a:custGeom>
            <a:avLst/>
            <a:gdLst>
              <a:gd name="connsiteX0" fmla="*/ 126694 w 1294312"/>
              <a:gd name="connsiteY0" fmla="*/ 85518 h 2716177"/>
              <a:gd name="connsiteX1" fmla="*/ 253303 w 1294312"/>
              <a:gd name="connsiteY1" fmla="*/ 71451 h 2716177"/>
              <a:gd name="connsiteX2" fmla="*/ 309574 w 1294312"/>
              <a:gd name="connsiteY2" fmla="*/ 57383 h 2716177"/>
              <a:gd name="connsiteX3" fmla="*/ 323641 w 1294312"/>
              <a:gd name="connsiteY3" fmla="*/ 15180 h 2716177"/>
              <a:gd name="connsiteX4" fmla="*/ 393980 w 1294312"/>
              <a:gd name="connsiteY4" fmla="*/ 141789 h 2716177"/>
              <a:gd name="connsiteX5" fmla="*/ 436183 w 1294312"/>
              <a:gd name="connsiteY5" fmla="*/ 169924 h 2716177"/>
              <a:gd name="connsiteX6" fmla="*/ 478386 w 1294312"/>
              <a:gd name="connsiteY6" fmla="*/ 183992 h 2716177"/>
              <a:gd name="connsiteX7" fmla="*/ 576860 w 1294312"/>
              <a:gd name="connsiteY7" fmla="*/ 226195 h 2716177"/>
              <a:gd name="connsiteX8" fmla="*/ 661266 w 1294312"/>
              <a:gd name="connsiteY8" fmla="*/ 282466 h 2716177"/>
              <a:gd name="connsiteX9" fmla="*/ 759740 w 1294312"/>
              <a:gd name="connsiteY9" fmla="*/ 324669 h 2716177"/>
              <a:gd name="connsiteX10" fmla="*/ 689401 w 1294312"/>
              <a:gd name="connsiteY10" fmla="*/ 366872 h 2716177"/>
              <a:gd name="connsiteX11" fmla="*/ 731604 w 1294312"/>
              <a:gd name="connsiteY11" fmla="*/ 549752 h 2716177"/>
              <a:gd name="connsiteX12" fmla="*/ 773807 w 1294312"/>
              <a:gd name="connsiteY12" fmla="*/ 563820 h 2716177"/>
              <a:gd name="connsiteX13" fmla="*/ 801943 w 1294312"/>
              <a:gd name="connsiteY13" fmla="*/ 591955 h 2716177"/>
              <a:gd name="connsiteX14" fmla="*/ 858214 w 1294312"/>
              <a:gd name="connsiteY14" fmla="*/ 676361 h 2716177"/>
              <a:gd name="connsiteX15" fmla="*/ 886349 w 1294312"/>
              <a:gd name="connsiteY15" fmla="*/ 718564 h 2716177"/>
              <a:gd name="connsiteX16" fmla="*/ 914484 w 1294312"/>
              <a:gd name="connsiteY16" fmla="*/ 746700 h 2716177"/>
              <a:gd name="connsiteX17" fmla="*/ 928552 w 1294312"/>
              <a:gd name="connsiteY17" fmla="*/ 802971 h 2716177"/>
              <a:gd name="connsiteX18" fmla="*/ 956687 w 1294312"/>
              <a:gd name="connsiteY18" fmla="*/ 887377 h 2716177"/>
              <a:gd name="connsiteX19" fmla="*/ 984823 w 1294312"/>
              <a:gd name="connsiteY19" fmla="*/ 971783 h 2716177"/>
              <a:gd name="connsiteX20" fmla="*/ 998891 w 1294312"/>
              <a:gd name="connsiteY20" fmla="*/ 1013986 h 2716177"/>
              <a:gd name="connsiteX21" fmla="*/ 1012958 w 1294312"/>
              <a:gd name="connsiteY21" fmla="*/ 1070257 h 2716177"/>
              <a:gd name="connsiteX22" fmla="*/ 1041094 w 1294312"/>
              <a:gd name="connsiteY22" fmla="*/ 1112460 h 2716177"/>
              <a:gd name="connsiteX23" fmla="*/ 1055161 w 1294312"/>
              <a:gd name="connsiteY23" fmla="*/ 1154663 h 2716177"/>
              <a:gd name="connsiteX24" fmla="*/ 1069229 w 1294312"/>
              <a:gd name="connsiteY24" fmla="*/ 1267204 h 2716177"/>
              <a:gd name="connsiteX25" fmla="*/ 1139567 w 1294312"/>
              <a:gd name="connsiteY25" fmla="*/ 1281272 h 2716177"/>
              <a:gd name="connsiteX26" fmla="*/ 1195838 w 1294312"/>
              <a:gd name="connsiteY26" fmla="*/ 1351611 h 2716177"/>
              <a:gd name="connsiteX27" fmla="*/ 1238041 w 1294312"/>
              <a:gd name="connsiteY27" fmla="*/ 1393814 h 2716177"/>
              <a:gd name="connsiteX28" fmla="*/ 1252109 w 1294312"/>
              <a:gd name="connsiteY28" fmla="*/ 1450084 h 2716177"/>
              <a:gd name="connsiteX29" fmla="*/ 1266177 w 1294312"/>
              <a:gd name="connsiteY29" fmla="*/ 1492288 h 2716177"/>
              <a:gd name="connsiteX30" fmla="*/ 1252109 w 1294312"/>
              <a:gd name="connsiteY30" fmla="*/ 1604829 h 2716177"/>
              <a:gd name="connsiteX31" fmla="*/ 1223974 w 1294312"/>
              <a:gd name="connsiteY31" fmla="*/ 1647032 h 2716177"/>
              <a:gd name="connsiteX32" fmla="*/ 1252109 w 1294312"/>
              <a:gd name="connsiteY32" fmla="*/ 1801777 h 2716177"/>
              <a:gd name="connsiteX33" fmla="*/ 1294312 w 1294312"/>
              <a:gd name="connsiteY33" fmla="*/ 1843980 h 2716177"/>
              <a:gd name="connsiteX34" fmla="*/ 1223974 w 1294312"/>
              <a:gd name="connsiteY34" fmla="*/ 1900251 h 2716177"/>
              <a:gd name="connsiteX35" fmla="*/ 1195838 w 1294312"/>
              <a:gd name="connsiteY35" fmla="*/ 1984657 h 2716177"/>
              <a:gd name="connsiteX36" fmla="*/ 1209906 w 1294312"/>
              <a:gd name="connsiteY36" fmla="*/ 2026860 h 2716177"/>
              <a:gd name="connsiteX37" fmla="*/ 1167703 w 1294312"/>
              <a:gd name="connsiteY37" fmla="*/ 2054995 h 2716177"/>
              <a:gd name="connsiteX38" fmla="*/ 1139567 w 1294312"/>
              <a:gd name="connsiteY38" fmla="*/ 2083131 h 2716177"/>
              <a:gd name="connsiteX39" fmla="*/ 1181771 w 1294312"/>
              <a:gd name="connsiteY39" fmla="*/ 2097198 h 2716177"/>
              <a:gd name="connsiteX40" fmla="*/ 1209906 w 1294312"/>
              <a:gd name="connsiteY40" fmla="*/ 2181604 h 2716177"/>
              <a:gd name="connsiteX41" fmla="*/ 1195838 w 1294312"/>
              <a:gd name="connsiteY41" fmla="*/ 2237875 h 2716177"/>
              <a:gd name="connsiteX42" fmla="*/ 1167703 w 1294312"/>
              <a:gd name="connsiteY42" fmla="*/ 2266011 h 2716177"/>
              <a:gd name="connsiteX43" fmla="*/ 1181771 w 1294312"/>
              <a:gd name="connsiteY43" fmla="*/ 2491094 h 2716177"/>
              <a:gd name="connsiteX44" fmla="*/ 1195838 w 1294312"/>
              <a:gd name="connsiteY44" fmla="*/ 2533297 h 2716177"/>
              <a:gd name="connsiteX45" fmla="*/ 1097364 w 1294312"/>
              <a:gd name="connsiteY45" fmla="*/ 2505161 h 2716177"/>
              <a:gd name="connsiteX46" fmla="*/ 1041094 w 1294312"/>
              <a:gd name="connsiteY46" fmla="*/ 2519229 h 2716177"/>
              <a:gd name="connsiteX47" fmla="*/ 998891 w 1294312"/>
              <a:gd name="connsiteY47" fmla="*/ 2547364 h 2716177"/>
              <a:gd name="connsiteX48" fmla="*/ 914484 w 1294312"/>
              <a:gd name="connsiteY48" fmla="*/ 2533297 h 2716177"/>
              <a:gd name="connsiteX49" fmla="*/ 942620 w 1294312"/>
              <a:gd name="connsiteY49" fmla="*/ 2575500 h 2716177"/>
              <a:gd name="connsiteX50" fmla="*/ 942620 w 1294312"/>
              <a:gd name="connsiteY50" fmla="*/ 2688041 h 2716177"/>
              <a:gd name="connsiteX51" fmla="*/ 900417 w 1294312"/>
              <a:gd name="connsiteY51" fmla="*/ 2716177 h 2716177"/>
              <a:gd name="connsiteX52" fmla="*/ 886349 w 1294312"/>
              <a:gd name="connsiteY52" fmla="*/ 2673974 h 2716177"/>
              <a:gd name="connsiteX53" fmla="*/ 858214 w 1294312"/>
              <a:gd name="connsiteY53" fmla="*/ 2350417 h 2716177"/>
              <a:gd name="connsiteX54" fmla="*/ 830078 w 1294312"/>
              <a:gd name="connsiteY54" fmla="*/ 2434823 h 2716177"/>
              <a:gd name="connsiteX55" fmla="*/ 816011 w 1294312"/>
              <a:gd name="connsiteY55" fmla="*/ 2477026 h 2716177"/>
              <a:gd name="connsiteX56" fmla="*/ 759740 w 1294312"/>
              <a:gd name="connsiteY56" fmla="*/ 2547364 h 2716177"/>
              <a:gd name="connsiteX57" fmla="*/ 759740 w 1294312"/>
              <a:gd name="connsiteY57" fmla="*/ 2688041 h 2716177"/>
              <a:gd name="connsiteX58" fmla="*/ 717537 w 1294312"/>
              <a:gd name="connsiteY58" fmla="*/ 2673974 h 2716177"/>
              <a:gd name="connsiteX59" fmla="*/ 717537 w 1294312"/>
              <a:gd name="connsiteY59" fmla="*/ 2491094 h 2716177"/>
              <a:gd name="connsiteX60" fmla="*/ 731604 w 1294312"/>
              <a:gd name="connsiteY60" fmla="*/ 2434823 h 2716177"/>
              <a:gd name="connsiteX61" fmla="*/ 717537 w 1294312"/>
              <a:gd name="connsiteY61" fmla="*/ 2477026 h 2716177"/>
              <a:gd name="connsiteX62" fmla="*/ 675334 w 1294312"/>
              <a:gd name="connsiteY62" fmla="*/ 2505161 h 2716177"/>
              <a:gd name="connsiteX63" fmla="*/ 647198 w 1294312"/>
              <a:gd name="connsiteY63" fmla="*/ 2547364 h 2716177"/>
              <a:gd name="connsiteX64" fmla="*/ 619063 w 1294312"/>
              <a:gd name="connsiteY64" fmla="*/ 2575500 h 2716177"/>
              <a:gd name="connsiteX65" fmla="*/ 604995 w 1294312"/>
              <a:gd name="connsiteY65" fmla="*/ 2673974 h 2716177"/>
              <a:gd name="connsiteX66" fmla="*/ 576860 w 1294312"/>
              <a:gd name="connsiteY66" fmla="*/ 2645838 h 2716177"/>
              <a:gd name="connsiteX67" fmla="*/ 534657 w 1294312"/>
              <a:gd name="connsiteY67" fmla="*/ 2561432 h 2716177"/>
              <a:gd name="connsiteX68" fmla="*/ 492454 w 1294312"/>
              <a:gd name="connsiteY68" fmla="*/ 2533297 h 2716177"/>
              <a:gd name="connsiteX69" fmla="*/ 464318 w 1294312"/>
              <a:gd name="connsiteY69" fmla="*/ 2561432 h 2716177"/>
              <a:gd name="connsiteX70" fmla="*/ 422115 w 1294312"/>
              <a:gd name="connsiteY70" fmla="*/ 2477026 h 2716177"/>
              <a:gd name="connsiteX71" fmla="*/ 450251 w 1294312"/>
              <a:gd name="connsiteY71" fmla="*/ 2294146 h 2716177"/>
              <a:gd name="connsiteX72" fmla="*/ 464318 w 1294312"/>
              <a:gd name="connsiteY72" fmla="*/ 2251943 h 2716177"/>
              <a:gd name="connsiteX73" fmla="*/ 422115 w 1294312"/>
              <a:gd name="connsiteY73" fmla="*/ 2153469 h 2716177"/>
              <a:gd name="connsiteX74" fmla="*/ 365844 w 1294312"/>
              <a:gd name="connsiteY74" fmla="*/ 2026860 h 2716177"/>
              <a:gd name="connsiteX75" fmla="*/ 351777 w 1294312"/>
              <a:gd name="connsiteY75" fmla="*/ 1787709 h 2716177"/>
              <a:gd name="connsiteX76" fmla="*/ 337709 w 1294312"/>
              <a:gd name="connsiteY76" fmla="*/ 1745506 h 2716177"/>
              <a:gd name="connsiteX77" fmla="*/ 365844 w 1294312"/>
              <a:gd name="connsiteY77" fmla="*/ 1689235 h 2716177"/>
              <a:gd name="connsiteX78" fmla="*/ 351777 w 1294312"/>
              <a:gd name="connsiteY78" fmla="*/ 1632964 h 2716177"/>
              <a:gd name="connsiteX79" fmla="*/ 323641 w 1294312"/>
              <a:gd name="connsiteY79" fmla="*/ 1548558 h 2716177"/>
              <a:gd name="connsiteX80" fmla="*/ 323641 w 1294312"/>
              <a:gd name="connsiteY80" fmla="*/ 1309408 h 2716177"/>
              <a:gd name="connsiteX81" fmla="*/ 281438 w 1294312"/>
              <a:gd name="connsiteY81" fmla="*/ 1281272 h 2716177"/>
              <a:gd name="connsiteX82" fmla="*/ 253303 w 1294312"/>
              <a:gd name="connsiteY82" fmla="*/ 1239069 h 2716177"/>
              <a:gd name="connsiteX83" fmla="*/ 365844 w 1294312"/>
              <a:gd name="connsiteY83" fmla="*/ 1140595 h 2716177"/>
              <a:gd name="connsiteX84" fmla="*/ 351777 w 1294312"/>
              <a:gd name="connsiteY84" fmla="*/ 1098392 h 2716177"/>
              <a:gd name="connsiteX85" fmla="*/ 379912 w 1294312"/>
              <a:gd name="connsiteY85" fmla="*/ 985851 h 2716177"/>
              <a:gd name="connsiteX86" fmla="*/ 351777 w 1294312"/>
              <a:gd name="connsiteY86" fmla="*/ 957715 h 2716177"/>
              <a:gd name="connsiteX87" fmla="*/ 239235 w 1294312"/>
              <a:gd name="connsiteY87" fmla="*/ 957715 h 2716177"/>
              <a:gd name="connsiteX88" fmla="*/ 225167 w 1294312"/>
              <a:gd name="connsiteY88" fmla="*/ 999918 h 2716177"/>
              <a:gd name="connsiteX89" fmla="*/ 140761 w 1294312"/>
              <a:gd name="connsiteY89" fmla="*/ 957715 h 2716177"/>
              <a:gd name="connsiteX90" fmla="*/ 168897 w 1294312"/>
              <a:gd name="connsiteY90" fmla="*/ 929580 h 2716177"/>
              <a:gd name="connsiteX91" fmla="*/ 211100 w 1294312"/>
              <a:gd name="connsiteY91" fmla="*/ 901444 h 2716177"/>
              <a:gd name="connsiteX92" fmla="*/ 197032 w 1294312"/>
              <a:gd name="connsiteY92" fmla="*/ 831106 h 2716177"/>
              <a:gd name="connsiteX93" fmla="*/ 168897 w 1294312"/>
              <a:gd name="connsiteY93" fmla="*/ 690429 h 2716177"/>
              <a:gd name="connsiteX94" fmla="*/ 140761 w 1294312"/>
              <a:gd name="connsiteY94" fmla="*/ 662294 h 2716177"/>
              <a:gd name="connsiteX95" fmla="*/ 56355 w 1294312"/>
              <a:gd name="connsiteY95" fmla="*/ 634158 h 2716177"/>
              <a:gd name="connsiteX96" fmla="*/ 28220 w 1294312"/>
              <a:gd name="connsiteY96" fmla="*/ 493481 h 2716177"/>
              <a:gd name="connsiteX97" fmla="*/ 84 w 1294312"/>
              <a:gd name="connsiteY97" fmla="*/ 409075 h 2716177"/>
              <a:gd name="connsiteX98" fmla="*/ 14152 w 1294312"/>
              <a:gd name="connsiteY98" fmla="*/ 324669 h 2716177"/>
              <a:gd name="connsiteX99" fmla="*/ 56355 w 1294312"/>
              <a:gd name="connsiteY99" fmla="*/ 310601 h 2716177"/>
              <a:gd name="connsiteX100" fmla="*/ 84491 w 1294312"/>
              <a:gd name="connsiteY100" fmla="*/ 282466 h 2716177"/>
              <a:gd name="connsiteX101" fmla="*/ 98558 w 1294312"/>
              <a:gd name="connsiteY101" fmla="*/ 198060 h 2716177"/>
              <a:gd name="connsiteX102" fmla="*/ 140761 w 1294312"/>
              <a:gd name="connsiteY102" fmla="*/ 212128 h 2716177"/>
              <a:gd name="connsiteX103" fmla="*/ 154829 w 1294312"/>
              <a:gd name="connsiteY103" fmla="*/ 99586 h 2716177"/>
              <a:gd name="connsiteX104" fmla="*/ 365844 w 1294312"/>
              <a:gd name="connsiteY104" fmla="*/ 99586 h 2716177"/>
              <a:gd name="connsiteX105" fmla="*/ 379912 w 1294312"/>
              <a:gd name="connsiteY105" fmla="*/ 57383 h 2716177"/>
              <a:gd name="connsiteX106" fmla="*/ 464318 w 1294312"/>
              <a:gd name="connsiteY106" fmla="*/ 226195 h 2716177"/>
              <a:gd name="connsiteX107" fmla="*/ 492454 w 1294312"/>
              <a:gd name="connsiteY107" fmla="*/ 254331 h 2716177"/>
              <a:gd name="connsiteX108" fmla="*/ 633131 w 1294312"/>
              <a:gd name="connsiteY108" fmla="*/ 282466 h 2716177"/>
              <a:gd name="connsiteX109" fmla="*/ 675334 w 1294312"/>
              <a:gd name="connsiteY109" fmla="*/ 324669 h 2716177"/>
              <a:gd name="connsiteX110" fmla="*/ 703469 w 1294312"/>
              <a:gd name="connsiteY110" fmla="*/ 380940 h 2716177"/>
              <a:gd name="connsiteX111" fmla="*/ 745672 w 1294312"/>
              <a:gd name="connsiteY111" fmla="*/ 409075 h 2716177"/>
              <a:gd name="connsiteX112" fmla="*/ 703469 w 1294312"/>
              <a:gd name="connsiteY112" fmla="*/ 423143 h 2716177"/>
              <a:gd name="connsiteX113" fmla="*/ 661266 w 1294312"/>
              <a:gd name="connsiteY113" fmla="*/ 380940 h 2716177"/>
              <a:gd name="connsiteX114" fmla="*/ 675334 w 1294312"/>
              <a:gd name="connsiteY114" fmla="*/ 380940 h 2716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</a:cxnLst>
            <a:rect l="l" t="t" r="r" b="b"/>
            <a:pathLst>
              <a:path w="1294312" h="2716177">
                <a:moveTo>
                  <a:pt x="126694" y="85518"/>
                </a:moveTo>
                <a:cubicBezTo>
                  <a:pt x="168897" y="80829"/>
                  <a:pt x="211334" y="77908"/>
                  <a:pt x="253303" y="71451"/>
                </a:cubicBezTo>
                <a:cubicBezTo>
                  <a:pt x="272412" y="68511"/>
                  <a:pt x="294477" y="69461"/>
                  <a:pt x="309574" y="57383"/>
                </a:cubicBezTo>
                <a:cubicBezTo>
                  <a:pt x="321153" y="48120"/>
                  <a:pt x="318952" y="29248"/>
                  <a:pt x="323641" y="15180"/>
                </a:cubicBezTo>
                <a:cubicBezTo>
                  <a:pt x="437173" y="43564"/>
                  <a:pt x="337264" y="0"/>
                  <a:pt x="393980" y="141789"/>
                </a:cubicBezTo>
                <a:cubicBezTo>
                  <a:pt x="400259" y="157487"/>
                  <a:pt x="421061" y="162363"/>
                  <a:pt x="436183" y="169924"/>
                </a:cubicBezTo>
                <a:cubicBezTo>
                  <a:pt x="449446" y="176556"/>
                  <a:pt x="465123" y="177360"/>
                  <a:pt x="478386" y="183992"/>
                </a:cubicBezTo>
                <a:cubicBezTo>
                  <a:pt x="575533" y="232567"/>
                  <a:pt x="459752" y="196920"/>
                  <a:pt x="576860" y="226195"/>
                </a:cubicBezTo>
                <a:cubicBezTo>
                  <a:pt x="604995" y="244952"/>
                  <a:pt x="629187" y="271773"/>
                  <a:pt x="661266" y="282466"/>
                </a:cubicBezTo>
                <a:cubicBezTo>
                  <a:pt x="723364" y="303166"/>
                  <a:pt x="690206" y="289903"/>
                  <a:pt x="759740" y="324669"/>
                </a:cubicBezTo>
                <a:cubicBezTo>
                  <a:pt x="745667" y="329360"/>
                  <a:pt x="691608" y="340390"/>
                  <a:pt x="689401" y="366872"/>
                </a:cubicBezTo>
                <a:cubicBezTo>
                  <a:pt x="686354" y="403433"/>
                  <a:pt x="684072" y="511726"/>
                  <a:pt x="731604" y="549752"/>
                </a:cubicBezTo>
                <a:cubicBezTo>
                  <a:pt x="743183" y="559015"/>
                  <a:pt x="759739" y="559131"/>
                  <a:pt x="773807" y="563820"/>
                </a:cubicBezTo>
                <a:cubicBezTo>
                  <a:pt x="783186" y="573198"/>
                  <a:pt x="793985" y="581344"/>
                  <a:pt x="801943" y="591955"/>
                </a:cubicBezTo>
                <a:cubicBezTo>
                  <a:pt x="822232" y="619006"/>
                  <a:pt x="839457" y="648226"/>
                  <a:pt x="858214" y="676361"/>
                </a:cubicBezTo>
                <a:cubicBezTo>
                  <a:pt x="867592" y="690429"/>
                  <a:pt x="874394" y="706609"/>
                  <a:pt x="886349" y="718564"/>
                </a:cubicBezTo>
                <a:lnTo>
                  <a:pt x="914484" y="746700"/>
                </a:lnTo>
                <a:cubicBezTo>
                  <a:pt x="919173" y="765457"/>
                  <a:pt x="922996" y="784452"/>
                  <a:pt x="928552" y="802971"/>
                </a:cubicBezTo>
                <a:cubicBezTo>
                  <a:pt x="937074" y="831377"/>
                  <a:pt x="947309" y="859242"/>
                  <a:pt x="956687" y="887377"/>
                </a:cubicBezTo>
                <a:lnTo>
                  <a:pt x="984823" y="971783"/>
                </a:lnTo>
                <a:cubicBezTo>
                  <a:pt x="989512" y="985851"/>
                  <a:pt x="995295" y="999600"/>
                  <a:pt x="998891" y="1013986"/>
                </a:cubicBezTo>
                <a:cubicBezTo>
                  <a:pt x="1003580" y="1032743"/>
                  <a:pt x="1005342" y="1052486"/>
                  <a:pt x="1012958" y="1070257"/>
                </a:cubicBezTo>
                <a:cubicBezTo>
                  <a:pt x="1019618" y="1085797"/>
                  <a:pt x="1031715" y="1098392"/>
                  <a:pt x="1041094" y="1112460"/>
                </a:cubicBezTo>
                <a:cubicBezTo>
                  <a:pt x="1045783" y="1126528"/>
                  <a:pt x="1052508" y="1140074"/>
                  <a:pt x="1055161" y="1154663"/>
                </a:cubicBezTo>
                <a:cubicBezTo>
                  <a:pt x="1061924" y="1191859"/>
                  <a:pt x="1048258" y="1235748"/>
                  <a:pt x="1069229" y="1267204"/>
                </a:cubicBezTo>
                <a:cubicBezTo>
                  <a:pt x="1082492" y="1287099"/>
                  <a:pt x="1116121" y="1276583"/>
                  <a:pt x="1139567" y="1281272"/>
                </a:cubicBezTo>
                <a:cubicBezTo>
                  <a:pt x="1221423" y="1363128"/>
                  <a:pt x="1107107" y="1245133"/>
                  <a:pt x="1195838" y="1351611"/>
                </a:cubicBezTo>
                <a:cubicBezTo>
                  <a:pt x="1208574" y="1366895"/>
                  <a:pt x="1223973" y="1379746"/>
                  <a:pt x="1238041" y="1393814"/>
                </a:cubicBezTo>
                <a:cubicBezTo>
                  <a:pt x="1242730" y="1412571"/>
                  <a:pt x="1246797" y="1431494"/>
                  <a:pt x="1252109" y="1450084"/>
                </a:cubicBezTo>
                <a:cubicBezTo>
                  <a:pt x="1256183" y="1464342"/>
                  <a:pt x="1266177" y="1477459"/>
                  <a:pt x="1266177" y="1492288"/>
                </a:cubicBezTo>
                <a:cubicBezTo>
                  <a:pt x="1266177" y="1530094"/>
                  <a:pt x="1262056" y="1568356"/>
                  <a:pt x="1252109" y="1604829"/>
                </a:cubicBezTo>
                <a:cubicBezTo>
                  <a:pt x="1247660" y="1621140"/>
                  <a:pt x="1233352" y="1632964"/>
                  <a:pt x="1223974" y="1647032"/>
                </a:cubicBezTo>
                <a:cubicBezTo>
                  <a:pt x="1224571" y="1651807"/>
                  <a:pt x="1232090" y="1771749"/>
                  <a:pt x="1252109" y="1801777"/>
                </a:cubicBezTo>
                <a:cubicBezTo>
                  <a:pt x="1263145" y="1818330"/>
                  <a:pt x="1280244" y="1829912"/>
                  <a:pt x="1294312" y="1843980"/>
                </a:cubicBezTo>
                <a:cubicBezTo>
                  <a:pt x="1248548" y="1859235"/>
                  <a:pt x="1246107" y="1850452"/>
                  <a:pt x="1223974" y="1900251"/>
                </a:cubicBezTo>
                <a:cubicBezTo>
                  <a:pt x="1211929" y="1927352"/>
                  <a:pt x="1195838" y="1984657"/>
                  <a:pt x="1195838" y="1984657"/>
                </a:cubicBezTo>
                <a:cubicBezTo>
                  <a:pt x="1200527" y="1998725"/>
                  <a:pt x="1215413" y="2013092"/>
                  <a:pt x="1209906" y="2026860"/>
                </a:cubicBezTo>
                <a:cubicBezTo>
                  <a:pt x="1203627" y="2042558"/>
                  <a:pt x="1180905" y="2044433"/>
                  <a:pt x="1167703" y="2054995"/>
                </a:cubicBezTo>
                <a:cubicBezTo>
                  <a:pt x="1157346" y="2063281"/>
                  <a:pt x="1148946" y="2073752"/>
                  <a:pt x="1139567" y="2083131"/>
                </a:cubicBezTo>
                <a:cubicBezTo>
                  <a:pt x="1153635" y="2087820"/>
                  <a:pt x="1173152" y="2085131"/>
                  <a:pt x="1181771" y="2097198"/>
                </a:cubicBezTo>
                <a:cubicBezTo>
                  <a:pt x="1199009" y="2121331"/>
                  <a:pt x="1209906" y="2181604"/>
                  <a:pt x="1209906" y="2181604"/>
                </a:cubicBezTo>
                <a:cubicBezTo>
                  <a:pt x="1205217" y="2200361"/>
                  <a:pt x="1204484" y="2220582"/>
                  <a:pt x="1195838" y="2237875"/>
                </a:cubicBezTo>
                <a:cubicBezTo>
                  <a:pt x="1189907" y="2249738"/>
                  <a:pt x="1168439" y="2252768"/>
                  <a:pt x="1167703" y="2266011"/>
                </a:cubicBezTo>
                <a:cubicBezTo>
                  <a:pt x="1163533" y="2341069"/>
                  <a:pt x="1173902" y="2416333"/>
                  <a:pt x="1181771" y="2491094"/>
                </a:cubicBezTo>
                <a:cubicBezTo>
                  <a:pt x="1183323" y="2505841"/>
                  <a:pt x="1208176" y="2525072"/>
                  <a:pt x="1195838" y="2533297"/>
                </a:cubicBezTo>
                <a:cubicBezTo>
                  <a:pt x="1189950" y="2537222"/>
                  <a:pt x="1108234" y="2508784"/>
                  <a:pt x="1097364" y="2505161"/>
                </a:cubicBezTo>
                <a:cubicBezTo>
                  <a:pt x="1078607" y="2509850"/>
                  <a:pt x="1058865" y="2511613"/>
                  <a:pt x="1041094" y="2519229"/>
                </a:cubicBezTo>
                <a:cubicBezTo>
                  <a:pt x="1025554" y="2525889"/>
                  <a:pt x="1015695" y="2545497"/>
                  <a:pt x="998891" y="2547364"/>
                </a:cubicBezTo>
                <a:cubicBezTo>
                  <a:pt x="970542" y="2550514"/>
                  <a:pt x="942620" y="2537986"/>
                  <a:pt x="914484" y="2533297"/>
                </a:cubicBezTo>
                <a:cubicBezTo>
                  <a:pt x="923863" y="2547365"/>
                  <a:pt x="935059" y="2560378"/>
                  <a:pt x="942620" y="2575500"/>
                </a:cubicBezTo>
                <a:cubicBezTo>
                  <a:pt x="960892" y="2612043"/>
                  <a:pt x="965007" y="2648864"/>
                  <a:pt x="942620" y="2688041"/>
                </a:cubicBezTo>
                <a:cubicBezTo>
                  <a:pt x="934232" y="2702721"/>
                  <a:pt x="914485" y="2706798"/>
                  <a:pt x="900417" y="2716177"/>
                </a:cubicBezTo>
                <a:cubicBezTo>
                  <a:pt x="895728" y="2702109"/>
                  <a:pt x="887634" y="2688747"/>
                  <a:pt x="886349" y="2673974"/>
                </a:cubicBezTo>
                <a:cubicBezTo>
                  <a:pt x="856732" y="2333381"/>
                  <a:pt x="904313" y="2488720"/>
                  <a:pt x="858214" y="2350417"/>
                </a:cubicBezTo>
                <a:lnTo>
                  <a:pt x="830078" y="2434823"/>
                </a:lnTo>
                <a:cubicBezTo>
                  <a:pt x="825389" y="2448891"/>
                  <a:pt x="826497" y="2466541"/>
                  <a:pt x="816011" y="2477026"/>
                </a:cubicBezTo>
                <a:cubicBezTo>
                  <a:pt x="775920" y="2517116"/>
                  <a:pt x="795232" y="2494125"/>
                  <a:pt x="759740" y="2547364"/>
                </a:cubicBezTo>
                <a:cubicBezTo>
                  <a:pt x="770148" y="2588999"/>
                  <a:pt x="792588" y="2646980"/>
                  <a:pt x="759740" y="2688041"/>
                </a:cubicBezTo>
                <a:cubicBezTo>
                  <a:pt x="750477" y="2699620"/>
                  <a:pt x="731605" y="2678663"/>
                  <a:pt x="717537" y="2673974"/>
                </a:cubicBezTo>
                <a:cubicBezTo>
                  <a:pt x="690033" y="2591464"/>
                  <a:pt x="697331" y="2632539"/>
                  <a:pt x="717537" y="2491094"/>
                </a:cubicBezTo>
                <a:cubicBezTo>
                  <a:pt x="720271" y="2471954"/>
                  <a:pt x="731604" y="2454157"/>
                  <a:pt x="731604" y="2434823"/>
                </a:cubicBezTo>
                <a:cubicBezTo>
                  <a:pt x="731604" y="2419994"/>
                  <a:pt x="726800" y="2465447"/>
                  <a:pt x="717537" y="2477026"/>
                </a:cubicBezTo>
                <a:cubicBezTo>
                  <a:pt x="706975" y="2490228"/>
                  <a:pt x="689402" y="2495783"/>
                  <a:pt x="675334" y="2505161"/>
                </a:cubicBezTo>
                <a:cubicBezTo>
                  <a:pt x="665955" y="2519229"/>
                  <a:pt x="657760" y="2534162"/>
                  <a:pt x="647198" y="2547364"/>
                </a:cubicBezTo>
                <a:cubicBezTo>
                  <a:pt x="638913" y="2557721"/>
                  <a:pt x="623257" y="2562917"/>
                  <a:pt x="619063" y="2575500"/>
                </a:cubicBezTo>
                <a:cubicBezTo>
                  <a:pt x="608578" y="2606956"/>
                  <a:pt x="609684" y="2641149"/>
                  <a:pt x="604995" y="2673974"/>
                </a:cubicBezTo>
                <a:cubicBezTo>
                  <a:pt x="595617" y="2664595"/>
                  <a:pt x="583684" y="2657211"/>
                  <a:pt x="576860" y="2645838"/>
                </a:cubicBezTo>
                <a:cubicBezTo>
                  <a:pt x="542538" y="2588633"/>
                  <a:pt x="588015" y="2614790"/>
                  <a:pt x="534657" y="2561432"/>
                </a:cubicBezTo>
                <a:cubicBezTo>
                  <a:pt x="522702" y="2549477"/>
                  <a:pt x="506522" y="2542675"/>
                  <a:pt x="492454" y="2533297"/>
                </a:cubicBezTo>
                <a:cubicBezTo>
                  <a:pt x="483075" y="2542675"/>
                  <a:pt x="477185" y="2564649"/>
                  <a:pt x="464318" y="2561432"/>
                </a:cubicBezTo>
                <a:cubicBezTo>
                  <a:pt x="444486" y="2556474"/>
                  <a:pt x="427033" y="2491781"/>
                  <a:pt x="422115" y="2477026"/>
                </a:cubicBezTo>
                <a:cubicBezTo>
                  <a:pt x="431494" y="2416066"/>
                  <a:pt x="438885" y="2354767"/>
                  <a:pt x="450251" y="2294146"/>
                </a:cubicBezTo>
                <a:cubicBezTo>
                  <a:pt x="452984" y="2279571"/>
                  <a:pt x="464318" y="2266772"/>
                  <a:pt x="464318" y="2251943"/>
                </a:cubicBezTo>
                <a:cubicBezTo>
                  <a:pt x="464318" y="2199951"/>
                  <a:pt x="445089" y="2193673"/>
                  <a:pt x="422115" y="2153469"/>
                </a:cubicBezTo>
                <a:cubicBezTo>
                  <a:pt x="395833" y="2107476"/>
                  <a:pt x="385939" y="2077096"/>
                  <a:pt x="365844" y="2026860"/>
                </a:cubicBezTo>
                <a:cubicBezTo>
                  <a:pt x="361155" y="1947143"/>
                  <a:pt x="359723" y="1867167"/>
                  <a:pt x="351777" y="1787709"/>
                </a:cubicBezTo>
                <a:cubicBezTo>
                  <a:pt x="350302" y="1772954"/>
                  <a:pt x="335612" y="1760186"/>
                  <a:pt x="337709" y="1745506"/>
                </a:cubicBezTo>
                <a:cubicBezTo>
                  <a:pt x="340675" y="1724746"/>
                  <a:pt x="356466" y="1707992"/>
                  <a:pt x="365844" y="1689235"/>
                </a:cubicBezTo>
                <a:cubicBezTo>
                  <a:pt x="361155" y="1670478"/>
                  <a:pt x="357333" y="1651483"/>
                  <a:pt x="351777" y="1632964"/>
                </a:cubicBezTo>
                <a:cubicBezTo>
                  <a:pt x="343255" y="1604557"/>
                  <a:pt x="323641" y="1548558"/>
                  <a:pt x="323641" y="1548558"/>
                </a:cubicBezTo>
                <a:cubicBezTo>
                  <a:pt x="338542" y="1459156"/>
                  <a:pt x="354242" y="1408860"/>
                  <a:pt x="323641" y="1309408"/>
                </a:cubicBezTo>
                <a:cubicBezTo>
                  <a:pt x="318669" y="1293248"/>
                  <a:pt x="295506" y="1290651"/>
                  <a:pt x="281438" y="1281272"/>
                </a:cubicBezTo>
                <a:cubicBezTo>
                  <a:pt x="272060" y="1267204"/>
                  <a:pt x="253303" y="1255976"/>
                  <a:pt x="253303" y="1239069"/>
                </a:cubicBezTo>
                <a:cubicBezTo>
                  <a:pt x="253303" y="1133796"/>
                  <a:pt x="287919" y="1153583"/>
                  <a:pt x="365844" y="1140595"/>
                </a:cubicBezTo>
                <a:cubicBezTo>
                  <a:pt x="361155" y="1126527"/>
                  <a:pt x="351777" y="1113221"/>
                  <a:pt x="351777" y="1098392"/>
                </a:cubicBezTo>
                <a:cubicBezTo>
                  <a:pt x="351777" y="1064437"/>
                  <a:pt x="368810" y="1019155"/>
                  <a:pt x="379912" y="985851"/>
                </a:cubicBezTo>
                <a:cubicBezTo>
                  <a:pt x="370534" y="976472"/>
                  <a:pt x="363968" y="962940"/>
                  <a:pt x="351777" y="957715"/>
                </a:cubicBezTo>
                <a:cubicBezTo>
                  <a:pt x="292363" y="932252"/>
                  <a:pt x="288329" y="941351"/>
                  <a:pt x="239235" y="957715"/>
                </a:cubicBezTo>
                <a:cubicBezTo>
                  <a:pt x="234546" y="971783"/>
                  <a:pt x="238430" y="993286"/>
                  <a:pt x="225167" y="999918"/>
                </a:cubicBezTo>
                <a:cubicBezTo>
                  <a:pt x="208525" y="1008239"/>
                  <a:pt x="147869" y="962454"/>
                  <a:pt x="140761" y="957715"/>
                </a:cubicBezTo>
                <a:cubicBezTo>
                  <a:pt x="150140" y="948337"/>
                  <a:pt x="158540" y="937865"/>
                  <a:pt x="168897" y="929580"/>
                </a:cubicBezTo>
                <a:cubicBezTo>
                  <a:pt x="182099" y="919018"/>
                  <a:pt x="206455" y="917701"/>
                  <a:pt x="211100" y="901444"/>
                </a:cubicBezTo>
                <a:cubicBezTo>
                  <a:pt x="217669" y="878454"/>
                  <a:pt x="200963" y="854691"/>
                  <a:pt x="197032" y="831106"/>
                </a:cubicBezTo>
                <a:cubicBezTo>
                  <a:pt x="194031" y="813102"/>
                  <a:pt x="187562" y="721537"/>
                  <a:pt x="168897" y="690429"/>
                </a:cubicBezTo>
                <a:cubicBezTo>
                  <a:pt x="162073" y="679056"/>
                  <a:pt x="152624" y="668225"/>
                  <a:pt x="140761" y="662294"/>
                </a:cubicBezTo>
                <a:cubicBezTo>
                  <a:pt x="114235" y="649031"/>
                  <a:pt x="56355" y="634158"/>
                  <a:pt x="56355" y="634158"/>
                </a:cubicBezTo>
                <a:cubicBezTo>
                  <a:pt x="17343" y="517124"/>
                  <a:pt x="76714" y="703623"/>
                  <a:pt x="28220" y="493481"/>
                </a:cubicBezTo>
                <a:cubicBezTo>
                  <a:pt x="21551" y="464583"/>
                  <a:pt x="84" y="409075"/>
                  <a:pt x="84" y="409075"/>
                </a:cubicBezTo>
                <a:cubicBezTo>
                  <a:pt x="4773" y="380940"/>
                  <a:pt x="0" y="349434"/>
                  <a:pt x="14152" y="324669"/>
                </a:cubicBezTo>
                <a:cubicBezTo>
                  <a:pt x="21509" y="311794"/>
                  <a:pt x="43639" y="318230"/>
                  <a:pt x="56355" y="310601"/>
                </a:cubicBezTo>
                <a:cubicBezTo>
                  <a:pt x="67728" y="303777"/>
                  <a:pt x="75112" y="291844"/>
                  <a:pt x="84491" y="282466"/>
                </a:cubicBezTo>
                <a:cubicBezTo>
                  <a:pt x="89180" y="254331"/>
                  <a:pt x="80740" y="220333"/>
                  <a:pt x="98558" y="198060"/>
                </a:cubicBezTo>
                <a:cubicBezTo>
                  <a:pt x="107821" y="186481"/>
                  <a:pt x="133404" y="225003"/>
                  <a:pt x="140761" y="212128"/>
                </a:cubicBezTo>
                <a:cubicBezTo>
                  <a:pt x="159518" y="179303"/>
                  <a:pt x="150140" y="137100"/>
                  <a:pt x="154829" y="99586"/>
                </a:cubicBezTo>
                <a:cubicBezTo>
                  <a:pt x="179474" y="102051"/>
                  <a:pt x="320237" y="129991"/>
                  <a:pt x="365844" y="99586"/>
                </a:cubicBezTo>
                <a:cubicBezTo>
                  <a:pt x="378182" y="91361"/>
                  <a:pt x="375223" y="71451"/>
                  <a:pt x="379912" y="57383"/>
                </a:cubicBezTo>
                <a:cubicBezTo>
                  <a:pt x="402795" y="126034"/>
                  <a:pt x="409776" y="171653"/>
                  <a:pt x="464318" y="226195"/>
                </a:cubicBezTo>
                <a:cubicBezTo>
                  <a:pt x="473697" y="235574"/>
                  <a:pt x="479871" y="250137"/>
                  <a:pt x="492454" y="254331"/>
                </a:cubicBezTo>
                <a:cubicBezTo>
                  <a:pt x="537821" y="269453"/>
                  <a:pt x="586239" y="273088"/>
                  <a:pt x="633131" y="282466"/>
                </a:cubicBezTo>
                <a:cubicBezTo>
                  <a:pt x="647199" y="296534"/>
                  <a:pt x="663771" y="308480"/>
                  <a:pt x="675334" y="324669"/>
                </a:cubicBezTo>
                <a:cubicBezTo>
                  <a:pt x="687523" y="341734"/>
                  <a:pt x="690044" y="364830"/>
                  <a:pt x="703469" y="380940"/>
                </a:cubicBezTo>
                <a:cubicBezTo>
                  <a:pt x="714293" y="393928"/>
                  <a:pt x="731604" y="399697"/>
                  <a:pt x="745672" y="409075"/>
                </a:cubicBezTo>
                <a:cubicBezTo>
                  <a:pt x="731604" y="413764"/>
                  <a:pt x="717537" y="427832"/>
                  <a:pt x="703469" y="423143"/>
                </a:cubicBezTo>
                <a:cubicBezTo>
                  <a:pt x="684595" y="416852"/>
                  <a:pt x="672301" y="397493"/>
                  <a:pt x="661266" y="380940"/>
                </a:cubicBezTo>
                <a:cubicBezTo>
                  <a:pt x="658665" y="377038"/>
                  <a:pt x="670645" y="380940"/>
                  <a:pt x="675334" y="380940"/>
                </a:cubicBezTo>
              </a:path>
            </a:pathLst>
          </a:custGeom>
          <a:blipFill>
            <a:blip r:embed="rId3" cstate="print"/>
            <a:stretch>
              <a:fillRect/>
            </a:stretch>
          </a:blip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 descr="diving_1024x768"/>
          <p:cNvSpPr>
            <a:spLocks noChangeArrowheads="1"/>
          </p:cNvSpPr>
          <p:nvPr/>
        </p:nvSpPr>
        <p:spPr bwMode="auto">
          <a:xfrm>
            <a:off x="4572000" y="1295400"/>
            <a:ext cx="4419600" cy="5334000"/>
          </a:xfrm>
          <a:prstGeom prst="roundRect">
            <a:avLst>
              <a:gd name="adj" fmla="val 28491"/>
            </a:avLst>
          </a:prstGeom>
          <a:blipFill dpi="0" rotWithShape="1">
            <a:blip r:embed="rId4" cstate="print"/>
            <a:srcRect/>
            <a:tile tx="0" ty="0" sx="100000" sy="100000" flip="none" algn="tl"/>
          </a:blip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bn-BD" sz="3200" b="1" dirty="0">
                <a:latin typeface="NikoshBAN" pitchFamily="2" charset="0"/>
                <a:cs typeface="NikoshBAN" pitchFamily="2" charset="0"/>
              </a:rPr>
              <a:t>আমরা বাঙ্গালি যতদিন বেঁচে রইব এ বাংলায় ,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sz="3200" b="1" dirty="0">
                <a:latin typeface="NikoshBAN" pitchFamily="2" charset="0"/>
                <a:cs typeface="NikoshBAN" pitchFamily="2" charset="0"/>
              </a:rPr>
              <a:t>                  স্বাধীন বাংলা ডাকবে ;মুজিব আয় ঘরে ফিরে আয় ! মুজিব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কবিতার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চরন দুটির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নিজের ভাষায়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ব্যাখা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।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2667000" cy="1143000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6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পরিচিতি 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62812" y="2743201"/>
            <a:ext cx="5181600" cy="396240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571500" marR="0" lvl="0" indent="-5715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জসীম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উদ্দিন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571500" marR="0" lvl="0" indent="-5715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bn-BD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সহ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কারী</a:t>
            </a:r>
            <a:r>
              <a:rPr kumimoji="0" lang="bn-BD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শিক্ষক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571500" marR="0" lvl="0" indent="-5715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রামপু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র </a:t>
            </a:r>
            <a:r>
              <a:rPr kumimoji="0" lang="bn-BD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BD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বিদ্যালয়,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571500" marR="0" lvl="0" indent="-5715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বুড়িচং,কুমিল্লা</a:t>
            </a:r>
            <a:r>
              <a:rPr kumimoji="0" lang="bn-BD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।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571500" marR="0" lvl="0" indent="-5715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bn-IN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মোবাইল নম্বর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: </a:t>
            </a:r>
            <a:r>
              <a:rPr kumimoji="0" lang="bn-BD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০১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715827377</a:t>
            </a:r>
            <a:r>
              <a:rPr kumimoji="0" lang="bn-BD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endParaRPr kumimoji="0" lang="bn-IN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571500" marR="0" lvl="0" indent="-5715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bn-IN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ই-মেইল</a:t>
            </a:r>
            <a:r>
              <a:rPr lang="bn-BD" sz="2800" b="1" noProof="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2400" b="1" noProof="0" dirty="0" smtClean="0">
                <a:latin typeface="NikoshBAN" pitchFamily="2" charset="0"/>
                <a:cs typeface="NikoshBAN" pitchFamily="2" charset="0"/>
              </a:rPr>
              <a:t>juddinmonipur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@gmail.com</a:t>
            </a:r>
            <a:endParaRPr kumimoji="0" lang="bn-I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2600" y="598944"/>
            <a:ext cx="3429000" cy="267765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বাংলা ১ম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( চারুপাঠ )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কবিতা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শ্রেণিঃ ৬ষ্ঠ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50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মিনিট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শিক্ষার্থীর সংখ্যা- ৬০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২1/10/২০20  </a:t>
            </a:r>
            <a:endParaRPr lang="bn-BD" sz="2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index.jpg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3505201"/>
            <a:ext cx="3429000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772400" cy="1143000"/>
          </a:xfrm>
          <a:solidFill>
            <a:schemeClr val="bg2"/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bn-BD" sz="6600" dirty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animated gif flowers images glitter 13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371601"/>
            <a:ext cx="7924800" cy="548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588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066801"/>
            <a:ext cx="3352800" cy="2819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6800" y="304800"/>
            <a:ext cx="4876800" cy="584775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BAN" pitchFamily="2" charset="0"/>
                <a:cs typeface="NikoshBAN" pitchFamily="2" charset="0"/>
              </a:rPr>
              <a:t>নিচের  ছবিগুলো লক্ষ্য কর -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bangabandhu8-290x29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733800"/>
            <a:ext cx="4495800" cy="27955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7" descr="as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990600"/>
            <a:ext cx="4267200" cy="2743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8" descr="as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3886200"/>
            <a:ext cx="3810000" cy="2514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2057400"/>
            <a:ext cx="5486400" cy="3154710"/>
          </a:xfrm>
          <a:prstGeom prst="rect">
            <a:avLst/>
          </a:prstGeom>
          <a:noFill/>
          <a:ln w="38100">
            <a:solidFill>
              <a:schemeClr val="accent2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199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মুজিব </a:t>
            </a:r>
            <a:endParaRPr lang="en-US" sz="199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609600"/>
            <a:ext cx="3733800" cy="92333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BD" sz="5400" b="1" dirty="0">
                <a:latin typeface="NikoshBAN" pitchFamily="2" charset="0"/>
                <a:cs typeface="NikoshBAN" pitchFamily="2" charset="0"/>
              </a:rPr>
              <a:t>আজকের পাঠ -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33700" y="5694078"/>
            <a:ext cx="3619500" cy="707886"/>
          </a:xfrm>
          <a:prstGeom prst="rect">
            <a:avLst/>
          </a:prstGeom>
          <a:noFill/>
          <a:ln w="38100">
            <a:solidFill>
              <a:srgbClr val="00B0F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রোক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নুজ্জা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মান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 খান 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3810000" cy="52322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/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-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981200"/>
            <a:ext cx="8458200" cy="452431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BD" sz="3600" b="1" dirty="0">
                <a:latin typeface="NikoshBAN" pitchFamily="2" charset="0"/>
                <a:cs typeface="NikoshBAN" pitchFamily="2" charset="0"/>
              </a:rPr>
              <a:t>১। কবি পরিচিতি উ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ল্লেখ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করতে পারবে 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latin typeface="NikoshBAN" pitchFamily="2" charset="0"/>
                <a:cs typeface="NikoshBAN" pitchFamily="2" charset="0"/>
              </a:rPr>
              <a:t>২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। মুজিব কবিতাটি শুদ্ধ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ভাবে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আবৃত্তি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পারবে 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latin typeface="NikoshBAN" pitchFamily="2" charset="0"/>
                <a:cs typeface="NikoshBAN" pitchFamily="2" charset="0"/>
              </a:rPr>
              <a:t>৩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। নতুন শব্দগুলো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র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পারবে 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।</a:t>
            </a:r>
            <a:endParaRPr lang="bn-BD" sz="3600" b="1" dirty="0"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bn-BD" sz="3600" b="1" dirty="0">
                <a:latin typeface="NikoshBAN" pitchFamily="2" charset="0"/>
                <a:cs typeface="NikoshBAN" pitchFamily="2" charset="0"/>
              </a:rPr>
              <a:t>৪।বাংলার প্রকৃতি ও মানুষের মনে মুজিবের  উপস্থিতি ব্যাখ্যা করতে পারবে ।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r>
              <a:rPr lang="bn-BD" dirty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304800" y="762000"/>
          <a:ext cx="85344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457200" y="228600"/>
            <a:ext cx="28194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400" b="1" dirty="0">
                <a:solidFill>
                  <a:schemeClr val="tx1"/>
                </a:solidFill>
              </a:rPr>
              <a:t>কবি পরিচিতি - 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2D7317E-ACBF-4D83-ACAC-32C803BE43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12D7317E-ACBF-4D83-ACAC-32C803BE43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EC6F522-1047-4E9B-B654-60360C372C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7EC6F522-1047-4E9B-B654-60360C372C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69EE348-8A07-4BE2-8CA2-FB5B85967F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569EE348-8A07-4BE2-8CA2-FB5B85967F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210BB32-0781-49A8-BDBF-9931C035CE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">
                                            <p:graphicEl>
                                              <a:dgm id="{0210BB32-0781-49A8-BDBF-9931C035CE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29D1B13-6D46-4F00-B2D8-FEBA75C059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E29D1B13-6D46-4F00-B2D8-FEBA75C059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B889AA9-0F15-4F39-9654-8421E46D78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">
                                            <p:graphicEl>
                                              <a:dgm id="{DB889AA9-0F15-4F39-9654-8421E46D78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FC19F3C-EB03-4C49-AC57-F41E10CFFC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7FC19F3C-EB03-4C49-AC57-F41E10CFFC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1FEBFF2-2883-4620-8FB3-FFE60BCFF5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">
                                            <p:graphicEl>
                                              <a:dgm id="{F1FEBFF2-2883-4620-8FB3-FFE60BCFF5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D605F6F-AD7F-4B90-BADF-9B2A5F7309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">
                                            <p:graphicEl>
                                              <a:dgm id="{CD605F6F-AD7F-4B90-BADF-9B2A5F7309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960732D-B056-4D56-96E9-92B223566E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">
                                            <p:graphicEl>
                                              <a:dgm id="{7960732D-B056-4D56-96E9-92B223566E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6F47407-08C2-494D-93CE-87CE975F42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">
                                            <p:graphicEl>
                                              <a:dgm id="{B6F47407-08C2-494D-93CE-87CE975F42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B8E0FA-2443-49B3-84BC-20AD6747A8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">
                                            <p:graphicEl>
                                              <a:dgm id="{EDB8E0FA-2443-49B3-84BC-20AD6747A8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511E2B5-E728-4D9A-8AAD-F9FB98C4F4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">
                                            <p:graphicEl>
                                              <a:dgm id="{2511E2B5-E728-4D9A-8AAD-F9FB98C4F4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9FCB454-AA29-46AA-86B0-9DC7F7C1CF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">
                                            <p:graphicEl>
                                              <a:dgm id="{19FCB454-AA29-46AA-86B0-9DC7F7C1CF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77B94BB-A075-4A37-BCFE-E8084C9DDC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2">
                                            <p:graphicEl>
                                              <a:dgm id="{977B94BB-A075-4A37-BCFE-E8084C9DDC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57DD76F-922A-4F4E-AE6C-C1CDCCDB1A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2">
                                            <p:graphicEl>
                                              <a:dgm id="{157DD76F-922A-4F4E-AE6C-C1CDCCDB1A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8AAB30-4594-4350-95F0-7457A39508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2">
                                            <p:graphicEl>
                                              <a:dgm id="{038AAB30-4594-4350-95F0-7457A39508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11ED6C4-B745-4ED8-B7F5-D39353163D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2">
                                            <p:graphicEl>
                                              <a:dgm id="{611ED6C4-B745-4ED8-B7F5-D39353163D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0A7A85-13BA-4452-9EEA-9A47A3F837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2">
                                            <p:graphicEl>
                                              <a:dgm id="{860A7A85-13BA-4452-9EEA-9A47A3F837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lvlOne"/>
        </p:bldSub>
      </p:bldGraphic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762000"/>
            <a:ext cx="4191000" cy="83099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>
                <a:latin typeface="NikoshBAN" pitchFamily="2" charset="0"/>
                <a:cs typeface="NikoshBAN" pitchFamily="2" charset="0"/>
              </a:rPr>
              <a:t>একক কাজ -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133600"/>
            <a:ext cx="8458200" cy="2308324"/>
          </a:xfrm>
          <a:prstGeom prst="rect">
            <a:avLst/>
          </a:prstGeom>
          <a:ln w="38100">
            <a:solidFill>
              <a:srgbClr val="FFFF00"/>
            </a:solidFill>
            <a:prstDash val="sysDash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bn-BD" sz="3600" b="1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রোক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নুজ্জা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মান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 খান এর প্রকৃত নাম কি ?  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bn-BD" sz="3600" b="1" dirty="0"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bn-BD" sz="3600" b="1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রোক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নুজ্জা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মান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 খা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ন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 পেশা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য়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  কি ছি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লেন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?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838200" y="5334000"/>
            <a:ext cx="3276600" cy="609600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2800" dirty="0">
              <a:solidFill>
                <a:schemeClr val="tx1"/>
              </a:solidFill>
            </a:endParaRPr>
          </a:p>
          <a:p>
            <a:pPr algn="ctr"/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-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দাদা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ভাই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pPr algn="ctr"/>
            <a:r>
              <a:rPr lang="bn-BD" sz="2800" b="1" dirty="0">
                <a:solidFill>
                  <a:schemeClr val="tx1"/>
                </a:solidFill>
              </a:rPr>
              <a:t>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5486400" y="5410200"/>
            <a:ext cx="3200400" cy="609600"/>
          </a:xfrm>
          <a:prstGeom prst="homePlat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lvl="0" algn="ctr"/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2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-</a:t>
            </a:r>
            <a:r>
              <a:rPr lang="bn-BD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সাংবাদি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bn-BD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lvl="0" algn="ctr"/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pPr algn="ctr"/>
            <a:r>
              <a:rPr lang="bn-BD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457200"/>
            <a:ext cx="5638800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8000" b="1" dirty="0">
                <a:ln w="11430">
                  <a:solidFill>
                    <a:schemeClr val="bg1"/>
                  </a:solidFill>
                </a:ln>
                <a:latin typeface="NikoshBAN" pitchFamily="2" charset="0"/>
                <a:cs typeface="NikoshBAN" pitchFamily="2" charset="0"/>
              </a:rPr>
              <a:t>আদর্শ পাঠ </a:t>
            </a:r>
            <a:r>
              <a:rPr lang="bn-BD" sz="8000" dirty="0">
                <a:latin typeface="NikoshBAN" pitchFamily="2" charset="0"/>
                <a:cs typeface="NikoshBAN" pitchFamily="2" charset="0"/>
              </a:rPr>
              <a:t>- </a:t>
            </a:r>
            <a:endParaRPr lang="en-US" sz="8000" b="1" dirty="0">
              <a:ln w="11430">
                <a:solidFill>
                  <a:schemeClr val="bg1"/>
                </a:solidFill>
              </a:ln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133600" y="2514600"/>
            <a:ext cx="4343400" cy="342900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05000" y="155144"/>
            <a:ext cx="4419600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7200" b="1" dirty="0">
                <a:ln w="11430">
                  <a:solidFill>
                    <a:schemeClr val="bg1"/>
                  </a:solidFill>
                </a:ln>
                <a:latin typeface="NikoshBAN" pitchFamily="2" charset="0"/>
                <a:cs typeface="NikoshBAN" pitchFamily="2" charset="0"/>
              </a:rPr>
              <a:t>সরব পাঠ </a:t>
            </a:r>
            <a:r>
              <a:rPr lang="bn-BD" sz="7200" dirty="0"/>
              <a:t>- </a:t>
            </a:r>
            <a:endParaRPr lang="en-US" sz="7200" b="1" dirty="0">
              <a:ln w="11430">
                <a:solidFill>
                  <a:schemeClr val="bg1"/>
                </a:solidFill>
              </a:ln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9800" y="5410200"/>
            <a:ext cx="2971800" cy="830997"/>
          </a:xfrm>
          <a:prstGeom prst="rect">
            <a:avLst/>
          </a:prstGeom>
          <a:noFill/>
          <a:ln w="57150" cmpd="sng">
            <a:solidFill>
              <a:schemeClr val="accent4">
                <a:lumMod val="50000"/>
              </a:schemeClr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684333-18C8-46C8-A03D-1F78A3F0B6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505130"/>
            <a:ext cx="4343400" cy="5233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79779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2029</TotalTime>
  <Words>544</Words>
  <Application>Microsoft Office PowerPoint</Application>
  <PresentationFormat>On-screen Show (4:3)</PresentationFormat>
  <Paragraphs>123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NikoshBAN</vt:lpstr>
      <vt:lpstr>Trebuchet MS</vt:lpstr>
      <vt:lpstr>Vrinda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ধন্যবাদ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Rasel</dc:creator>
  <cp:lastModifiedBy>Rasel</cp:lastModifiedBy>
  <cp:revision>164</cp:revision>
  <dcterms:created xsi:type="dcterms:W3CDTF">2019-04-20T09:03:56Z</dcterms:created>
  <dcterms:modified xsi:type="dcterms:W3CDTF">2020-10-21T04:27:00Z</dcterms:modified>
</cp:coreProperties>
</file>