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3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7" Type="http://schemas.openxmlformats.org/officeDocument/2006/relationships/image" Target="../media/image8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jpg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898" y="4472248"/>
            <a:ext cx="11593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78906" y="-194214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5994211" y="-194214"/>
            <a:ext cx="6726077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50573 -3.7037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9"/>
          <a:stretch/>
        </p:blipFill>
        <p:spPr>
          <a:xfrm>
            <a:off x="1245331" y="1545058"/>
            <a:ext cx="9894628" cy="14396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3291" y="3651466"/>
            <a:ext cx="11998709" cy="1710948"/>
            <a:chOff x="27975" y="4114800"/>
            <a:chExt cx="12192000" cy="175845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" y="4114800"/>
              <a:ext cx="12192000" cy="86783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" y="4982634"/>
              <a:ext cx="7352763" cy="89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1922631"/>
            <a:ext cx="12021519" cy="3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76" y="1217635"/>
            <a:ext cx="119750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আব্দুল্লাহ,পিতার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আমর।তিনি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জলীলুল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ক্বদর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আকাবায়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ইসলাম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খেদমত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১৭/১৮টি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কিরমানী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১৫৪০টি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৬০টি,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ইন্তেকাল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ইন্তেকাল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1274" y="464949"/>
            <a:ext cx="7780149" cy="75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826" y="216130"/>
            <a:ext cx="9453967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87" y="3572801"/>
            <a:ext cx="1187334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জাবের (রাঃ) এর জীবনী বর্ণনা করবে।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355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0692" y="216132"/>
            <a:ext cx="7140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আল্লাহ হাফেজ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555" y="0"/>
            <a:ext cx="12145445" cy="6647975"/>
            <a:chOff x="0" y="0"/>
            <a:chExt cx="12145445" cy="66479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2145445" cy="6647975"/>
              <a:chOff x="0" y="-1"/>
              <a:chExt cx="12145445" cy="66479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1"/>
                <a:ext cx="12145445" cy="6647975"/>
                <a:chOff x="0" y="-1"/>
                <a:chExt cx="12145445" cy="664797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-1"/>
                  <a:ext cx="12145445" cy="6647975"/>
                  <a:chOff x="0" y="-1"/>
                  <a:chExt cx="12145445" cy="6647975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6719140" y="-1"/>
                    <a:ext cx="5426305" cy="6647974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n-IN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IN" sz="4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শ্রেণি-দাখিল নবম-দশম</a:t>
                    </a: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0" y="0"/>
                    <a:ext cx="5636028" cy="6647974"/>
                  </a:xfrm>
                  <a:prstGeom prst="rect">
                    <a:avLst/>
                  </a:prstGeom>
                  <a:gradFill>
                    <a:gsLst>
                      <a:gs pos="54999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6600" b="1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  <a:p>
                    <a:endParaRPr lang="bn-IN" sz="88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সাইফুর রহমান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বানিয়ারগাতী মহিলা মডেল দাখিল মাদ্রাসা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যশোর সদর,যশোর।</a:t>
                    </a:r>
                    <a:endParaRPr lang="en-US" sz="4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110216" y="2806293"/>
                    <a:ext cx="6182461" cy="10353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56" b="9791"/>
                <a:stretch/>
              </p:blipFill>
              <p:spPr>
                <a:xfrm>
                  <a:off x="731520" y="1296784"/>
                  <a:ext cx="1702896" cy="2177247"/>
                </a:xfrm>
                <a:prstGeom prst="ellipse">
                  <a:avLst/>
                </a:prstGeom>
                <a:ln w="1905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348" y="0"/>
                <a:ext cx="2367466" cy="3070495"/>
              </a:xfrm>
              <a:prstGeom prst="rect">
                <a:avLst/>
              </a:prstGeom>
            </p:spPr>
          </p:pic>
        </p:grp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183" y="3070495"/>
              <a:ext cx="2715004" cy="1695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8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61" y="1725224"/>
            <a:ext cx="3975156" cy="311423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952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 প্রার্থনা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42" y="1725224"/>
            <a:ext cx="3865926" cy="31294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737353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490"/>
            <a:ext cx="1219199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463040"/>
            <a:ext cx="12191999" cy="5394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।অন্যের ঘরে প্রবেশের অনুমতির চাওয়ার বিধান কী তা বলতে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।হাদিসের শাব্দিক অনুবাদ করতে পারবে। 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 শব্দ বিশ্লেষণ করতে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4।হযরত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1455549"/>
            <a:ext cx="12021519" cy="47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97" y="0"/>
            <a:ext cx="5560753" cy="30267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" y="3495858"/>
            <a:ext cx="12018426" cy="8475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" y="4812497"/>
            <a:ext cx="12175154" cy="69499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5348439"/>
            <a:ext cx="5649106" cy="8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01" r="-414" b="109600"/>
          <a:stretch/>
        </p:blipFill>
        <p:spPr>
          <a:xfrm>
            <a:off x="0" y="0"/>
            <a:ext cx="12119956" cy="5652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89" y="3419473"/>
            <a:ext cx="333422" cy="190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28183" y="3587211"/>
            <a:ext cx="4100800" cy="1693842"/>
            <a:chOff x="8937566" y="4117741"/>
            <a:chExt cx="2628900" cy="121210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14" t="49708" r="4527" b="-5848"/>
            <a:stretch/>
          </p:blipFill>
          <p:spPr>
            <a:xfrm>
              <a:off x="8937566" y="4193941"/>
              <a:ext cx="1512916" cy="1135902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2" r="6798"/>
            <a:stretch/>
          </p:blipFill>
          <p:spPr>
            <a:xfrm>
              <a:off x="10336182" y="4117741"/>
              <a:ext cx="1230284" cy="79802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27" y="296716"/>
            <a:ext cx="3902060" cy="312275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19" y="5281053"/>
            <a:ext cx="7612609" cy="914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55" y="309117"/>
            <a:ext cx="3865926" cy="31294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5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0461" y="5182249"/>
            <a:ext cx="11951539" cy="1364534"/>
            <a:chOff x="0" y="2570495"/>
            <a:chExt cx="12192000" cy="136453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70496"/>
              <a:ext cx="5703754" cy="136453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445" y="2570495"/>
              <a:ext cx="6366555" cy="1364533"/>
            </a:xfrm>
            <a:prstGeom prst="rect">
              <a:avLst/>
            </a:prstGeom>
          </p:spPr>
        </p:pic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6"/>
          <a:stretch/>
        </p:blipFill>
        <p:spPr>
          <a:xfrm>
            <a:off x="3800411" y="3349679"/>
            <a:ext cx="3097561" cy="1436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85973"/>
            <a:ext cx="3797712" cy="28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1" r="19818"/>
          <a:stretch/>
        </p:blipFill>
        <p:spPr>
          <a:xfrm>
            <a:off x="4158527" y="3807297"/>
            <a:ext cx="2801172" cy="16234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75" y="5430699"/>
            <a:ext cx="7207876" cy="1427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76" y="0"/>
            <a:ext cx="5271123" cy="35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</TotalTime>
  <Words>209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2020-10-14T16:10:59Z</dcterms:created>
  <dcterms:modified xsi:type="dcterms:W3CDTF">2020-10-20T11:23:33Z</dcterms:modified>
</cp:coreProperties>
</file>