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E28A-7848-4062-90C0-915C48EFFB9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887CF-0F19-4554-B26C-958397B1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9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2389-E2D6-4C2F-90DC-6659383FCD1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11EE-695B-473E-8301-E4B4A2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0943" y="2773501"/>
            <a:ext cx="6814457" cy="3293209"/>
            <a:chOff x="1905000" y="3078301"/>
            <a:chExt cx="7119257" cy="3293209"/>
          </a:xfrm>
        </p:grpSpPr>
        <p:sp>
          <p:nvSpPr>
            <p:cNvPr id="23" name="Rectangle 22"/>
            <p:cNvSpPr/>
            <p:nvPr/>
          </p:nvSpPr>
          <p:spPr>
            <a:xfrm>
              <a:off x="1905000" y="3124200"/>
              <a:ext cx="7119257" cy="31242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9118" y="3078301"/>
              <a:ext cx="7085139" cy="32932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ইয়াদ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শিবালয়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বিদ্যালয়,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শিবালয়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মানিকগঞ্জ।</a:t>
              </a:r>
              <a:endPara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: ০১৭১৪-৮৩৬৬৫৩</a:t>
              </a:r>
            </a:p>
            <a:p>
              <a:pPr algn="ctr">
                <a:buNone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E-mail : eyadaliatk79@gmail.com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1472" y="585928"/>
            <a:ext cx="2678529" cy="15066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729272" y="433528"/>
            <a:ext cx="2678529" cy="15066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7637" y="501757"/>
            <a:ext cx="1165704" cy="163121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14" y="1683105"/>
            <a:ext cx="907621" cy="163121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726" y="2763406"/>
            <a:ext cx="582131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080" y="3843155"/>
            <a:ext cx="632626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6602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76602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53767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53767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39504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39504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25143"/>
            <a:ext cx="2013857" cy="16197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2465" y="429738"/>
            <a:ext cx="874278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8581" y="1611086"/>
            <a:ext cx="680716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pic>
        <p:nvPicPr>
          <p:cNvPr id="20" name="Picture 2" descr="C:\Users\intel\Desktop\5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52400"/>
            <a:ext cx="1842364" cy="25908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2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6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gladesh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686" y="0"/>
            <a:ext cx="4861316" cy="6858000"/>
          </a:xfrm>
          <a:prstGeom prst="rect">
            <a:avLst/>
          </a:prstGeom>
          <a:ln w="38100">
            <a:noFill/>
          </a:ln>
        </p:spPr>
      </p:pic>
      <p:sp>
        <p:nvSpPr>
          <p:cNvPr id="16" name="Oval 15"/>
          <p:cNvSpPr/>
          <p:nvPr/>
        </p:nvSpPr>
        <p:spPr>
          <a:xfrm>
            <a:off x="7315195" y="921653"/>
            <a:ext cx="1540328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612823" y="3040742"/>
            <a:ext cx="623207" cy="878116"/>
          </a:xfrm>
          <a:custGeom>
            <a:avLst/>
            <a:gdLst>
              <a:gd name="connsiteX0" fmla="*/ 202156 w 814071"/>
              <a:gd name="connsiteY0" fmla="*/ 372457 h 822052"/>
              <a:gd name="connsiteX1" fmla="*/ 180122 w 814071"/>
              <a:gd name="connsiteY1" fmla="*/ 405507 h 822052"/>
              <a:gd name="connsiteX2" fmla="*/ 147071 w 814071"/>
              <a:gd name="connsiteY2" fmla="*/ 394490 h 822052"/>
              <a:gd name="connsiteX3" fmla="*/ 80970 w 814071"/>
              <a:gd name="connsiteY3" fmla="*/ 405507 h 822052"/>
              <a:gd name="connsiteX4" fmla="*/ 47920 w 814071"/>
              <a:gd name="connsiteY4" fmla="*/ 416524 h 822052"/>
              <a:gd name="connsiteX5" fmla="*/ 25886 w 814071"/>
              <a:gd name="connsiteY5" fmla="*/ 383474 h 822052"/>
              <a:gd name="connsiteX6" fmla="*/ 14869 w 814071"/>
              <a:gd name="connsiteY6" fmla="*/ 240254 h 822052"/>
              <a:gd name="connsiteX7" fmla="*/ 125038 w 814071"/>
              <a:gd name="connsiteY7" fmla="*/ 185170 h 822052"/>
              <a:gd name="connsiteX8" fmla="*/ 147071 w 814071"/>
              <a:gd name="connsiteY8" fmla="*/ 141103 h 822052"/>
              <a:gd name="connsiteX9" fmla="*/ 191139 w 814071"/>
              <a:gd name="connsiteY9" fmla="*/ 119069 h 822052"/>
              <a:gd name="connsiteX10" fmla="*/ 224190 w 814071"/>
              <a:gd name="connsiteY10" fmla="*/ 130086 h 822052"/>
              <a:gd name="connsiteX11" fmla="*/ 257240 w 814071"/>
              <a:gd name="connsiteY11" fmla="*/ 119069 h 822052"/>
              <a:gd name="connsiteX12" fmla="*/ 367409 w 814071"/>
              <a:gd name="connsiteY12" fmla="*/ 108052 h 822052"/>
              <a:gd name="connsiteX13" fmla="*/ 411476 w 814071"/>
              <a:gd name="connsiteY13" fmla="*/ 52968 h 822052"/>
              <a:gd name="connsiteX14" fmla="*/ 422493 w 814071"/>
              <a:gd name="connsiteY14" fmla="*/ 8900 h 822052"/>
              <a:gd name="connsiteX15" fmla="*/ 433510 w 814071"/>
              <a:gd name="connsiteY15" fmla="*/ 41951 h 822052"/>
              <a:gd name="connsiteX16" fmla="*/ 455544 w 814071"/>
              <a:gd name="connsiteY16" fmla="*/ 86018 h 822052"/>
              <a:gd name="connsiteX17" fmla="*/ 466561 w 814071"/>
              <a:gd name="connsiteY17" fmla="*/ 207204 h 822052"/>
              <a:gd name="connsiteX18" fmla="*/ 499611 w 814071"/>
              <a:gd name="connsiteY18" fmla="*/ 240254 h 822052"/>
              <a:gd name="connsiteX19" fmla="*/ 587746 w 814071"/>
              <a:gd name="connsiteY19" fmla="*/ 328389 h 822052"/>
              <a:gd name="connsiteX20" fmla="*/ 642830 w 814071"/>
              <a:gd name="connsiteY20" fmla="*/ 405507 h 822052"/>
              <a:gd name="connsiteX21" fmla="*/ 675881 w 814071"/>
              <a:gd name="connsiteY21" fmla="*/ 416524 h 822052"/>
              <a:gd name="connsiteX22" fmla="*/ 697915 w 814071"/>
              <a:gd name="connsiteY22" fmla="*/ 449575 h 822052"/>
              <a:gd name="connsiteX23" fmla="*/ 730965 w 814071"/>
              <a:gd name="connsiteY23" fmla="*/ 493642 h 822052"/>
              <a:gd name="connsiteX24" fmla="*/ 786050 w 814071"/>
              <a:gd name="connsiteY24" fmla="*/ 702963 h 822052"/>
              <a:gd name="connsiteX25" fmla="*/ 775033 w 814071"/>
              <a:gd name="connsiteY25" fmla="*/ 813131 h 822052"/>
              <a:gd name="connsiteX26" fmla="*/ 741982 w 814071"/>
              <a:gd name="connsiteY26" fmla="*/ 802115 h 822052"/>
              <a:gd name="connsiteX27" fmla="*/ 598763 w 814071"/>
              <a:gd name="connsiteY27" fmla="*/ 769064 h 822052"/>
              <a:gd name="connsiteX28" fmla="*/ 521645 w 814071"/>
              <a:gd name="connsiteY28" fmla="*/ 758047 h 822052"/>
              <a:gd name="connsiteX29" fmla="*/ 411476 w 814071"/>
              <a:gd name="connsiteY29" fmla="*/ 724996 h 822052"/>
              <a:gd name="connsiteX30" fmla="*/ 400459 w 814071"/>
              <a:gd name="connsiteY30" fmla="*/ 636862 h 822052"/>
              <a:gd name="connsiteX31" fmla="*/ 378426 w 814071"/>
              <a:gd name="connsiteY31" fmla="*/ 592794 h 822052"/>
              <a:gd name="connsiteX32" fmla="*/ 345375 w 814071"/>
              <a:gd name="connsiteY32" fmla="*/ 493642 h 822052"/>
              <a:gd name="connsiteX33" fmla="*/ 334358 w 814071"/>
              <a:gd name="connsiteY33" fmla="*/ 460592 h 822052"/>
              <a:gd name="connsiteX34" fmla="*/ 323341 w 814071"/>
              <a:gd name="connsiteY34" fmla="*/ 416524 h 822052"/>
              <a:gd name="connsiteX35" fmla="*/ 290291 w 814071"/>
              <a:gd name="connsiteY35" fmla="*/ 383474 h 822052"/>
              <a:gd name="connsiteX36" fmla="*/ 191139 w 814071"/>
              <a:gd name="connsiteY36" fmla="*/ 328389 h 822052"/>
              <a:gd name="connsiteX37" fmla="*/ 158088 w 814071"/>
              <a:gd name="connsiteY37" fmla="*/ 449575 h 8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4071" h="822052">
                <a:moveTo>
                  <a:pt x="202156" y="372457"/>
                </a:moveTo>
                <a:cubicBezTo>
                  <a:pt x="194811" y="383474"/>
                  <a:pt x="192416" y="400590"/>
                  <a:pt x="180122" y="405507"/>
                </a:cubicBezTo>
                <a:cubicBezTo>
                  <a:pt x="169340" y="409820"/>
                  <a:pt x="158684" y="394490"/>
                  <a:pt x="147071" y="394490"/>
                </a:cubicBezTo>
                <a:cubicBezTo>
                  <a:pt x="124733" y="394490"/>
                  <a:pt x="103004" y="401835"/>
                  <a:pt x="80970" y="405507"/>
                </a:cubicBezTo>
                <a:cubicBezTo>
                  <a:pt x="69953" y="409179"/>
                  <a:pt x="58702" y="420837"/>
                  <a:pt x="47920" y="416524"/>
                </a:cubicBezTo>
                <a:cubicBezTo>
                  <a:pt x="35626" y="411607"/>
                  <a:pt x="28326" y="396488"/>
                  <a:pt x="25886" y="383474"/>
                </a:cubicBezTo>
                <a:cubicBezTo>
                  <a:pt x="17062" y="336413"/>
                  <a:pt x="18541" y="287994"/>
                  <a:pt x="14869" y="240254"/>
                </a:cubicBezTo>
                <a:cubicBezTo>
                  <a:pt x="41583" y="160113"/>
                  <a:pt x="0" y="253373"/>
                  <a:pt x="125038" y="185170"/>
                </a:cubicBezTo>
                <a:cubicBezTo>
                  <a:pt x="139455" y="177306"/>
                  <a:pt x="135458" y="152716"/>
                  <a:pt x="147071" y="141103"/>
                </a:cubicBezTo>
                <a:cubicBezTo>
                  <a:pt x="158684" y="129490"/>
                  <a:pt x="176450" y="126414"/>
                  <a:pt x="191139" y="119069"/>
                </a:cubicBezTo>
                <a:cubicBezTo>
                  <a:pt x="202156" y="122741"/>
                  <a:pt x="212577" y="130086"/>
                  <a:pt x="224190" y="130086"/>
                </a:cubicBezTo>
                <a:cubicBezTo>
                  <a:pt x="235803" y="130086"/>
                  <a:pt x="245762" y="120835"/>
                  <a:pt x="257240" y="119069"/>
                </a:cubicBezTo>
                <a:cubicBezTo>
                  <a:pt x="293717" y="113457"/>
                  <a:pt x="330686" y="111724"/>
                  <a:pt x="367409" y="108052"/>
                </a:cubicBezTo>
                <a:cubicBezTo>
                  <a:pt x="403426" y="0"/>
                  <a:pt x="345033" y="152633"/>
                  <a:pt x="411476" y="52968"/>
                </a:cubicBezTo>
                <a:cubicBezTo>
                  <a:pt x="419875" y="40370"/>
                  <a:pt x="418821" y="23589"/>
                  <a:pt x="422493" y="8900"/>
                </a:cubicBezTo>
                <a:cubicBezTo>
                  <a:pt x="426165" y="19917"/>
                  <a:pt x="428935" y="31277"/>
                  <a:pt x="433510" y="41951"/>
                </a:cubicBezTo>
                <a:cubicBezTo>
                  <a:pt x="439979" y="57046"/>
                  <a:pt x="452323" y="69914"/>
                  <a:pt x="455544" y="86018"/>
                </a:cubicBezTo>
                <a:cubicBezTo>
                  <a:pt x="463499" y="125792"/>
                  <a:pt x="455418" y="168203"/>
                  <a:pt x="466561" y="207204"/>
                </a:cubicBezTo>
                <a:cubicBezTo>
                  <a:pt x="470841" y="222184"/>
                  <a:pt x="490046" y="227956"/>
                  <a:pt x="499611" y="240254"/>
                </a:cubicBezTo>
                <a:cubicBezTo>
                  <a:pt x="567291" y="327272"/>
                  <a:pt x="510999" y="290016"/>
                  <a:pt x="587746" y="328389"/>
                </a:cubicBezTo>
                <a:cubicBezTo>
                  <a:pt x="604977" y="362852"/>
                  <a:pt x="609333" y="383176"/>
                  <a:pt x="642830" y="405507"/>
                </a:cubicBezTo>
                <a:cubicBezTo>
                  <a:pt x="652493" y="411949"/>
                  <a:pt x="664864" y="412852"/>
                  <a:pt x="675881" y="416524"/>
                </a:cubicBezTo>
                <a:cubicBezTo>
                  <a:pt x="683226" y="427541"/>
                  <a:pt x="690219" y="438801"/>
                  <a:pt x="697915" y="449575"/>
                </a:cubicBezTo>
                <a:cubicBezTo>
                  <a:pt x="708587" y="464516"/>
                  <a:pt x="726292" y="475885"/>
                  <a:pt x="730965" y="493642"/>
                </a:cubicBezTo>
                <a:cubicBezTo>
                  <a:pt x="792116" y="726015"/>
                  <a:pt x="707533" y="598274"/>
                  <a:pt x="786050" y="702963"/>
                </a:cubicBezTo>
                <a:cubicBezTo>
                  <a:pt x="799521" y="743376"/>
                  <a:pt x="814071" y="766286"/>
                  <a:pt x="775033" y="813131"/>
                </a:cubicBezTo>
                <a:cubicBezTo>
                  <a:pt x="767599" y="822052"/>
                  <a:pt x="752999" y="805787"/>
                  <a:pt x="741982" y="802115"/>
                </a:cubicBezTo>
                <a:cubicBezTo>
                  <a:pt x="676802" y="758660"/>
                  <a:pt x="726071" y="784042"/>
                  <a:pt x="598763" y="769064"/>
                </a:cubicBezTo>
                <a:cubicBezTo>
                  <a:pt x="572974" y="766030"/>
                  <a:pt x="547036" y="763488"/>
                  <a:pt x="521645" y="758047"/>
                </a:cubicBezTo>
                <a:cubicBezTo>
                  <a:pt x="486333" y="750480"/>
                  <a:pt x="446880" y="736797"/>
                  <a:pt x="411476" y="724996"/>
                </a:cubicBezTo>
                <a:cubicBezTo>
                  <a:pt x="407804" y="695618"/>
                  <a:pt x="407640" y="665585"/>
                  <a:pt x="400459" y="636862"/>
                </a:cubicBezTo>
                <a:cubicBezTo>
                  <a:pt x="396476" y="620929"/>
                  <a:pt x="384321" y="608122"/>
                  <a:pt x="378426" y="592794"/>
                </a:cubicBezTo>
                <a:cubicBezTo>
                  <a:pt x="365920" y="560278"/>
                  <a:pt x="356392" y="526693"/>
                  <a:pt x="345375" y="493642"/>
                </a:cubicBezTo>
                <a:cubicBezTo>
                  <a:pt x="341703" y="482625"/>
                  <a:pt x="337174" y="471858"/>
                  <a:pt x="334358" y="460592"/>
                </a:cubicBezTo>
                <a:cubicBezTo>
                  <a:pt x="330686" y="445903"/>
                  <a:pt x="330853" y="429670"/>
                  <a:pt x="323341" y="416524"/>
                </a:cubicBezTo>
                <a:cubicBezTo>
                  <a:pt x="315611" y="402997"/>
                  <a:pt x="302589" y="393039"/>
                  <a:pt x="290291" y="383474"/>
                </a:cubicBezTo>
                <a:cubicBezTo>
                  <a:pt x="233467" y="339278"/>
                  <a:pt x="241007" y="345012"/>
                  <a:pt x="191139" y="328389"/>
                </a:cubicBezTo>
                <a:cubicBezTo>
                  <a:pt x="137314" y="382214"/>
                  <a:pt x="158088" y="345860"/>
                  <a:pt x="158088" y="44957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199" y="489858"/>
            <a:ext cx="394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</a:t>
            </a:r>
          </a:p>
          <a:p>
            <a:r>
              <a:rPr lang="bn-IN" sz="36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ময়নামতি</a:t>
            </a:r>
            <a:endParaRPr lang="en-US" sz="36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502229" y="-21774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1605643" y="0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698172" y="-36282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819898" y="-6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912427" y="7254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015842" y="0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1543"/>
            <a:ext cx="1513115" cy="1227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29" y="5630108"/>
            <a:ext cx="2068286" cy="1227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1162" y="2307771"/>
            <a:ext cx="702611" cy="39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28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37454" y="249313"/>
            <a:ext cx="2057400" cy="230832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পাঠ্যবইয়ের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সমন্বয়</a:t>
            </a:r>
            <a:endParaRPr lang="en-US" sz="48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87085" y="2118047"/>
            <a:ext cx="2373086" cy="4942403"/>
          </a:xfrm>
          <a:prstGeom prst="parallelogram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</a:t>
            </a:r>
            <a:r>
              <a:rPr lang="bn-IN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24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পাঠ্যাংশ 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টুকু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নীরবে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পড়ো</a:t>
            </a:r>
            <a:r>
              <a:rPr lang="bn-IN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4"/>
          <a:stretch/>
        </p:blipFill>
        <p:spPr bwMode="auto">
          <a:xfrm>
            <a:off x="3102428" y="159655"/>
            <a:ext cx="5917965" cy="650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771"/>
            <a:ext cx="2808515" cy="1997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999015" y="0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819379" y="8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911908" y="-7246"/>
            <a:ext cx="5442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454" y="249313"/>
            <a:ext cx="2057400" cy="230832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পাঠ্যবইয়ের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সমন্বয়</a:t>
            </a:r>
            <a:endParaRPr lang="en-US" sz="48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87085" y="2118047"/>
            <a:ext cx="2373086" cy="4942403"/>
          </a:xfrm>
          <a:prstGeom prst="parallelogram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</a:t>
            </a:r>
            <a:r>
              <a:rPr lang="bn-IN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24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পাঠ্যাংশ 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টুকু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নীরবে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পড়ো</a:t>
            </a:r>
            <a:r>
              <a:rPr lang="bn-IN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771"/>
            <a:ext cx="2808515" cy="1997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999015" y="0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819379" y="8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911908" y="-7246"/>
            <a:ext cx="5442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2" y="58057"/>
            <a:ext cx="5998030" cy="6676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75848" y="2336809"/>
          <a:ext cx="5638810" cy="2307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5"/>
                <a:gridCol w="2819405"/>
              </a:tblGrid>
              <a:tr h="748913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IN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পাহাড়পুর</a:t>
                      </a:r>
                      <a:endPara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</a:t>
                      </a:r>
                      <a:r>
                        <a:rPr lang="bn-IN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bn-IN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ময়নামতি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1347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573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1" y="928915"/>
            <a:ext cx="546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পাহাড়পুর ও ময়নামতির দুটি করে নিদর্শনের নাম লিখঃ</a:t>
            </a:r>
            <a:endParaRPr lang="en-US" sz="36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986664" y="0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1785256" y="8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888671" y="-7246"/>
            <a:ext cx="5442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9133115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23" y="29028"/>
            <a:ext cx="1426414" cy="1908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55478" y="249647"/>
            <a:ext cx="1901885" cy="143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9496" y="1732895"/>
            <a:ext cx="58213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6600" b="1" dirty="0">
              <a:ln/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209" y="487789"/>
            <a:ext cx="87427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6600" b="1" dirty="0">
              <a:ln/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781" y="1233712"/>
            <a:ext cx="68071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sz="6000" b="1" dirty="0">
              <a:ln/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8704" y="4323687"/>
            <a:ext cx="58213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6600" b="1" dirty="0">
              <a:ln/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4149" y="3822936"/>
            <a:ext cx="58213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sz="6000" b="1" dirty="0">
              <a:ln/>
              <a:solidFill>
                <a:srgbClr val="00B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02">
            <a:off x="371169" y="2778096"/>
            <a:ext cx="653142" cy="34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1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48" y="1305105"/>
            <a:ext cx="53721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u="sng" dirty="0">
              <a:ln w="5080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2674" y="2691120"/>
            <a:ext cx="53721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n w="50800"/>
                <a:latin typeface="NikoshBAN" pitchFamily="2" charset="0"/>
                <a:cs typeface="NikoshBAN" pitchFamily="2" charset="0"/>
              </a:rPr>
              <a:t>পাহাড়পুড়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50800"/>
                <a:latin typeface="NikoshBAN" pitchFamily="2" charset="0"/>
                <a:cs typeface="NikoshBAN" pitchFamily="2" charset="0"/>
              </a:rPr>
              <a:t> কোন জেলায় অবস্থিত?</a:t>
            </a:r>
            <a:endParaRPr lang="en-US" sz="36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4793" y="3446594"/>
            <a:ext cx="1371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9681" y="3461108"/>
            <a:ext cx="1371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রাজবাড়ি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4565" y="3490129"/>
            <a:ext cx="1371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নওগাঁ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9336" y="3490126"/>
            <a:ext cx="1371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9204" y="285463"/>
            <a:ext cx="317586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6000" b="1" dirty="0">
              <a:ln w="5080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6565" y="412465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6565" y="408835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6565" y="412465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2864" y="4512210"/>
            <a:ext cx="47543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726" y="2763406"/>
            <a:ext cx="582131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080" y="3843155"/>
            <a:ext cx="632626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465" y="429738"/>
            <a:ext cx="874278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66967" y="0"/>
            <a:ext cx="3428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67114" y="-7254"/>
            <a:ext cx="10287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50582" y="6"/>
            <a:ext cx="16432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38" y="1799773"/>
            <a:ext cx="68071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772"/>
            <a:ext cx="9133115" cy="20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0" grpId="0"/>
      <p:bldP spid="21" grpId="0"/>
      <p:bldP spid="22" grpId="0"/>
      <p:bldP spid="24" grpId="0" animBg="1"/>
      <p:bldP spid="25" grpId="0" animBg="1"/>
      <p:bldP spid="26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7188" y="1609904"/>
            <a:ext cx="53721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u="sng" dirty="0">
              <a:ln w="5080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2155" y="2284725"/>
            <a:ext cx="60619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n w="50800"/>
                <a:latin typeface="NikoshBAN" pitchFamily="2" charset="0"/>
                <a:cs typeface="NikoshBAN" pitchFamily="2" charset="0"/>
              </a:rPr>
              <a:t>সোমপুর বিহারের উচ্চতা কত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6672" y="2996648"/>
            <a:ext cx="19077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২৫ মিটার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791" y="3635273"/>
            <a:ext cx="191860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২৬ মিটার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0320" y="2996642"/>
            <a:ext cx="198387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২৪ মিটার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2048" y="3606244"/>
            <a:ext cx="25717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২৩ মিটার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2927" y="282985"/>
            <a:ext cx="317586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6000" b="1" dirty="0">
              <a:ln w="5080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0289" y="40998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0289" y="40635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0289" y="40998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6149" y="4352552"/>
            <a:ext cx="542925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726" y="2763406"/>
            <a:ext cx="582131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4080" y="3843155"/>
            <a:ext cx="632626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465" y="429738"/>
            <a:ext cx="874278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8581" y="1698170"/>
            <a:ext cx="68071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endParaRPr lang="en-US" sz="8800" b="1" dirty="0">
              <a:ln/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6967" y="0"/>
            <a:ext cx="3428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7114" y="-7254"/>
            <a:ext cx="10287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50582" y="6"/>
            <a:ext cx="16432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772"/>
            <a:ext cx="9133115" cy="20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2477" y="1842135"/>
            <a:ext cx="53721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u="sng" dirty="0">
              <a:ln w="5080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6559" y="2502436"/>
            <a:ext cx="661884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 smtClean="0">
                <a:ln w="50800"/>
                <a:latin typeface="NikoshBAN" pitchFamily="2" charset="0"/>
                <a:cs typeface="NikoshBAN" pitchFamily="2" charset="0"/>
              </a:rPr>
              <a:t>বৌদ্ধ সভ্যতার অন্যতম কেন্দ্র কোথায় ছিল?</a:t>
            </a:r>
            <a:endParaRPr lang="en-US" sz="36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9304" y="3852988"/>
            <a:ext cx="22250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1244" y="3199844"/>
            <a:ext cx="22577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সোনারগাঁ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0168" y="3156303"/>
            <a:ext cx="1959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3810000"/>
            <a:ext cx="211623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ঘ)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 পাহাড়পুর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2927" y="282985"/>
            <a:ext cx="317586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6000" b="1" dirty="0">
              <a:ln w="5080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0289" y="40998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0289" y="40635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0289" y="40998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4648200"/>
            <a:ext cx="3962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726" y="2763406"/>
            <a:ext cx="582131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080" y="3843155"/>
            <a:ext cx="632626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465" y="429738"/>
            <a:ext cx="874278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581" y="1611086"/>
            <a:ext cx="68071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9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endParaRPr lang="en-US" sz="9600" b="1" dirty="0">
              <a:ln/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6228" y="0"/>
            <a:ext cx="10287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39697" y="0"/>
            <a:ext cx="16432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66967" y="0"/>
            <a:ext cx="3428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9133115" cy="15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2477" y="1842135"/>
            <a:ext cx="53721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u="sng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u="sng" dirty="0">
              <a:ln w="5080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6559" y="2502436"/>
            <a:ext cx="60619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dirty="0" smtClean="0">
                <a:ln w="50800"/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n w="50800"/>
                <a:latin typeface="NikoshBAN" pitchFamily="2" charset="0"/>
                <a:cs typeface="NikoshBAN" pitchFamily="2" charset="0"/>
              </a:rPr>
              <a:t>ময়নামতির স্বামীর নাম কী?</a:t>
            </a:r>
            <a:endParaRPr lang="en-US" sz="36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7531" y="3127272"/>
            <a:ext cx="176789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রাজা বণিক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1245" y="3199844"/>
            <a:ext cx="1371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রাজা রাম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4769" y="3794932"/>
            <a:ext cx="214448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রাজা মাণিক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761" y="3751388"/>
            <a:ext cx="174612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ln w="50800"/>
                <a:latin typeface="NikoshBAN" pitchFamily="2" charset="0"/>
                <a:cs typeface="NikoshBAN" pitchFamily="2" charset="0"/>
              </a:rPr>
              <a:t> রাজা গোপাল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2927" y="282985"/>
            <a:ext cx="317586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6000" b="1" dirty="0">
              <a:ln w="5080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0289" y="40998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0289" y="40635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0289" y="409987"/>
            <a:ext cx="3130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3236" y="4483183"/>
            <a:ext cx="542925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2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726" y="2763406"/>
            <a:ext cx="582131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080" y="3843155"/>
            <a:ext cx="632626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465" y="429738"/>
            <a:ext cx="874278" cy="16596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581" y="1611086"/>
            <a:ext cx="68071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6228" y="0"/>
            <a:ext cx="10287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39697" y="0"/>
            <a:ext cx="16432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66967" y="0"/>
            <a:ext cx="3428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772"/>
            <a:ext cx="9133115" cy="20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313" y="81621"/>
            <a:ext cx="199208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পরিকল্পিত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49" y="14514"/>
            <a:ext cx="2798302" cy="3744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00357" y="0"/>
            <a:ext cx="3428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0504" y="-7254"/>
            <a:ext cx="10287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3971" y="6"/>
            <a:ext cx="16432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4929" y="28956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 স্থানে শিক্ষাসফরে যাওয়ার প্রয়োজনীয়তা সম্পর্কে লিখে আনবে।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858"/>
            <a:ext cx="9144000" cy="1923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18"/>
            <a:ext cx="2130025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75960" y="2763406"/>
            <a:ext cx="58213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8800" b="1" dirty="0">
              <a:ln/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6598" y="3596415"/>
            <a:ext cx="63262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6602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76602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53767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53767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39504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39504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58" y="762000"/>
            <a:ext cx="3255370" cy="40285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5579" y="1068367"/>
            <a:ext cx="87427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4000" b="1" dirty="0">
              <a:ln/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26975" y="1959433"/>
            <a:ext cx="68071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858"/>
            <a:ext cx="9144000" cy="192314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823858" y="3780941"/>
            <a:ext cx="94469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pic>
        <p:nvPicPr>
          <p:cNvPr id="37" name="Picture 36" descr="red-flowers-animated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529" y="1190159"/>
            <a:ext cx="1197301" cy="467360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686800" y="4245431"/>
            <a:ext cx="457200" cy="380999"/>
            <a:chOff x="3576937" y="2470245"/>
            <a:chExt cx="2249876" cy="1958191"/>
          </a:xfrm>
        </p:grpSpPr>
        <p:sp>
          <p:nvSpPr>
            <p:cNvPr id="39" name="Freeform 38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19799" y="5304973"/>
            <a:ext cx="457200" cy="380999"/>
            <a:chOff x="3576937" y="2470245"/>
            <a:chExt cx="2249876" cy="1958191"/>
          </a:xfrm>
        </p:grpSpPr>
        <p:sp>
          <p:nvSpPr>
            <p:cNvPr id="42" name="Freeform 41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2-www.ward2u.com-bi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524000"/>
            <a:ext cx="1699644" cy="214811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8629650" y="6048829"/>
            <a:ext cx="514350" cy="304801"/>
            <a:chOff x="3576937" y="2470245"/>
            <a:chExt cx="2249876" cy="1958191"/>
          </a:xfrm>
        </p:grpSpPr>
        <p:sp>
          <p:nvSpPr>
            <p:cNvPr id="46" name="Freeform 45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51615" y="5805714"/>
            <a:ext cx="514350" cy="304801"/>
            <a:chOff x="3576937" y="2470245"/>
            <a:chExt cx="2249876" cy="1958191"/>
          </a:xfrm>
        </p:grpSpPr>
        <p:sp>
          <p:nvSpPr>
            <p:cNvPr id="49" name="Freeform 48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5 0.12694 L -0.73568 -0.5905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-359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482 0.00833 L -0.44166 -0.23792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1.38728E-6 L -0.73386 -0.50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0" y="-251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358 0.01502 L -0.31732 -0.172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6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58" y="81626"/>
            <a:ext cx="191452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2362200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 পরিচয়।</a:t>
            </a:r>
          </a:p>
          <a:p>
            <a:pPr algn="ctr"/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বাংলাদেশের ঐতিহাসিক</a:t>
            </a:r>
            <a:endParaRPr lang="en-US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 ও নিদর্শন।</a:t>
            </a:r>
          </a:p>
          <a:p>
            <a:pPr algn="ctr"/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পাহাড়পুর ও ময়নামতি।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0631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573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21630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3023" y="2767741"/>
            <a:ext cx="4313464" cy="15066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86726" y="315775"/>
            <a:ext cx="2436765" cy="183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85" y="0"/>
            <a:ext cx="1827574" cy="244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8354786" y="1999343"/>
            <a:ext cx="514350" cy="304801"/>
            <a:chOff x="3576937" y="2470245"/>
            <a:chExt cx="2249876" cy="1958191"/>
          </a:xfrm>
        </p:grpSpPr>
        <p:sp>
          <p:nvSpPr>
            <p:cNvPr id="18" name="Freeform 17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5791200"/>
            <a:ext cx="514350" cy="304801"/>
            <a:chOff x="3576937" y="2470245"/>
            <a:chExt cx="2249876" cy="1958191"/>
          </a:xfrm>
        </p:grpSpPr>
        <p:sp>
          <p:nvSpPr>
            <p:cNvPr id="21" name="Freeform 20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12421" y="5776688"/>
            <a:ext cx="514350" cy="380999"/>
            <a:chOff x="3576937" y="2470245"/>
            <a:chExt cx="2249876" cy="1958191"/>
          </a:xfrm>
        </p:grpSpPr>
        <p:sp>
          <p:nvSpPr>
            <p:cNvPr id="24" name="Freeform 23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53400" y="4201887"/>
            <a:ext cx="457200" cy="380999"/>
            <a:chOff x="3576937" y="2470245"/>
            <a:chExt cx="2249876" cy="1958191"/>
          </a:xfrm>
        </p:grpSpPr>
        <p:sp>
          <p:nvSpPr>
            <p:cNvPr id="27" name="Freeform 26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858"/>
            <a:ext cx="9144000" cy="14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33 0.00555 L -0.7875 -0.177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8" y="-91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0.01111 L -0.79583 -0.2442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127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85014E-8 L -0.75833 -0.1332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53469E-6 L -0.775 -0.4662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57716" y="2765957"/>
            <a:ext cx="6041571" cy="1239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১৫.২.১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কয়েকটি ঐতিহাসিক নিদর্শন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(পাহাড়পুর ময়নামতি) সম্পর্কে বলতে পারবে ।</a:t>
            </a:r>
          </a:p>
          <a:p>
            <a:pPr algn="just"/>
            <a:endParaRPr lang="en-US" sz="105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১৫.২.২ বাংলাদেশের কয়েকটি ঐতিহাসিক নিদর্শন(পাহাড়পুর ময়নামতি) সম্পর্কে লিখতে পারবে ।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4601" y="3316542"/>
            <a:ext cx="6041571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" y="23568"/>
            <a:ext cx="190500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7344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6072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6577" y="0"/>
            <a:ext cx="1028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082" y="-7254"/>
            <a:ext cx="1290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8543" y="0"/>
            <a:ext cx="13711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36579" y="0"/>
            <a:ext cx="1028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787" y="29028"/>
            <a:ext cx="1426414" cy="1908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55478" y="264161"/>
            <a:ext cx="1901885" cy="143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7848600" y="1143000"/>
            <a:ext cx="736463" cy="567311"/>
            <a:chOff x="731858" y="-700144"/>
            <a:chExt cx="3221444" cy="3644686"/>
          </a:xfrm>
        </p:grpSpPr>
        <p:sp>
          <p:nvSpPr>
            <p:cNvPr id="21" name="Freeform 20"/>
            <p:cNvSpPr/>
            <p:nvPr/>
          </p:nvSpPr>
          <p:spPr>
            <a:xfrm>
              <a:off x="731858" y="-700144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08915" y="6320972"/>
            <a:ext cx="514350" cy="304801"/>
            <a:chOff x="3576937" y="2470245"/>
            <a:chExt cx="2249876" cy="1958191"/>
          </a:xfrm>
        </p:grpSpPr>
        <p:sp>
          <p:nvSpPr>
            <p:cNvPr id="25" name="Freeform 24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57994" y="6284686"/>
            <a:ext cx="514350" cy="380999"/>
            <a:chOff x="3576937" y="2470245"/>
            <a:chExt cx="2249876" cy="1958191"/>
          </a:xfrm>
        </p:grpSpPr>
        <p:sp>
          <p:nvSpPr>
            <p:cNvPr id="28" name="Freeform 27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86800" y="6001658"/>
            <a:ext cx="457200" cy="380999"/>
            <a:chOff x="3576937" y="2470245"/>
            <a:chExt cx="2249876" cy="1958191"/>
          </a:xfrm>
        </p:grpSpPr>
        <p:sp>
          <p:nvSpPr>
            <p:cNvPr id="32" name="Freeform 31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4052"/>
            <a:ext cx="9144000" cy="1793948"/>
          </a:xfrm>
          <a:prstGeom prst="rect">
            <a:avLst/>
          </a:prstGeom>
        </p:spPr>
      </p:pic>
      <p:pic>
        <p:nvPicPr>
          <p:cNvPr id="35" name="Picture 34" descr="red-flowers-animated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842" y="1785259"/>
            <a:ext cx="1446913" cy="34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33 0.00555 L -0.7875 -0.177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8" y="-91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0.01111 L -0.79583 -0.24421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1276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85014E-8 L -0.75833 -0.13321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53469E-6 L -0.775 -0.4662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10" grpId="0" animBg="1"/>
      <p:bldP spid="9" grpId="0" animBg="1"/>
      <p:bldP spid="14" grpId="0" animBg="1"/>
      <p:bldP spid="16" grpId="0" animBg="1"/>
      <p:bldP spid="15" grpId="0" animBg="1"/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2012-11-24 15.31.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944" y="377370"/>
            <a:ext cx="3350079" cy="2264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10679803_883866214981468_329877497521414573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17289"/>
            <a:ext cx="3385458" cy="2204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639454"/>
            <a:ext cx="3363553" cy="2286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index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986" y="3675742"/>
            <a:ext cx="3456214" cy="2301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444343" y="2761342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236" y="2801256"/>
            <a:ext cx="18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8120" y="6211670"/>
            <a:ext cx="235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17C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সোনারগাঁও</a:t>
            </a:r>
            <a:endParaRPr lang="en-US" sz="3600" dirty="0">
              <a:solidFill>
                <a:srgbClr val="17C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6150114"/>
            <a:ext cx="3137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মঞ্জিল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7636" y="661957"/>
            <a:ext cx="34290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</a:t>
            </a:r>
          </a:p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</a:p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</a:p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</a:p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ar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628" y="1103085"/>
            <a:ext cx="2861496" cy="362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aharp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2026" y="1074058"/>
            <a:ext cx="2717800" cy="3614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aharpu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745" y="1073906"/>
            <a:ext cx="2860760" cy="3730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93511" y="188685"/>
            <a:ext cx="470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দেখছি?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7178" y="4953000"/>
            <a:ext cx="385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পাহাড়পুরের বিভিন্ন ছবি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5628382"/>
            <a:ext cx="832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পাহাড়পুর রাজশাহী বিভাগের নওগাঁ জেলায় 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এখানে ২৪ মিটার উঁচু গড় রয়েছে, এটি ‘সোমপুর মহাবিহার’ নামেও পরিচিত। </a:t>
            </a:r>
          </a:p>
        </p:txBody>
      </p:sp>
    </p:spTree>
    <p:extLst>
      <p:ext uri="{BB962C8B-B14F-4D97-AF65-F5344CB8AC3E}">
        <p14:creationId xmlns:p14="http://schemas.microsoft.com/office/powerpoint/2010/main" val="35204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1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2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_bronze_figure_of_maitreya_northeastern_india_pala_period_12th_centur_d5417085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1371" y="1698151"/>
            <a:ext cx="2085447" cy="400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s238476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914" y="1596552"/>
            <a:ext cx="1817915" cy="400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572_william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8253" y="1669144"/>
            <a:ext cx="187105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j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0428" y="1551648"/>
            <a:ext cx="1775732" cy="406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2400" y="581658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পাহাড়পুরের অন্যতম নিদর্শন টেরাকোটা ও জীবজন্তুর মূর্তি।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0579" y="588215"/>
            <a:ext cx="4209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দেখছি?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6" y="14514"/>
            <a:ext cx="1507613" cy="20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609096" y="4818739"/>
            <a:ext cx="1507613" cy="20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4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230" y="28034"/>
            <a:ext cx="5502728" cy="682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7271656" y="555171"/>
            <a:ext cx="1872343" cy="91077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28157" y="1643743"/>
            <a:ext cx="669472" cy="838200"/>
          </a:xfrm>
          <a:custGeom>
            <a:avLst/>
            <a:gdLst>
              <a:gd name="connsiteX0" fmla="*/ 432453 w 698572"/>
              <a:gd name="connsiteY0" fmla="*/ 37488 h 742568"/>
              <a:gd name="connsiteX1" fmla="*/ 454486 w 698572"/>
              <a:gd name="connsiteY1" fmla="*/ 136640 h 742568"/>
              <a:gd name="connsiteX2" fmla="*/ 476520 w 698572"/>
              <a:gd name="connsiteY2" fmla="*/ 169690 h 742568"/>
              <a:gd name="connsiteX3" fmla="*/ 520588 w 698572"/>
              <a:gd name="connsiteY3" fmla="*/ 191724 h 742568"/>
              <a:gd name="connsiteX4" fmla="*/ 542621 w 698572"/>
              <a:gd name="connsiteY4" fmla="*/ 268842 h 742568"/>
              <a:gd name="connsiteX5" fmla="*/ 531605 w 698572"/>
              <a:gd name="connsiteY5" fmla="*/ 412061 h 742568"/>
              <a:gd name="connsiteX6" fmla="*/ 542621 w 698572"/>
              <a:gd name="connsiteY6" fmla="*/ 489180 h 742568"/>
              <a:gd name="connsiteX7" fmla="*/ 586689 w 698572"/>
              <a:gd name="connsiteY7" fmla="*/ 478163 h 742568"/>
              <a:gd name="connsiteX8" fmla="*/ 597706 w 698572"/>
              <a:gd name="connsiteY8" fmla="*/ 522230 h 742568"/>
              <a:gd name="connsiteX9" fmla="*/ 674824 w 698572"/>
              <a:gd name="connsiteY9" fmla="*/ 533247 h 742568"/>
              <a:gd name="connsiteX10" fmla="*/ 652790 w 698572"/>
              <a:gd name="connsiteY10" fmla="*/ 588331 h 742568"/>
              <a:gd name="connsiteX11" fmla="*/ 641773 w 698572"/>
              <a:gd name="connsiteY11" fmla="*/ 643416 h 742568"/>
              <a:gd name="connsiteX12" fmla="*/ 630756 w 698572"/>
              <a:gd name="connsiteY12" fmla="*/ 742568 h 742568"/>
              <a:gd name="connsiteX13" fmla="*/ 597706 w 698572"/>
              <a:gd name="connsiteY13" fmla="*/ 720534 h 742568"/>
              <a:gd name="connsiteX14" fmla="*/ 553638 w 698572"/>
              <a:gd name="connsiteY14" fmla="*/ 687483 h 742568"/>
              <a:gd name="connsiteX15" fmla="*/ 465503 w 698572"/>
              <a:gd name="connsiteY15" fmla="*/ 665449 h 742568"/>
              <a:gd name="connsiteX16" fmla="*/ 454486 w 698572"/>
              <a:gd name="connsiteY16" fmla="*/ 632399 h 742568"/>
              <a:gd name="connsiteX17" fmla="*/ 388385 w 698572"/>
              <a:gd name="connsiteY17" fmla="*/ 610365 h 742568"/>
              <a:gd name="connsiteX18" fmla="*/ 355335 w 698572"/>
              <a:gd name="connsiteY18" fmla="*/ 588331 h 742568"/>
              <a:gd name="connsiteX19" fmla="*/ 267200 w 698572"/>
              <a:gd name="connsiteY19" fmla="*/ 610365 h 742568"/>
              <a:gd name="connsiteX20" fmla="*/ 245166 w 698572"/>
              <a:gd name="connsiteY20" fmla="*/ 643416 h 742568"/>
              <a:gd name="connsiteX21" fmla="*/ 168048 w 698572"/>
              <a:gd name="connsiteY21" fmla="*/ 643416 h 742568"/>
              <a:gd name="connsiteX22" fmla="*/ 134997 w 698572"/>
              <a:gd name="connsiteY22" fmla="*/ 621382 h 742568"/>
              <a:gd name="connsiteX23" fmla="*/ 79913 w 698572"/>
              <a:gd name="connsiteY23" fmla="*/ 599348 h 742568"/>
              <a:gd name="connsiteX24" fmla="*/ 57879 w 698572"/>
              <a:gd name="connsiteY24" fmla="*/ 555281 h 742568"/>
              <a:gd name="connsiteX25" fmla="*/ 46862 w 698572"/>
              <a:gd name="connsiteY25" fmla="*/ 478163 h 742568"/>
              <a:gd name="connsiteX26" fmla="*/ 13812 w 698572"/>
              <a:gd name="connsiteY26" fmla="*/ 246808 h 742568"/>
              <a:gd name="connsiteX27" fmla="*/ 35846 w 698572"/>
              <a:gd name="connsiteY27" fmla="*/ 26471 h 742568"/>
              <a:gd name="connsiteX28" fmla="*/ 123980 w 698572"/>
              <a:gd name="connsiteY28" fmla="*/ 48505 h 742568"/>
              <a:gd name="connsiteX29" fmla="*/ 157031 w 698572"/>
              <a:gd name="connsiteY29" fmla="*/ 70539 h 742568"/>
              <a:gd name="connsiteX30" fmla="*/ 245166 w 698572"/>
              <a:gd name="connsiteY30" fmla="*/ 48505 h 742568"/>
              <a:gd name="connsiteX31" fmla="*/ 333301 w 698572"/>
              <a:gd name="connsiteY31" fmla="*/ 37488 h 742568"/>
              <a:gd name="connsiteX32" fmla="*/ 410419 w 698572"/>
              <a:gd name="connsiteY32" fmla="*/ 37488 h 742568"/>
              <a:gd name="connsiteX33" fmla="*/ 432453 w 698572"/>
              <a:gd name="connsiteY33" fmla="*/ 81555 h 742568"/>
              <a:gd name="connsiteX34" fmla="*/ 443470 w 698572"/>
              <a:gd name="connsiteY34" fmla="*/ 169690 h 742568"/>
              <a:gd name="connsiteX35" fmla="*/ 531605 w 698572"/>
              <a:gd name="connsiteY35" fmla="*/ 180707 h 742568"/>
              <a:gd name="connsiteX36" fmla="*/ 542621 w 698572"/>
              <a:gd name="connsiteY36" fmla="*/ 213758 h 742568"/>
              <a:gd name="connsiteX37" fmla="*/ 509571 w 698572"/>
              <a:gd name="connsiteY37" fmla="*/ 213758 h 74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8572" h="742568">
                <a:moveTo>
                  <a:pt x="432453" y="37488"/>
                </a:moveTo>
                <a:cubicBezTo>
                  <a:pt x="436683" y="62867"/>
                  <a:pt x="440928" y="109523"/>
                  <a:pt x="454486" y="136640"/>
                </a:cubicBezTo>
                <a:cubicBezTo>
                  <a:pt x="460407" y="148483"/>
                  <a:pt x="466348" y="161214"/>
                  <a:pt x="476520" y="169690"/>
                </a:cubicBezTo>
                <a:cubicBezTo>
                  <a:pt x="489137" y="180204"/>
                  <a:pt x="505899" y="184379"/>
                  <a:pt x="520588" y="191724"/>
                </a:cubicBezTo>
                <a:cubicBezTo>
                  <a:pt x="525784" y="207311"/>
                  <a:pt x="542621" y="255006"/>
                  <a:pt x="542621" y="268842"/>
                </a:cubicBezTo>
                <a:cubicBezTo>
                  <a:pt x="542621" y="316723"/>
                  <a:pt x="535277" y="364321"/>
                  <a:pt x="531605" y="412061"/>
                </a:cubicBezTo>
                <a:cubicBezTo>
                  <a:pt x="535277" y="437767"/>
                  <a:pt x="525997" y="469231"/>
                  <a:pt x="542621" y="489180"/>
                </a:cubicBezTo>
                <a:cubicBezTo>
                  <a:pt x="552314" y="500812"/>
                  <a:pt x="573705" y="470373"/>
                  <a:pt x="586689" y="478163"/>
                </a:cubicBezTo>
                <a:cubicBezTo>
                  <a:pt x="599672" y="485953"/>
                  <a:pt x="584866" y="514205"/>
                  <a:pt x="597706" y="522230"/>
                </a:cubicBezTo>
                <a:cubicBezTo>
                  <a:pt x="619726" y="535992"/>
                  <a:pt x="649118" y="529575"/>
                  <a:pt x="674824" y="533247"/>
                </a:cubicBezTo>
                <a:cubicBezTo>
                  <a:pt x="698572" y="604492"/>
                  <a:pt x="685762" y="530631"/>
                  <a:pt x="652790" y="588331"/>
                </a:cubicBezTo>
                <a:cubicBezTo>
                  <a:pt x="643500" y="604589"/>
                  <a:pt x="644421" y="624879"/>
                  <a:pt x="641773" y="643416"/>
                </a:cubicBezTo>
                <a:cubicBezTo>
                  <a:pt x="637070" y="676336"/>
                  <a:pt x="634428" y="709517"/>
                  <a:pt x="630756" y="742568"/>
                </a:cubicBezTo>
                <a:cubicBezTo>
                  <a:pt x="619739" y="735223"/>
                  <a:pt x="605050" y="731551"/>
                  <a:pt x="597706" y="720534"/>
                </a:cubicBezTo>
                <a:cubicBezTo>
                  <a:pt x="565009" y="671488"/>
                  <a:pt x="615521" y="666855"/>
                  <a:pt x="553638" y="687483"/>
                </a:cubicBezTo>
                <a:cubicBezTo>
                  <a:pt x="524260" y="680138"/>
                  <a:pt x="475079" y="694177"/>
                  <a:pt x="465503" y="665449"/>
                </a:cubicBezTo>
                <a:cubicBezTo>
                  <a:pt x="461831" y="654432"/>
                  <a:pt x="463936" y="639149"/>
                  <a:pt x="454486" y="632399"/>
                </a:cubicBezTo>
                <a:cubicBezTo>
                  <a:pt x="435587" y="618899"/>
                  <a:pt x="388385" y="610365"/>
                  <a:pt x="388385" y="610365"/>
                </a:cubicBezTo>
                <a:cubicBezTo>
                  <a:pt x="377368" y="603020"/>
                  <a:pt x="368576" y="588331"/>
                  <a:pt x="355335" y="588331"/>
                </a:cubicBezTo>
                <a:cubicBezTo>
                  <a:pt x="325052" y="588331"/>
                  <a:pt x="267200" y="610365"/>
                  <a:pt x="267200" y="610365"/>
                </a:cubicBezTo>
                <a:cubicBezTo>
                  <a:pt x="259855" y="621382"/>
                  <a:pt x="255505" y="635145"/>
                  <a:pt x="245166" y="643416"/>
                </a:cubicBezTo>
                <a:cubicBezTo>
                  <a:pt x="218824" y="664489"/>
                  <a:pt x="195906" y="650381"/>
                  <a:pt x="168048" y="643416"/>
                </a:cubicBezTo>
                <a:cubicBezTo>
                  <a:pt x="157031" y="636071"/>
                  <a:pt x="146840" y="627304"/>
                  <a:pt x="134997" y="621382"/>
                </a:cubicBezTo>
                <a:cubicBezTo>
                  <a:pt x="117309" y="612538"/>
                  <a:pt x="94928" y="612218"/>
                  <a:pt x="79913" y="599348"/>
                </a:cubicBezTo>
                <a:cubicBezTo>
                  <a:pt x="67444" y="588660"/>
                  <a:pt x="65224" y="569970"/>
                  <a:pt x="57879" y="555281"/>
                </a:cubicBezTo>
                <a:cubicBezTo>
                  <a:pt x="54207" y="529575"/>
                  <a:pt x="49956" y="503945"/>
                  <a:pt x="46862" y="478163"/>
                </a:cubicBezTo>
                <a:cubicBezTo>
                  <a:pt x="20632" y="259572"/>
                  <a:pt x="46370" y="344481"/>
                  <a:pt x="13812" y="246808"/>
                </a:cubicBezTo>
                <a:cubicBezTo>
                  <a:pt x="21157" y="173362"/>
                  <a:pt x="0" y="90994"/>
                  <a:pt x="35846" y="26471"/>
                </a:cubicBezTo>
                <a:cubicBezTo>
                  <a:pt x="50552" y="0"/>
                  <a:pt x="123980" y="48505"/>
                  <a:pt x="123980" y="48505"/>
                </a:cubicBezTo>
                <a:cubicBezTo>
                  <a:pt x="134997" y="55850"/>
                  <a:pt x="143892" y="68897"/>
                  <a:pt x="157031" y="70539"/>
                </a:cubicBezTo>
                <a:cubicBezTo>
                  <a:pt x="193553" y="75104"/>
                  <a:pt x="212925" y="54367"/>
                  <a:pt x="245166" y="48505"/>
                </a:cubicBezTo>
                <a:cubicBezTo>
                  <a:pt x="274295" y="43209"/>
                  <a:pt x="303923" y="41160"/>
                  <a:pt x="333301" y="37488"/>
                </a:cubicBezTo>
                <a:cubicBezTo>
                  <a:pt x="359497" y="28756"/>
                  <a:pt x="382752" y="14432"/>
                  <a:pt x="410419" y="37488"/>
                </a:cubicBezTo>
                <a:cubicBezTo>
                  <a:pt x="423035" y="48002"/>
                  <a:pt x="425108" y="66866"/>
                  <a:pt x="432453" y="81555"/>
                </a:cubicBezTo>
                <a:cubicBezTo>
                  <a:pt x="436125" y="110933"/>
                  <a:pt x="422535" y="148755"/>
                  <a:pt x="443470" y="169690"/>
                </a:cubicBezTo>
                <a:cubicBezTo>
                  <a:pt x="464405" y="190625"/>
                  <a:pt x="504550" y="168682"/>
                  <a:pt x="531605" y="180707"/>
                </a:cubicBezTo>
                <a:cubicBezTo>
                  <a:pt x="542217" y="185423"/>
                  <a:pt x="549063" y="204096"/>
                  <a:pt x="542621" y="213758"/>
                </a:cubicBezTo>
                <a:cubicBezTo>
                  <a:pt x="536510" y="222924"/>
                  <a:pt x="520588" y="213758"/>
                  <a:pt x="509571" y="21375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335" y="359230"/>
            <a:ext cx="263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 পাহাড়পুর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491343" y="-29026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945086" y="0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1163" y="1988456"/>
            <a:ext cx="702611" cy="3556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30" y="5471885"/>
            <a:ext cx="2144485" cy="1400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94516"/>
            <a:ext cx="1480457" cy="17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ynamoti 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7336" y="1317171"/>
            <a:ext cx="3086100" cy="317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372" y="145140"/>
            <a:ext cx="393735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9058" y="2921001"/>
            <a:ext cx="4038599" cy="286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9744" y="188686"/>
            <a:ext cx="1055915" cy="34163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দেখছি?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5307" y="4644573"/>
            <a:ext cx="29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ময়নামতির বিভিন্ন ছবি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8168" y="5773267"/>
            <a:ext cx="7339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 শহরের কাছে ময়নামতি অবস্থিত। এটি বৌদ্ধ সভ্যতার অন্যতম কেন্দ্র ছিল।</a:t>
            </a:r>
            <a:endParaRPr lang="en-US" sz="32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1491343" y="-14512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7445" y="-7252"/>
            <a:ext cx="3428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382493" y="8"/>
            <a:ext cx="544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2583543"/>
            <a:ext cx="1240972" cy="42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0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91a38d8599da063328642e0f1d93d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534" y="2743201"/>
            <a:ext cx="2625612" cy="204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rt&amp;CraftsBud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5972" y="2725054"/>
            <a:ext cx="173227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images.jpgm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8058" y="2699658"/>
            <a:ext cx="1837871" cy="2119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Ramayana-narrative-frieze-200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2065" y="290286"/>
            <a:ext cx="2428320" cy="200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moy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4258" y="279402"/>
            <a:ext cx="2808514" cy="2042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erracottaArtSur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28114" y="250371"/>
            <a:ext cx="1625926" cy="456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600200" y="5257800"/>
            <a:ext cx="650968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ময়নামতিতে পাওয়া বিভিন্ন মুদ্রা ও পাথরের ফলক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0230"/>
            <a:ext cx="9133115" cy="1039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171" y="188686"/>
            <a:ext cx="1055915" cy="34163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দেখছি?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424</Words>
  <Application>Microsoft Office PowerPoint</Application>
  <PresentationFormat>On-screen Show (4:3)</PresentationFormat>
  <Paragraphs>135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30</cp:revision>
  <dcterms:created xsi:type="dcterms:W3CDTF">2020-10-21T10:19:13Z</dcterms:created>
  <dcterms:modified xsi:type="dcterms:W3CDTF">2020-10-21T11:42:08Z</dcterms:modified>
</cp:coreProperties>
</file>