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7" r:id="rId3"/>
    <p:sldId id="270" r:id="rId4"/>
    <p:sldId id="258" r:id="rId5"/>
    <p:sldId id="259" r:id="rId6"/>
    <p:sldId id="262" r:id="rId7"/>
    <p:sldId id="263" r:id="rId8"/>
    <p:sldId id="268" r:id="rId9"/>
    <p:sldId id="271" r:id="rId10"/>
    <p:sldId id="272" r:id="rId11"/>
    <p:sldId id="264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280" autoAdjust="0"/>
  </p:normalViewPr>
  <p:slideViewPr>
    <p:cSldViewPr snapToGrid="0">
      <p:cViewPr varScale="1">
        <p:scale>
          <a:sx n="80" d="100"/>
          <a:sy n="80" d="100"/>
        </p:scale>
        <p:origin x="3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550B5-88AB-4087-A8EB-250083FFE62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B877B-F0B2-442D-9291-58D0F54472A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01EED-E86E-4960-AEDE-4046D55EF03C}" type="parTrans" cxnId="{5111A0B4-3E83-48F5-BBDC-96CB8AA3308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FC630A-2CC7-4678-AA22-AFC19AC43205}" type="sibTrans" cxnId="{5111A0B4-3E83-48F5-BBDC-96CB8AA3308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FC53-4621-4F38-84A0-0D32D873C9A3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মেঘ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053222-74D2-4EC7-A109-395BD5DA13E5}" type="parTrans" cxnId="{656C1710-088E-45F0-AA2B-FB43DA36FEC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091198-93B6-4F37-90A1-0F1B706F031D}" type="sibTrans" cxnId="{656C1710-088E-45F0-AA2B-FB43DA36FEC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3611EA-05AE-4900-8825-BC523DEDC820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A5D241-4D2B-469C-B521-CBB020DDA1A8}" type="parTrans" cxnId="{36863A6E-1527-43B2-A8C5-E27AA5B01C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BE04B2-3EF4-4D4C-9238-78A096475F54}" type="sibTrans" cxnId="{36863A6E-1527-43B2-A8C5-E27AA5B01C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35949D-1094-481A-81C1-F7EBECB95824}">
      <dgm:prSet phldrT="[Text]"/>
      <dgm:spPr>
        <a:solidFill>
          <a:srgbClr val="0070C0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সূর্য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587941-A54D-45B1-A3E2-AC9E90C86B84}" type="parTrans" cxnId="{09D8765B-4169-4E7C-AB64-C3E614574B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4C5E4C-E836-45BC-8B10-E58432224D06}" type="sibTrans" cxnId="{09D8765B-4169-4E7C-AB64-C3E614574B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EE0F92-3AA7-4C3D-BB6D-8E69E3963AB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D2BA53-5167-49B5-A467-3E059579B88F}" type="parTrans" cxnId="{C732D747-DFB8-4550-B2C3-4D106304EF2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EAD228-5C15-4E70-AB50-637976D49FD9}" type="sibTrans" cxnId="{C732D747-DFB8-4550-B2C3-4D106304EF2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9DF244-569B-44A2-B3C5-C613907C1996}">
      <dgm:prSet/>
      <dgm:spPr>
        <a:solidFill>
          <a:srgbClr val="FFC000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BCD7A-A1ED-4110-8A9D-7F0CC6793021}" type="parTrans" cxnId="{8D9F4C56-E041-4740-84C5-FFE5323C891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158406-5E5A-4FF0-A48C-7420BA385480}" type="sibTrans" cxnId="{8D9F4C56-E041-4740-84C5-FFE5323C891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4B71A7-56DB-44C7-B9A3-B44BA7B2EA7C}">
      <dgm:prSet/>
      <dgm:spPr>
        <a:solidFill>
          <a:srgbClr val="002060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82F9BD-FF98-4561-9658-12E78A3205AB}" type="parTrans" cxnId="{894CF1E3-9908-4380-AA26-5E9F102EAD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1142DE-A173-4AE6-9A56-E509B1966505}" type="sibTrans" cxnId="{894CF1E3-9908-4380-AA26-5E9F102EAD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869983-6C69-4CD2-9278-2D21B2974C3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প্রাকৃতিক পরিবেশের বিভিন্ন উপাদান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148864-66E3-4053-A47D-68819092C3B8}" type="sibTrans" cxnId="{1B324EFB-4CEF-44CB-9ECC-16B7B67B9C3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A12A7D-C3FC-4E2F-9168-EE0CE561F639}" type="parTrans" cxnId="{1B324EFB-4CEF-44CB-9ECC-16B7B67B9C3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8B2048-2C46-4669-8EF0-BEBF9768BE33}" type="pres">
      <dgm:prSet presAssocID="{D3E550B5-88AB-4087-A8EB-250083FFE6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289FD-390C-42A2-8E20-17BE85E5B384}" type="pres">
      <dgm:prSet presAssocID="{B4869983-6C69-4CD2-9278-2D21B2974C37}" presName="centerShape" presStyleLbl="node0" presStyleIdx="0" presStyleCnt="1" custScaleX="165660" custScaleY="137288" custLinFactNeighborX="-1605" custLinFactNeighborY="2200"/>
      <dgm:spPr/>
      <dgm:t>
        <a:bodyPr/>
        <a:lstStyle/>
        <a:p>
          <a:endParaRPr lang="en-US"/>
        </a:p>
      </dgm:t>
    </dgm:pt>
    <dgm:pt modelId="{40242C18-3AE4-4BD8-9F4B-FFD6778940C0}" type="pres">
      <dgm:prSet presAssocID="{01401EED-E86E-4960-AEDE-4046D55EF03C}" presName="Name9" presStyleLbl="parChTrans1D2" presStyleIdx="0" presStyleCnt="7"/>
      <dgm:spPr/>
      <dgm:t>
        <a:bodyPr/>
        <a:lstStyle/>
        <a:p>
          <a:endParaRPr lang="en-US"/>
        </a:p>
      </dgm:t>
    </dgm:pt>
    <dgm:pt modelId="{A7BD6EE0-29BA-47A2-99E3-F9454FADC0D1}" type="pres">
      <dgm:prSet presAssocID="{01401EED-E86E-4960-AEDE-4046D55EF03C}" presName="connTx" presStyleLbl="parChTrans1D2" presStyleIdx="0" presStyleCnt="7"/>
      <dgm:spPr/>
      <dgm:t>
        <a:bodyPr/>
        <a:lstStyle/>
        <a:p>
          <a:endParaRPr lang="en-US"/>
        </a:p>
      </dgm:t>
    </dgm:pt>
    <dgm:pt modelId="{83DFEE5B-5B1E-4679-A5C8-C71998FDD59B}" type="pres">
      <dgm:prSet presAssocID="{744B877B-F0B2-442D-9291-58D0F54472A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29F93-F261-469A-93BD-78730FE9CC34}" type="pres">
      <dgm:prSet presAssocID="{C4D2BA53-5167-49B5-A467-3E059579B88F}" presName="Name9" presStyleLbl="parChTrans1D2" presStyleIdx="1" presStyleCnt="7"/>
      <dgm:spPr/>
      <dgm:t>
        <a:bodyPr/>
        <a:lstStyle/>
        <a:p>
          <a:endParaRPr lang="en-US"/>
        </a:p>
      </dgm:t>
    </dgm:pt>
    <dgm:pt modelId="{4E5C5867-BA09-4582-9451-94C14FE73493}" type="pres">
      <dgm:prSet presAssocID="{C4D2BA53-5167-49B5-A467-3E059579B88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F26AA384-44B1-4749-A01A-54E9B2EDB3DA}" type="pres">
      <dgm:prSet presAssocID="{17EE0F92-3AA7-4C3D-BB6D-8E69E3963AB4}" presName="node" presStyleLbl="node1" presStyleIdx="1" presStyleCnt="7" custRadScaleRad="114776" custRadScaleInc="-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92FE4-24B3-45A2-9635-34741B9BC404}" type="pres">
      <dgm:prSet presAssocID="{D9053222-74D2-4EC7-A109-395BD5DA13E5}" presName="Name9" presStyleLbl="parChTrans1D2" presStyleIdx="2" presStyleCnt="7"/>
      <dgm:spPr/>
      <dgm:t>
        <a:bodyPr/>
        <a:lstStyle/>
        <a:p>
          <a:endParaRPr lang="en-US"/>
        </a:p>
      </dgm:t>
    </dgm:pt>
    <dgm:pt modelId="{45E095B5-C35F-42AB-8ECE-89214C6C98FF}" type="pres">
      <dgm:prSet presAssocID="{D9053222-74D2-4EC7-A109-395BD5DA13E5}" presName="connTx" presStyleLbl="parChTrans1D2" presStyleIdx="2" presStyleCnt="7"/>
      <dgm:spPr/>
      <dgm:t>
        <a:bodyPr/>
        <a:lstStyle/>
        <a:p>
          <a:endParaRPr lang="en-US"/>
        </a:p>
      </dgm:t>
    </dgm:pt>
    <dgm:pt modelId="{FD53966C-59ED-494E-AB88-5DAD8735CAAF}" type="pres">
      <dgm:prSet presAssocID="{1535FC53-4621-4F38-84A0-0D32D873C9A3}" presName="node" presStyleLbl="node1" presStyleIdx="2" presStyleCnt="7" custRadScaleRad="110121" custRadScaleInc="-12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07003-CAAF-4C07-81E7-F632B77D443D}" type="pres">
      <dgm:prSet presAssocID="{0AA5D241-4D2B-469C-B521-CBB020DDA1A8}" presName="Name9" presStyleLbl="parChTrans1D2" presStyleIdx="3" presStyleCnt="7"/>
      <dgm:spPr/>
      <dgm:t>
        <a:bodyPr/>
        <a:lstStyle/>
        <a:p>
          <a:endParaRPr lang="en-US"/>
        </a:p>
      </dgm:t>
    </dgm:pt>
    <dgm:pt modelId="{415F1D85-40A4-4CBF-9621-D92E01A18D48}" type="pres">
      <dgm:prSet presAssocID="{0AA5D241-4D2B-469C-B521-CBB020DDA1A8}" presName="connTx" presStyleLbl="parChTrans1D2" presStyleIdx="3" presStyleCnt="7"/>
      <dgm:spPr/>
      <dgm:t>
        <a:bodyPr/>
        <a:lstStyle/>
        <a:p>
          <a:endParaRPr lang="en-US"/>
        </a:p>
      </dgm:t>
    </dgm:pt>
    <dgm:pt modelId="{A263DDF2-61A9-4893-99B2-FB1A3FAE9F99}" type="pres">
      <dgm:prSet presAssocID="{C23611EA-05AE-4900-8825-BC523DEDC820}" presName="node" presStyleLbl="node1" presStyleIdx="3" presStyleCnt="7" custRadScaleRad="107546" custRadScaleInc="7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8E716-B7B3-4B4D-8FCF-FED80C60633F}" type="pres">
      <dgm:prSet presAssocID="{10587941-A54D-45B1-A3E2-AC9E90C86B84}" presName="Name9" presStyleLbl="parChTrans1D2" presStyleIdx="4" presStyleCnt="7"/>
      <dgm:spPr/>
      <dgm:t>
        <a:bodyPr/>
        <a:lstStyle/>
        <a:p>
          <a:endParaRPr lang="en-US"/>
        </a:p>
      </dgm:t>
    </dgm:pt>
    <dgm:pt modelId="{093B6DDB-2593-4944-B936-039123862A22}" type="pres">
      <dgm:prSet presAssocID="{10587941-A54D-45B1-A3E2-AC9E90C86B8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A893497-4103-4B85-AB7D-4DED455A212D}" type="pres">
      <dgm:prSet presAssocID="{9435949D-1094-481A-81C1-F7EBECB95824}" presName="node" presStyleLbl="node1" presStyleIdx="4" presStyleCnt="7" custRadScaleRad="112994" custRadScaleInc="6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8C3FF-73F6-471C-9AF6-6FE145B70A4A}" type="pres">
      <dgm:prSet presAssocID="{56FBCD7A-A1ED-4110-8A9D-7F0CC6793021}" presName="Name9" presStyleLbl="parChTrans1D2" presStyleIdx="5" presStyleCnt="7"/>
      <dgm:spPr/>
      <dgm:t>
        <a:bodyPr/>
        <a:lstStyle/>
        <a:p>
          <a:endParaRPr lang="en-US"/>
        </a:p>
      </dgm:t>
    </dgm:pt>
    <dgm:pt modelId="{802BD5E2-B3DA-4CF3-8F7A-29BBBE9C3CFD}" type="pres">
      <dgm:prSet presAssocID="{56FBCD7A-A1ED-4110-8A9D-7F0CC6793021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459436D-BECC-495F-AB66-BBE488FE3A1D}" type="pres">
      <dgm:prSet presAssocID="{9A9DF244-569B-44A2-B3C5-C613907C199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DEF83-CE36-406C-B964-663BB419EDA3}" type="pres">
      <dgm:prSet presAssocID="{8C82F9BD-FF98-4561-9658-12E78A3205AB}" presName="Name9" presStyleLbl="parChTrans1D2" presStyleIdx="6" presStyleCnt="7"/>
      <dgm:spPr/>
      <dgm:t>
        <a:bodyPr/>
        <a:lstStyle/>
        <a:p>
          <a:endParaRPr lang="en-US"/>
        </a:p>
      </dgm:t>
    </dgm:pt>
    <dgm:pt modelId="{97D324F7-B0EC-4A75-A586-A784F00A4B3B}" type="pres">
      <dgm:prSet presAssocID="{8C82F9BD-FF98-4561-9658-12E78A3205AB}" presName="connTx" presStyleLbl="parChTrans1D2" presStyleIdx="6" presStyleCnt="7"/>
      <dgm:spPr/>
      <dgm:t>
        <a:bodyPr/>
        <a:lstStyle/>
        <a:p>
          <a:endParaRPr lang="en-US"/>
        </a:p>
      </dgm:t>
    </dgm:pt>
    <dgm:pt modelId="{0115C4DE-AC6B-4074-92BC-5E11C64310D4}" type="pres">
      <dgm:prSet presAssocID="{364B71A7-56DB-44C7-B9A3-B44BA7B2EA7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F2276-C6A3-4F84-A517-F0CE18F4F711}" type="presOf" srcId="{0AA5D241-4D2B-469C-B521-CBB020DDA1A8}" destId="{9C307003-CAAF-4C07-81E7-F632B77D443D}" srcOrd="0" destOrd="0" presId="urn:microsoft.com/office/officeart/2005/8/layout/radial1"/>
    <dgm:cxn modelId="{8D9F4C56-E041-4740-84C5-FFE5323C8918}" srcId="{B4869983-6C69-4CD2-9278-2D21B2974C37}" destId="{9A9DF244-569B-44A2-B3C5-C613907C1996}" srcOrd="5" destOrd="0" parTransId="{56FBCD7A-A1ED-4110-8A9D-7F0CC6793021}" sibTransId="{B1158406-5E5A-4FF0-A48C-7420BA385480}"/>
    <dgm:cxn modelId="{167A712A-C304-43FD-A6B9-F32F94B78477}" type="presOf" srcId="{10587941-A54D-45B1-A3E2-AC9E90C86B84}" destId="{FFC8E716-B7B3-4B4D-8FCF-FED80C60633F}" srcOrd="0" destOrd="0" presId="urn:microsoft.com/office/officeart/2005/8/layout/radial1"/>
    <dgm:cxn modelId="{8FDE79BE-015F-4EDE-B050-2E474F25B84B}" type="presOf" srcId="{9A9DF244-569B-44A2-B3C5-C613907C1996}" destId="{3459436D-BECC-495F-AB66-BBE488FE3A1D}" srcOrd="0" destOrd="0" presId="urn:microsoft.com/office/officeart/2005/8/layout/radial1"/>
    <dgm:cxn modelId="{09D8765B-4169-4E7C-AB64-C3E614574B97}" srcId="{B4869983-6C69-4CD2-9278-2D21B2974C37}" destId="{9435949D-1094-481A-81C1-F7EBECB95824}" srcOrd="4" destOrd="0" parTransId="{10587941-A54D-45B1-A3E2-AC9E90C86B84}" sibTransId="{8A4C5E4C-E836-45BC-8B10-E58432224D06}"/>
    <dgm:cxn modelId="{656C1710-088E-45F0-AA2B-FB43DA36FEC0}" srcId="{B4869983-6C69-4CD2-9278-2D21B2974C37}" destId="{1535FC53-4621-4F38-84A0-0D32D873C9A3}" srcOrd="2" destOrd="0" parTransId="{D9053222-74D2-4EC7-A109-395BD5DA13E5}" sibTransId="{6F091198-93B6-4F37-90A1-0F1B706F031D}"/>
    <dgm:cxn modelId="{065B617D-9410-4E96-997B-28FDFD9F9536}" type="presOf" srcId="{C4D2BA53-5167-49B5-A467-3E059579B88F}" destId="{1DD29F93-F261-469A-93BD-78730FE9CC34}" srcOrd="0" destOrd="0" presId="urn:microsoft.com/office/officeart/2005/8/layout/radial1"/>
    <dgm:cxn modelId="{1F3CA521-4BFA-4DCB-94BA-DD2DD9C45287}" type="presOf" srcId="{B4869983-6C69-4CD2-9278-2D21B2974C37}" destId="{A28289FD-390C-42A2-8E20-17BE85E5B384}" srcOrd="0" destOrd="0" presId="urn:microsoft.com/office/officeart/2005/8/layout/radial1"/>
    <dgm:cxn modelId="{894CF1E3-9908-4380-AA26-5E9F102EAD58}" srcId="{B4869983-6C69-4CD2-9278-2D21B2974C37}" destId="{364B71A7-56DB-44C7-B9A3-B44BA7B2EA7C}" srcOrd="6" destOrd="0" parTransId="{8C82F9BD-FF98-4561-9658-12E78A3205AB}" sibTransId="{BA1142DE-A173-4AE6-9A56-E509B1966505}"/>
    <dgm:cxn modelId="{747F0054-0753-4C56-B265-C0A873AE3349}" type="presOf" srcId="{744B877B-F0B2-442D-9291-58D0F54472AB}" destId="{83DFEE5B-5B1E-4679-A5C8-C71998FDD59B}" srcOrd="0" destOrd="0" presId="urn:microsoft.com/office/officeart/2005/8/layout/radial1"/>
    <dgm:cxn modelId="{5111A0B4-3E83-48F5-BBDC-96CB8AA3308A}" srcId="{B4869983-6C69-4CD2-9278-2D21B2974C37}" destId="{744B877B-F0B2-442D-9291-58D0F54472AB}" srcOrd="0" destOrd="0" parTransId="{01401EED-E86E-4960-AEDE-4046D55EF03C}" sibTransId="{C3FC630A-2CC7-4678-AA22-AFC19AC43205}"/>
    <dgm:cxn modelId="{87768995-B7B9-4D51-BE11-E0EFF6B0A4C2}" type="presOf" srcId="{01401EED-E86E-4960-AEDE-4046D55EF03C}" destId="{A7BD6EE0-29BA-47A2-99E3-F9454FADC0D1}" srcOrd="1" destOrd="0" presId="urn:microsoft.com/office/officeart/2005/8/layout/radial1"/>
    <dgm:cxn modelId="{ED30A7B6-6F3E-4595-A024-1335CA19B498}" type="presOf" srcId="{17EE0F92-3AA7-4C3D-BB6D-8E69E3963AB4}" destId="{F26AA384-44B1-4749-A01A-54E9B2EDB3DA}" srcOrd="0" destOrd="0" presId="urn:microsoft.com/office/officeart/2005/8/layout/radial1"/>
    <dgm:cxn modelId="{17967F16-CD1F-4CE6-AD7B-0F2FA73EAD2E}" type="presOf" srcId="{56FBCD7A-A1ED-4110-8A9D-7F0CC6793021}" destId="{802BD5E2-B3DA-4CF3-8F7A-29BBBE9C3CFD}" srcOrd="1" destOrd="0" presId="urn:microsoft.com/office/officeart/2005/8/layout/radial1"/>
    <dgm:cxn modelId="{36863A6E-1527-43B2-A8C5-E27AA5B01C3E}" srcId="{B4869983-6C69-4CD2-9278-2D21B2974C37}" destId="{C23611EA-05AE-4900-8825-BC523DEDC820}" srcOrd="3" destOrd="0" parTransId="{0AA5D241-4D2B-469C-B521-CBB020DDA1A8}" sibTransId="{86BE04B2-3EF4-4D4C-9238-78A096475F54}"/>
    <dgm:cxn modelId="{1184C9A4-9F42-49E8-B9FE-B9D1A9307ACB}" type="presOf" srcId="{C4D2BA53-5167-49B5-A467-3E059579B88F}" destId="{4E5C5867-BA09-4582-9451-94C14FE73493}" srcOrd="1" destOrd="0" presId="urn:microsoft.com/office/officeart/2005/8/layout/radial1"/>
    <dgm:cxn modelId="{EA9466A6-92E8-43DD-8D4B-AE9823B6A373}" type="presOf" srcId="{56FBCD7A-A1ED-4110-8A9D-7F0CC6793021}" destId="{77F8C3FF-73F6-471C-9AF6-6FE145B70A4A}" srcOrd="0" destOrd="0" presId="urn:microsoft.com/office/officeart/2005/8/layout/radial1"/>
    <dgm:cxn modelId="{D5AECACA-1906-467E-ADAF-C7BCAD7287B0}" type="presOf" srcId="{D9053222-74D2-4EC7-A109-395BD5DA13E5}" destId="{45E095B5-C35F-42AB-8ECE-89214C6C98FF}" srcOrd="1" destOrd="0" presId="urn:microsoft.com/office/officeart/2005/8/layout/radial1"/>
    <dgm:cxn modelId="{A5CFE36D-9E95-4B85-9B7E-048B253AE85C}" type="presOf" srcId="{D3E550B5-88AB-4087-A8EB-250083FFE622}" destId="{538B2048-2C46-4669-8EF0-BEBF9768BE33}" srcOrd="0" destOrd="0" presId="urn:microsoft.com/office/officeart/2005/8/layout/radial1"/>
    <dgm:cxn modelId="{47B5C21E-0C1D-462B-8C36-F89F788B16E4}" type="presOf" srcId="{9435949D-1094-481A-81C1-F7EBECB95824}" destId="{1A893497-4103-4B85-AB7D-4DED455A212D}" srcOrd="0" destOrd="0" presId="urn:microsoft.com/office/officeart/2005/8/layout/radial1"/>
    <dgm:cxn modelId="{00EE1F37-9C56-4184-B9B5-BBE9AC6637B0}" type="presOf" srcId="{364B71A7-56DB-44C7-B9A3-B44BA7B2EA7C}" destId="{0115C4DE-AC6B-4074-92BC-5E11C64310D4}" srcOrd="0" destOrd="0" presId="urn:microsoft.com/office/officeart/2005/8/layout/radial1"/>
    <dgm:cxn modelId="{EA2B509F-CC4C-452B-863E-AC8E937998D0}" type="presOf" srcId="{1535FC53-4621-4F38-84A0-0D32D873C9A3}" destId="{FD53966C-59ED-494E-AB88-5DAD8735CAAF}" srcOrd="0" destOrd="0" presId="urn:microsoft.com/office/officeart/2005/8/layout/radial1"/>
    <dgm:cxn modelId="{2C51FEF7-7A08-4C72-9E8C-F9D51F7AE52E}" type="presOf" srcId="{01401EED-E86E-4960-AEDE-4046D55EF03C}" destId="{40242C18-3AE4-4BD8-9F4B-FFD6778940C0}" srcOrd="0" destOrd="0" presId="urn:microsoft.com/office/officeart/2005/8/layout/radial1"/>
    <dgm:cxn modelId="{0EA8D8ED-7199-45F3-8FBC-B9DAB5F5FE53}" type="presOf" srcId="{0AA5D241-4D2B-469C-B521-CBB020DDA1A8}" destId="{415F1D85-40A4-4CBF-9621-D92E01A18D48}" srcOrd="1" destOrd="0" presId="urn:microsoft.com/office/officeart/2005/8/layout/radial1"/>
    <dgm:cxn modelId="{901083D9-B031-46DE-80D9-2B13DDF75556}" type="presOf" srcId="{10587941-A54D-45B1-A3E2-AC9E90C86B84}" destId="{093B6DDB-2593-4944-B936-039123862A22}" srcOrd="1" destOrd="0" presId="urn:microsoft.com/office/officeart/2005/8/layout/radial1"/>
    <dgm:cxn modelId="{9D8D7A76-85F7-4EC4-8EA3-3203B9EA0942}" type="presOf" srcId="{8C82F9BD-FF98-4561-9658-12E78A3205AB}" destId="{184DEF83-CE36-406C-B964-663BB419EDA3}" srcOrd="0" destOrd="0" presId="urn:microsoft.com/office/officeart/2005/8/layout/radial1"/>
    <dgm:cxn modelId="{E5C01542-BD2D-484D-9F40-59CBC25B1563}" type="presOf" srcId="{C23611EA-05AE-4900-8825-BC523DEDC820}" destId="{A263DDF2-61A9-4893-99B2-FB1A3FAE9F99}" srcOrd="0" destOrd="0" presId="urn:microsoft.com/office/officeart/2005/8/layout/radial1"/>
    <dgm:cxn modelId="{C732D747-DFB8-4550-B2C3-4D106304EF24}" srcId="{B4869983-6C69-4CD2-9278-2D21B2974C37}" destId="{17EE0F92-3AA7-4C3D-BB6D-8E69E3963AB4}" srcOrd="1" destOrd="0" parTransId="{C4D2BA53-5167-49B5-A467-3E059579B88F}" sibTransId="{20EAD228-5C15-4E70-AB50-637976D49FD9}"/>
    <dgm:cxn modelId="{6383839C-E8B4-49A2-841F-E9CA2E253E86}" type="presOf" srcId="{8C82F9BD-FF98-4561-9658-12E78A3205AB}" destId="{97D324F7-B0EC-4A75-A586-A784F00A4B3B}" srcOrd="1" destOrd="0" presId="urn:microsoft.com/office/officeart/2005/8/layout/radial1"/>
    <dgm:cxn modelId="{1B324EFB-4CEF-44CB-9ECC-16B7B67B9C3F}" srcId="{D3E550B5-88AB-4087-A8EB-250083FFE622}" destId="{B4869983-6C69-4CD2-9278-2D21B2974C37}" srcOrd="0" destOrd="0" parTransId="{41A12A7D-C3FC-4E2F-9168-EE0CE561F639}" sibTransId="{CE148864-66E3-4053-A47D-68819092C3B8}"/>
    <dgm:cxn modelId="{867DB52C-B6ED-42AF-9409-FB2B878FC9F8}" type="presOf" srcId="{D9053222-74D2-4EC7-A109-395BD5DA13E5}" destId="{75F92FE4-24B3-45A2-9635-34741B9BC404}" srcOrd="0" destOrd="0" presId="urn:microsoft.com/office/officeart/2005/8/layout/radial1"/>
    <dgm:cxn modelId="{C0FCF786-3E67-440E-B157-A05CB6727531}" type="presParOf" srcId="{538B2048-2C46-4669-8EF0-BEBF9768BE33}" destId="{A28289FD-390C-42A2-8E20-17BE85E5B384}" srcOrd="0" destOrd="0" presId="urn:microsoft.com/office/officeart/2005/8/layout/radial1"/>
    <dgm:cxn modelId="{7C63760D-223A-4DA5-A07F-CD205F748C86}" type="presParOf" srcId="{538B2048-2C46-4669-8EF0-BEBF9768BE33}" destId="{40242C18-3AE4-4BD8-9F4B-FFD6778940C0}" srcOrd="1" destOrd="0" presId="urn:microsoft.com/office/officeart/2005/8/layout/radial1"/>
    <dgm:cxn modelId="{E34BA2C7-CD90-4703-A73C-0FF16B779E58}" type="presParOf" srcId="{40242C18-3AE4-4BD8-9F4B-FFD6778940C0}" destId="{A7BD6EE0-29BA-47A2-99E3-F9454FADC0D1}" srcOrd="0" destOrd="0" presId="urn:microsoft.com/office/officeart/2005/8/layout/radial1"/>
    <dgm:cxn modelId="{7E80AD37-735C-426F-9663-25DC690299D5}" type="presParOf" srcId="{538B2048-2C46-4669-8EF0-BEBF9768BE33}" destId="{83DFEE5B-5B1E-4679-A5C8-C71998FDD59B}" srcOrd="2" destOrd="0" presId="urn:microsoft.com/office/officeart/2005/8/layout/radial1"/>
    <dgm:cxn modelId="{AF3311D0-D65D-4593-975B-E618BD638946}" type="presParOf" srcId="{538B2048-2C46-4669-8EF0-BEBF9768BE33}" destId="{1DD29F93-F261-469A-93BD-78730FE9CC34}" srcOrd="3" destOrd="0" presId="urn:microsoft.com/office/officeart/2005/8/layout/radial1"/>
    <dgm:cxn modelId="{6CCCD896-028E-4F24-B5E3-7E1D355475C5}" type="presParOf" srcId="{1DD29F93-F261-469A-93BD-78730FE9CC34}" destId="{4E5C5867-BA09-4582-9451-94C14FE73493}" srcOrd="0" destOrd="0" presId="urn:microsoft.com/office/officeart/2005/8/layout/radial1"/>
    <dgm:cxn modelId="{92229477-E2BA-45F7-B87C-2A06DA3C06BE}" type="presParOf" srcId="{538B2048-2C46-4669-8EF0-BEBF9768BE33}" destId="{F26AA384-44B1-4749-A01A-54E9B2EDB3DA}" srcOrd="4" destOrd="0" presId="urn:microsoft.com/office/officeart/2005/8/layout/radial1"/>
    <dgm:cxn modelId="{14D608BA-02E0-40F2-BEBA-51D26C8F4E76}" type="presParOf" srcId="{538B2048-2C46-4669-8EF0-BEBF9768BE33}" destId="{75F92FE4-24B3-45A2-9635-34741B9BC404}" srcOrd="5" destOrd="0" presId="urn:microsoft.com/office/officeart/2005/8/layout/radial1"/>
    <dgm:cxn modelId="{D1A8E400-0967-416C-94D1-E7BFE1E1E0D9}" type="presParOf" srcId="{75F92FE4-24B3-45A2-9635-34741B9BC404}" destId="{45E095B5-C35F-42AB-8ECE-89214C6C98FF}" srcOrd="0" destOrd="0" presId="urn:microsoft.com/office/officeart/2005/8/layout/radial1"/>
    <dgm:cxn modelId="{803A444D-F471-4863-8B1C-44FBED27A445}" type="presParOf" srcId="{538B2048-2C46-4669-8EF0-BEBF9768BE33}" destId="{FD53966C-59ED-494E-AB88-5DAD8735CAAF}" srcOrd="6" destOrd="0" presId="urn:microsoft.com/office/officeart/2005/8/layout/radial1"/>
    <dgm:cxn modelId="{B71B6FA3-C827-40E0-B9E8-8B164BA53155}" type="presParOf" srcId="{538B2048-2C46-4669-8EF0-BEBF9768BE33}" destId="{9C307003-CAAF-4C07-81E7-F632B77D443D}" srcOrd="7" destOrd="0" presId="urn:microsoft.com/office/officeart/2005/8/layout/radial1"/>
    <dgm:cxn modelId="{981B903B-6044-43F9-A8FE-D554EE9F8211}" type="presParOf" srcId="{9C307003-CAAF-4C07-81E7-F632B77D443D}" destId="{415F1D85-40A4-4CBF-9621-D92E01A18D48}" srcOrd="0" destOrd="0" presId="urn:microsoft.com/office/officeart/2005/8/layout/radial1"/>
    <dgm:cxn modelId="{0B735F0C-2DE6-431D-91C2-9BE76307E3DB}" type="presParOf" srcId="{538B2048-2C46-4669-8EF0-BEBF9768BE33}" destId="{A263DDF2-61A9-4893-99B2-FB1A3FAE9F99}" srcOrd="8" destOrd="0" presId="urn:microsoft.com/office/officeart/2005/8/layout/radial1"/>
    <dgm:cxn modelId="{04216F70-AADE-401B-9DA3-A1202EB338B8}" type="presParOf" srcId="{538B2048-2C46-4669-8EF0-BEBF9768BE33}" destId="{FFC8E716-B7B3-4B4D-8FCF-FED80C60633F}" srcOrd="9" destOrd="0" presId="urn:microsoft.com/office/officeart/2005/8/layout/radial1"/>
    <dgm:cxn modelId="{E298B085-CC3A-4F34-8386-BB8224D5F790}" type="presParOf" srcId="{FFC8E716-B7B3-4B4D-8FCF-FED80C60633F}" destId="{093B6DDB-2593-4944-B936-039123862A22}" srcOrd="0" destOrd="0" presId="urn:microsoft.com/office/officeart/2005/8/layout/radial1"/>
    <dgm:cxn modelId="{0E3579E0-1CEF-4FB4-B0D5-27CD1A3FC90E}" type="presParOf" srcId="{538B2048-2C46-4669-8EF0-BEBF9768BE33}" destId="{1A893497-4103-4B85-AB7D-4DED455A212D}" srcOrd="10" destOrd="0" presId="urn:microsoft.com/office/officeart/2005/8/layout/radial1"/>
    <dgm:cxn modelId="{55348C65-662B-4356-837B-63F66C950B50}" type="presParOf" srcId="{538B2048-2C46-4669-8EF0-BEBF9768BE33}" destId="{77F8C3FF-73F6-471C-9AF6-6FE145B70A4A}" srcOrd="11" destOrd="0" presId="urn:microsoft.com/office/officeart/2005/8/layout/radial1"/>
    <dgm:cxn modelId="{AFCD2FBC-199A-4F9B-AA44-7BF3C80CDDEF}" type="presParOf" srcId="{77F8C3FF-73F6-471C-9AF6-6FE145B70A4A}" destId="{802BD5E2-B3DA-4CF3-8F7A-29BBBE9C3CFD}" srcOrd="0" destOrd="0" presId="urn:microsoft.com/office/officeart/2005/8/layout/radial1"/>
    <dgm:cxn modelId="{857E02B4-32A3-4E19-99B6-8A7D55CF7995}" type="presParOf" srcId="{538B2048-2C46-4669-8EF0-BEBF9768BE33}" destId="{3459436D-BECC-495F-AB66-BBE488FE3A1D}" srcOrd="12" destOrd="0" presId="urn:microsoft.com/office/officeart/2005/8/layout/radial1"/>
    <dgm:cxn modelId="{9E43C295-6B07-47FE-AC69-D4FB6380332D}" type="presParOf" srcId="{538B2048-2C46-4669-8EF0-BEBF9768BE33}" destId="{184DEF83-CE36-406C-B964-663BB419EDA3}" srcOrd="13" destOrd="0" presId="urn:microsoft.com/office/officeart/2005/8/layout/radial1"/>
    <dgm:cxn modelId="{C9233D9C-DBCA-4838-91FD-0E251A7FC0AC}" type="presParOf" srcId="{184DEF83-CE36-406C-B964-663BB419EDA3}" destId="{97D324F7-B0EC-4A75-A586-A784F00A4B3B}" srcOrd="0" destOrd="0" presId="urn:microsoft.com/office/officeart/2005/8/layout/radial1"/>
    <dgm:cxn modelId="{60EB1673-9FCC-45AC-B656-FF13A27C9488}" type="presParOf" srcId="{538B2048-2C46-4669-8EF0-BEBF9768BE33}" destId="{0115C4DE-AC6B-4074-92BC-5E11C64310D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7862-9A25-4396-A174-8E6B3430F2DB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ADE28-B491-4BEC-BA81-81AF9F48A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7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1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1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2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0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0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7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4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0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9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3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C605-21F2-49E4-8D14-0532D67BA91E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D091-37C9-43CA-BA23-B9327C2D3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67382"/>
            <a:ext cx="11966713" cy="6599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17658">
            <a:off x="4442749" y="963213"/>
            <a:ext cx="334625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1453" y="-3995117"/>
            <a:ext cx="3734874" cy="1172510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6339" y="3866260"/>
            <a:ext cx="117251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০১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০১। প্রাকৃতিক পরি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কি বুঝ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37" y="5057866"/>
            <a:ext cx="118796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০২ ও ০৩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০১। কোনটি  প্রাকৃতিক পরি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ের উপাদান 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ক) বাড়ি     খ) চেয়ার   গ) টেবিল    ঘ) নদী</a:t>
            </a:r>
          </a:p>
        </p:txBody>
      </p:sp>
    </p:spTree>
    <p:extLst>
      <p:ext uri="{BB962C8B-B14F-4D97-AF65-F5344CB8AC3E}">
        <p14:creationId xmlns:p14="http://schemas.microsoft.com/office/powerpoint/2010/main" val="7169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1" y="1263288"/>
            <a:ext cx="11384923" cy="38621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47731" y="5302084"/>
            <a:ext cx="1165537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উপড়ের ছক অনুযায়ী প্রাকৃতিক পরি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(জোড়ায়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)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670" y="317130"/>
            <a:ext cx="109470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পাঠ্য বইয়ের ০২ নং পৃষ্ঠ্যা পড়ে নিচের প্রশ্নের উত্তর গুলো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লিখঃ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09859"/>
            <a:ext cx="1201598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বাড়িতে যাওয়ার সময় কি কি প্রাকৃতিক উপাদান দেখতে পাও তা খাতায় লিখে নিয়ে আসবে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7"/>
            <a:ext cx="12852962" cy="6717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2790" y="1763243"/>
            <a:ext cx="6549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308" y="5225768"/>
            <a:ext cx="454624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0981" y="0"/>
            <a:ext cx="635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দুটো ছবি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211402"/>
            <a:ext cx="5771418" cy="3618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29" y="1225293"/>
            <a:ext cx="6007681" cy="36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5735" y="140381"/>
            <a:ext cx="59046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30" y="1672208"/>
            <a:ext cx="1062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জাওরানি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রাথমিক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হাতিবান্ধা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165580" y="211662"/>
            <a:ext cx="5682206" cy="1195754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7279" y="1938235"/>
            <a:ext cx="10573555" cy="44031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৩য়</a:t>
            </a:r>
          </a:p>
          <a:p>
            <a:pPr algn="just"/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বাংলাদেশ ও বিশ্ব পরিচয়</a:t>
            </a:r>
          </a:p>
          <a:p>
            <a:pPr algn="just"/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pPr algn="just"/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পরিবেশ   </a:t>
            </a:r>
          </a:p>
          <a:p>
            <a:pPr algn="just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পাঠ্যাংশঃ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 ।</a:t>
            </a:r>
          </a:p>
          <a:p>
            <a:pPr algn="just"/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পৃষ্টাঃ</a:t>
            </a: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২-৩</a:t>
            </a:r>
          </a:p>
          <a:p>
            <a:pPr algn="just"/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৪০ মিনিট</a:t>
            </a:r>
          </a:p>
          <a:p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০/২০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91319" y="615044"/>
            <a:ext cx="4937760" cy="1223889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2124" y="2691685"/>
            <a:ext cx="11170540" cy="245491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বলতে পারবে।  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১.2.2 প্রাকৃতিক পরিবেশ কাকে বলে বলতে পারবে 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5331" y="4516017"/>
            <a:ext cx="7744408" cy="125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4621" y="765111"/>
            <a:ext cx="7744408" cy="125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7584" y="998015"/>
            <a:ext cx="9440214" cy="125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71377" y="603785"/>
            <a:ext cx="876417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1520" y="4100158"/>
            <a:ext cx="11194317" cy="209458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190978" y="1780774"/>
            <a:ext cx="1788319" cy="2214451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746399" y="118961"/>
            <a:ext cx="6122610" cy="7230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দেখতে পাচ্ছি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1227480"/>
            <a:ext cx="11127346" cy="41570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403130" y="5628378"/>
            <a:ext cx="8809149" cy="10686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প্রাকৃতিক পরিবেশের বিভিন্ন উপাদান।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4" y="1346184"/>
            <a:ext cx="5532358" cy="3277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014" y="4862797"/>
            <a:ext cx="1160386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আরও আছে গাছ, পাতা, মাছ, মেঘ,নদী, পাখি, ফুল 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1527" y="91239"/>
            <a:ext cx="736671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দুইটিতে কি দেখা  যাচ্ছে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32" y="1346184"/>
            <a:ext cx="5725783" cy="32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6613212"/>
              </p:ext>
            </p:extLst>
          </p:nvPr>
        </p:nvGraphicFramePr>
        <p:xfrm>
          <a:off x="643944" y="274497"/>
          <a:ext cx="11101588" cy="612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9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289FD-390C-42A2-8E20-17BE85E5B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28289FD-390C-42A2-8E20-17BE85E5B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A28289FD-390C-42A2-8E20-17BE85E5B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A28289FD-390C-42A2-8E20-17BE85E5B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42C18-3AE4-4BD8-9F4B-FFD677894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40242C18-3AE4-4BD8-9F4B-FFD677894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40242C18-3AE4-4BD8-9F4B-FFD677894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40242C18-3AE4-4BD8-9F4B-FFD677894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DFEE5B-5B1E-4679-A5C8-C71998FDD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83DFEE5B-5B1E-4679-A5C8-C71998FDD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83DFEE5B-5B1E-4679-A5C8-C71998FDD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83DFEE5B-5B1E-4679-A5C8-C71998FDD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D29F93-F261-469A-93BD-78730FE9C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1DD29F93-F261-469A-93BD-78730FE9C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1DD29F93-F261-469A-93BD-78730FE9C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1DD29F93-F261-469A-93BD-78730FE9C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6AA384-44B1-4749-A01A-54E9B2ED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26AA384-44B1-4749-A01A-54E9B2EDB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F26AA384-44B1-4749-A01A-54E9B2ED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F26AA384-44B1-4749-A01A-54E9B2ED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F92FE4-24B3-45A2-9635-34741B9B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75F92FE4-24B3-45A2-9635-34741B9BC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75F92FE4-24B3-45A2-9635-34741B9B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75F92FE4-24B3-45A2-9635-34741B9BC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53966C-59ED-494E-AB88-5DAD8735C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FD53966C-59ED-494E-AB88-5DAD8735C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FD53966C-59ED-494E-AB88-5DAD8735C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FD53966C-59ED-494E-AB88-5DAD8735C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307003-CAAF-4C07-81E7-F632B77D4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9C307003-CAAF-4C07-81E7-F632B77D4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9C307003-CAAF-4C07-81E7-F632B77D4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9C307003-CAAF-4C07-81E7-F632B77D4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3DDF2-61A9-4893-99B2-FB1A3FAE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A263DDF2-61A9-4893-99B2-FB1A3FAE9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A263DDF2-61A9-4893-99B2-FB1A3FAE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A263DDF2-61A9-4893-99B2-FB1A3FAE9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C8E716-B7B3-4B4D-8FCF-FED80C606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FFC8E716-B7B3-4B4D-8FCF-FED80C606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graphicEl>
                                              <a:dgm id="{FFC8E716-B7B3-4B4D-8FCF-FED80C606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FFC8E716-B7B3-4B4D-8FCF-FED80C606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893497-4103-4B85-AB7D-4DED455A2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1A893497-4103-4B85-AB7D-4DED455A2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graphicEl>
                                              <a:dgm id="{1A893497-4103-4B85-AB7D-4DED455A2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graphicEl>
                                              <a:dgm id="{1A893497-4103-4B85-AB7D-4DED455A2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8C3FF-73F6-471C-9AF6-6FE145B70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graphicEl>
                                              <a:dgm id="{77F8C3FF-73F6-471C-9AF6-6FE145B70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graphicEl>
                                              <a:dgm id="{77F8C3FF-73F6-471C-9AF6-6FE145B70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graphicEl>
                                              <a:dgm id="{77F8C3FF-73F6-471C-9AF6-6FE145B70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59436D-BECC-495F-AB66-BBE488FE3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3459436D-BECC-495F-AB66-BBE488FE3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graphicEl>
                                              <a:dgm id="{3459436D-BECC-495F-AB66-BBE488FE3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graphicEl>
                                              <a:dgm id="{3459436D-BECC-495F-AB66-BBE488FE3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4DEF83-CE36-406C-B964-663BB419E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graphicEl>
                                              <a:dgm id="{184DEF83-CE36-406C-B964-663BB419E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graphicEl>
                                              <a:dgm id="{184DEF83-CE36-406C-B964-663BB419E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graphicEl>
                                              <a:dgm id="{184DEF83-CE36-406C-B964-663BB419E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15C4DE-AC6B-4074-92BC-5E11C643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graphicEl>
                                              <a:dgm id="{0115C4DE-AC6B-4074-92BC-5E11C643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graphicEl>
                                              <a:dgm id="{0115C4DE-AC6B-4074-92BC-5E11C643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graphicEl>
                                              <a:dgm id="{0115C4DE-AC6B-4074-92BC-5E11C643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223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DAKHIN JAORANI GPS</cp:lastModifiedBy>
  <cp:revision>61</cp:revision>
  <dcterms:created xsi:type="dcterms:W3CDTF">2019-03-02T03:44:03Z</dcterms:created>
  <dcterms:modified xsi:type="dcterms:W3CDTF">2020-10-18T11:05:07Z</dcterms:modified>
</cp:coreProperties>
</file>