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59" r:id="rId6"/>
    <p:sldId id="263" r:id="rId7"/>
    <p:sldId id="261" r:id="rId8"/>
    <p:sldId id="262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B1D43-3DA5-4714-8F1B-D3BEF20E9E5A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600442-2161-4DC8-9C46-8A76785E3F22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B2B37146-B7DD-4829-9AB8-F5A9479C1237}" type="parTrans" cxnId="{9C17CBA2-AC0A-4486-8DF9-8FD9AA5DDB2B}">
      <dgm:prSet/>
      <dgm:spPr/>
      <dgm:t>
        <a:bodyPr/>
        <a:lstStyle/>
        <a:p>
          <a:endParaRPr lang="en-US"/>
        </a:p>
      </dgm:t>
    </dgm:pt>
    <dgm:pt modelId="{5A6B6D15-7F27-49FC-BA2F-FA53EF4DBB3B}" type="sibTrans" cxnId="{9C17CBA2-AC0A-4486-8DF9-8FD9AA5DDB2B}">
      <dgm:prSet/>
      <dgm:spPr/>
      <dgm:t>
        <a:bodyPr/>
        <a:lstStyle/>
        <a:p>
          <a:endParaRPr lang="en-US"/>
        </a:p>
      </dgm:t>
    </dgm:pt>
    <dgm:pt modelId="{5BA2AA1E-499A-4EEF-BA7E-D6ECB1C34306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জন্মের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পূর্বেকালীন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/>
        </a:p>
      </dgm:t>
    </dgm:pt>
    <dgm:pt modelId="{DC7B6A47-9A8F-4C7F-AD17-C47DF1AA0060}" type="parTrans" cxnId="{B5AFC258-177E-41D2-8DBC-2839A49CC6D7}">
      <dgm:prSet/>
      <dgm:spPr/>
      <dgm:t>
        <a:bodyPr/>
        <a:lstStyle/>
        <a:p>
          <a:endParaRPr lang="en-US"/>
        </a:p>
      </dgm:t>
    </dgm:pt>
    <dgm:pt modelId="{C10F2DC1-22B2-4D6C-8879-6A12DDAE0A2A}" type="sibTrans" cxnId="{B5AFC258-177E-41D2-8DBC-2839A49CC6D7}">
      <dgm:prSet/>
      <dgm:spPr/>
      <dgm:t>
        <a:bodyPr/>
        <a:lstStyle/>
        <a:p>
          <a:endParaRPr lang="en-US"/>
        </a:p>
      </dgm:t>
    </dgm:pt>
    <dgm:pt modelId="{5E8AAAE1-52D8-4036-B6AD-3B719AB4009A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48ED02F8-3605-4938-BE57-D03AB679B88F}" type="parTrans" cxnId="{74A1A3AD-A017-4F95-AE5F-87DA5EDB1FBC}">
      <dgm:prSet/>
      <dgm:spPr/>
      <dgm:t>
        <a:bodyPr/>
        <a:lstStyle/>
        <a:p>
          <a:endParaRPr lang="en-US"/>
        </a:p>
      </dgm:t>
    </dgm:pt>
    <dgm:pt modelId="{E2222C4F-943B-415E-8AFE-F86EFC2389DB}" type="sibTrans" cxnId="{74A1A3AD-A017-4F95-AE5F-87DA5EDB1FBC}">
      <dgm:prSet/>
      <dgm:spPr/>
      <dgm:t>
        <a:bodyPr/>
        <a:lstStyle/>
        <a:p>
          <a:endParaRPr lang="en-US"/>
        </a:p>
      </dgm:t>
    </dgm:pt>
    <dgm:pt modelId="{D64F35E4-E4E2-4DF3-A000-43E1A2421389}">
      <dgm:prSet phldrT="[Text]" custT="1"/>
      <dgm:spPr/>
      <dgm:t>
        <a:bodyPr/>
        <a:lstStyle/>
        <a:p>
          <a:r>
            <a:rPr lang="en-US" sz="2800" dirty="0" err="1" smtClean="0">
              <a:latin typeface="NikoshBAN" pitchFamily="2" charset="0"/>
              <a:cs typeface="NikoshBAN" pitchFamily="2" charset="0"/>
            </a:rPr>
            <a:t>জন্মের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latin typeface="NikoshBAN" pitchFamily="2" charset="0"/>
              <a:cs typeface="NikoshBAN" pitchFamily="2" charset="0"/>
            </a:rPr>
            <a:t>সময়ের</a:t>
          </a:r>
          <a:r>
            <a:rPr lang="en-US" sz="2800" dirty="0" smtClean="0">
              <a:latin typeface="NikoshBAN" pitchFamily="2" charset="0"/>
              <a:cs typeface="NikoshBAN" pitchFamily="2" charset="0"/>
            </a:rPr>
            <a:t>  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AD777ED7-9ED5-45AD-A382-EF9E445DE60B}" type="parTrans" cxnId="{D689F97B-9C21-4873-B43F-5DD131172E1D}">
      <dgm:prSet/>
      <dgm:spPr/>
      <dgm:t>
        <a:bodyPr/>
        <a:lstStyle/>
        <a:p>
          <a:endParaRPr lang="en-US"/>
        </a:p>
      </dgm:t>
    </dgm:pt>
    <dgm:pt modelId="{9492CFF8-99E8-4379-8262-F5856881510B}" type="sibTrans" cxnId="{D689F97B-9C21-4873-B43F-5DD131172E1D}">
      <dgm:prSet/>
      <dgm:spPr/>
      <dgm:t>
        <a:bodyPr/>
        <a:lstStyle/>
        <a:p>
          <a:endParaRPr lang="en-US"/>
        </a:p>
      </dgm:t>
    </dgm:pt>
    <dgm:pt modelId="{027AF4CA-8B4C-41EA-B9DD-74CDAA0E6CF3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sz="1400" dirty="0">
            <a:latin typeface="NikoshBAN" pitchFamily="2" charset="0"/>
            <a:cs typeface="NikoshBAN" pitchFamily="2" charset="0"/>
          </a:endParaRPr>
        </a:p>
      </dgm:t>
    </dgm:pt>
    <dgm:pt modelId="{59F9EF36-9D0A-4372-A88E-08100255AB31}" type="parTrans" cxnId="{D5C25D37-24E2-4AD5-914E-91F3034D2B64}">
      <dgm:prSet/>
      <dgm:spPr/>
      <dgm:t>
        <a:bodyPr/>
        <a:lstStyle/>
        <a:p>
          <a:endParaRPr lang="en-US"/>
        </a:p>
      </dgm:t>
    </dgm:pt>
    <dgm:pt modelId="{B1CE48CA-4B0C-4765-BCAF-0E00D6912AB9}" type="sibTrans" cxnId="{D5C25D37-24E2-4AD5-914E-91F3034D2B64}">
      <dgm:prSet/>
      <dgm:spPr/>
      <dgm:t>
        <a:bodyPr/>
        <a:lstStyle/>
        <a:p>
          <a:endParaRPr lang="en-US"/>
        </a:p>
      </dgm:t>
    </dgm:pt>
    <dgm:pt modelId="{B06B6E9D-7D84-42EC-89C2-C3DDF66DB88E}">
      <dgm:prSet phldrT="[Text]" custT="1"/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জন্মের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পর্বতীকালীন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25AE36E-DE8A-41F8-AF78-43DEC86688D0}" type="parTrans" cxnId="{EF74A81E-146B-4FB2-A5F2-ED2ECD12D39D}">
      <dgm:prSet/>
      <dgm:spPr/>
      <dgm:t>
        <a:bodyPr/>
        <a:lstStyle/>
        <a:p>
          <a:endParaRPr lang="en-US"/>
        </a:p>
      </dgm:t>
    </dgm:pt>
    <dgm:pt modelId="{4254C7F4-2811-4CF5-981F-4BCD37EC5851}" type="sibTrans" cxnId="{EF74A81E-146B-4FB2-A5F2-ED2ECD12D39D}">
      <dgm:prSet/>
      <dgm:spPr/>
      <dgm:t>
        <a:bodyPr/>
        <a:lstStyle/>
        <a:p>
          <a:endParaRPr lang="en-US"/>
        </a:p>
      </dgm:t>
    </dgm:pt>
    <dgm:pt modelId="{6E6F15A7-9944-45D1-A744-1A928DEE46D2}" type="pres">
      <dgm:prSet presAssocID="{298B1D43-3DA5-4714-8F1B-D3BEF20E9E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30F09E-445B-42C2-8B97-33948133A3D1}" type="pres">
      <dgm:prSet presAssocID="{298B1D43-3DA5-4714-8F1B-D3BEF20E9E5A}" presName="cycle" presStyleCnt="0"/>
      <dgm:spPr/>
    </dgm:pt>
    <dgm:pt modelId="{84CDB9EF-E447-45CB-9D2A-F861631349BB}" type="pres">
      <dgm:prSet presAssocID="{298B1D43-3DA5-4714-8F1B-D3BEF20E9E5A}" presName="centerShape" presStyleCnt="0"/>
      <dgm:spPr/>
    </dgm:pt>
    <dgm:pt modelId="{724FCE62-B522-4CDF-9FB0-2BBBB2BA5889}" type="pres">
      <dgm:prSet presAssocID="{298B1D43-3DA5-4714-8F1B-D3BEF20E9E5A}" presName="connSite" presStyleLbl="node1" presStyleIdx="0" presStyleCnt="4"/>
      <dgm:spPr/>
    </dgm:pt>
    <dgm:pt modelId="{58F70ECC-5713-435F-A35E-A3BFB278003E}" type="pres">
      <dgm:prSet presAssocID="{298B1D43-3DA5-4714-8F1B-D3BEF20E9E5A}" presName="visible" presStyleLbl="node1" presStyleIdx="0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73992B2-6916-47C8-A3AF-696DD6F675DD}" type="pres">
      <dgm:prSet presAssocID="{B2B37146-B7DD-4829-9AB8-F5A9479C123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3B464A0A-4B30-49FA-858B-01118D503F51}" type="pres">
      <dgm:prSet presAssocID="{0A600442-2161-4DC8-9C46-8A76785E3F22}" presName="node" presStyleCnt="0"/>
      <dgm:spPr/>
    </dgm:pt>
    <dgm:pt modelId="{80BF9E7E-8CD0-4500-9804-EE620B78D581}" type="pres">
      <dgm:prSet presAssocID="{0A600442-2161-4DC8-9C46-8A76785E3F22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02D67-2532-4951-8415-0CD5C190235A}" type="pres">
      <dgm:prSet presAssocID="{0A600442-2161-4DC8-9C46-8A76785E3F22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043A72-6083-4915-AC48-E6BC6D20C543}" type="pres">
      <dgm:prSet presAssocID="{48ED02F8-3605-4938-BE57-D03AB679B88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F9F80882-F512-42AD-A781-282AD10F32E7}" type="pres">
      <dgm:prSet presAssocID="{5E8AAAE1-52D8-4036-B6AD-3B719AB4009A}" presName="node" presStyleCnt="0"/>
      <dgm:spPr/>
    </dgm:pt>
    <dgm:pt modelId="{B06060C4-062E-4564-8320-0F4A5A45608C}" type="pres">
      <dgm:prSet presAssocID="{5E8AAAE1-52D8-4036-B6AD-3B719AB4009A}" presName="parentNode" presStyleLbl="node1" presStyleIdx="2" presStyleCnt="4" custLinFactNeighborX="755" custLinFactNeighborY="-81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A60161-092E-41F0-9130-E1E013B541FC}" type="pres">
      <dgm:prSet presAssocID="{5E8AAAE1-52D8-4036-B6AD-3B719AB4009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B15508-FFC3-4D93-82F7-0A8CAEF122C4}" type="pres">
      <dgm:prSet presAssocID="{59F9EF36-9D0A-4372-A88E-08100255AB31}" presName="Name25" presStyleLbl="parChTrans1D1" presStyleIdx="2" presStyleCnt="3"/>
      <dgm:spPr/>
      <dgm:t>
        <a:bodyPr/>
        <a:lstStyle/>
        <a:p>
          <a:endParaRPr lang="en-US"/>
        </a:p>
      </dgm:t>
    </dgm:pt>
    <dgm:pt modelId="{F8562CC2-A461-4DF9-BED3-FC450F4A7520}" type="pres">
      <dgm:prSet presAssocID="{027AF4CA-8B4C-41EA-B9DD-74CDAA0E6CF3}" presName="node" presStyleCnt="0"/>
      <dgm:spPr/>
    </dgm:pt>
    <dgm:pt modelId="{C62AC3D9-D899-42B7-8A9F-1EC2E4652F3B}" type="pres">
      <dgm:prSet presAssocID="{027AF4CA-8B4C-41EA-B9DD-74CDAA0E6CF3}" presName="parentNode" presStyleLbl="node1" presStyleIdx="3" presStyleCnt="4" custScaleX="908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C62853-EAFF-455C-9FB1-540FBC1C2529}" type="pres">
      <dgm:prSet presAssocID="{027AF4CA-8B4C-41EA-B9DD-74CDAA0E6CF3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1DBA49-C8FA-4D23-9710-14059D26DADF}" type="presOf" srcId="{5E8AAAE1-52D8-4036-B6AD-3B719AB4009A}" destId="{B06060C4-062E-4564-8320-0F4A5A45608C}" srcOrd="0" destOrd="0" presId="urn:microsoft.com/office/officeart/2005/8/layout/radial2"/>
    <dgm:cxn modelId="{D5C25D37-24E2-4AD5-914E-91F3034D2B64}" srcId="{298B1D43-3DA5-4714-8F1B-D3BEF20E9E5A}" destId="{027AF4CA-8B4C-41EA-B9DD-74CDAA0E6CF3}" srcOrd="2" destOrd="0" parTransId="{59F9EF36-9D0A-4372-A88E-08100255AB31}" sibTransId="{B1CE48CA-4B0C-4765-BCAF-0E00D6912AB9}"/>
    <dgm:cxn modelId="{97393913-F877-4E6B-88D9-63953C367E28}" type="presOf" srcId="{59F9EF36-9D0A-4372-A88E-08100255AB31}" destId="{01B15508-FFC3-4D93-82F7-0A8CAEF122C4}" srcOrd="0" destOrd="0" presId="urn:microsoft.com/office/officeart/2005/8/layout/radial2"/>
    <dgm:cxn modelId="{F0638BDA-C548-4F53-AB16-A5563A37A349}" type="presOf" srcId="{48ED02F8-3605-4938-BE57-D03AB679B88F}" destId="{FF043A72-6083-4915-AC48-E6BC6D20C543}" srcOrd="0" destOrd="0" presId="urn:microsoft.com/office/officeart/2005/8/layout/radial2"/>
    <dgm:cxn modelId="{A2D61A22-F0F1-41AA-AF62-04940B2256E0}" type="presOf" srcId="{D64F35E4-E4E2-4DF3-A000-43E1A2421389}" destId="{D4A60161-092E-41F0-9130-E1E013B541FC}" srcOrd="0" destOrd="0" presId="urn:microsoft.com/office/officeart/2005/8/layout/radial2"/>
    <dgm:cxn modelId="{2C293490-A3DF-498B-B271-A0101445659C}" type="presOf" srcId="{B06B6E9D-7D84-42EC-89C2-C3DDF66DB88E}" destId="{DDC62853-EAFF-455C-9FB1-540FBC1C2529}" srcOrd="0" destOrd="0" presId="urn:microsoft.com/office/officeart/2005/8/layout/radial2"/>
    <dgm:cxn modelId="{D689F97B-9C21-4873-B43F-5DD131172E1D}" srcId="{5E8AAAE1-52D8-4036-B6AD-3B719AB4009A}" destId="{D64F35E4-E4E2-4DF3-A000-43E1A2421389}" srcOrd="0" destOrd="0" parTransId="{AD777ED7-9ED5-45AD-A382-EF9E445DE60B}" sibTransId="{9492CFF8-99E8-4379-8262-F5856881510B}"/>
    <dgm:cxn modelId="{9C17CBA2-AC0A-4486-8DF9-8FD9AA5DDB2B}" srcId="{298B1D43-3DA5-4714-8F1B-D3BEF20E9E5A}" destId="{0A600442-2161-4DC8-9C46-8A76785E3F22}" srcOrd="0" destOrd="0" parTransId="{B2B37146-B7DD-4829-9AB8-F5A9479C1237}" sibTransId="{5A6B6D15-7F27-49FC-BA2F-FA53EF4DBB3B}"/>
    <dgm:cxn modelId="{40264085-6D9C-42DE-B45F-538F8FC1008E}" type="presOf" srcId="{5BA2AA1E-499A-4EEF-BA7E-D6ECB1C34306}" destId="{4A802D67-2532-4951-8415-0CD5C190235A}" srcOrd="0" destOrd="0" presId="urn:microsoft.com/office/officeart/2005/8/layout/radial2"/>
    <dgm:cxn modelId="{BD9A6BA8-8CC2-4B31-9128-D33AF2556770}" type="presOf" srcId="{027AF4CA-8B4C-41EA-B9DD-74CDAA0E6CF3}" destId="{C62AC3D9-D899-42B7-8A9F-1EC2E4652F3B}" srcOrd="0" destOrd="0" presId="urn:microsoft.com/office/officeart/2005/8/layout/radial2"/>
    <dgm:cxn modelId="{3761DA10-E3F5-45AA-BDD8-7428892ABB78}" type="presOf" srcId="{B2B37146-B7DD-4829-9AB8-F5A9479C1237}" destId="{B73992B2-6916-47C8-A3AF-696DD6F675DD}" srcOrd="0" destOrd="0" presId="urn:microsoft.com/office/officeart/2005/8/layout/radial2"/>
    <dgm:cxn modelId="{924152AE-0973-4D36-BA07-73304C260D4E}" type="presOf" srcId="{0A600442-2161-4DC8-9C46-8A76785E3F22}" destId="{80BF9E7E-8CD0-4500-9804-EE620B78D581}" srcOrd="0" destOrd="0" presId="urn:microsoft.com/office/officeart/2005/8/layout/radial2"/>
    <dgm:cxn modelId="{EF74A81E-146B-4FB2-A5F2-ED2ECD12D39D}" srcId="{027AF4CA-8B4C-41EA-B9DD-74CDAA0E6CF3}" destId="{B06B6E9D-7D84-42EC-89C2-C3DDF66DB88E}" srcOrd="0" destOrd="0" parTransId="{B25AE36E-DE8A-41F8-AF78-43DEC86688D0}" sibTransId="{4254C7F4-2811-4CF5-981F-4BCD37EC5851}"/>
    <dgm:cxn modelId="{B5AFC258-177E-41D2-8DBC-2839A49CC6D7}" srcId="{0A600442-2161-4DC8-9C46-8A76785E3F22}" destId="{5BA2AA1E-499A-4EEF-BA7E-D6ECB1C34306}" srcOrd="0" destOrd="0" parTransId="{DC7B6A47-9A8F-4C7F-AD17-C47DF1AA0060}" sibTransId="{C10F2DC1-22B2-4D6C-8879-6A12DDAE0A2A}"/>
    <dgm:cxn modelId="{74A1A3AD-A017-4F95-AE5F-87DA5EDB1FBC}" srcId="{298B1D43-3DA5-4714-8F1B-D3BEF20E9E5A}" destId="{5E8AAAE1-52D8-4036-B6AD-3B719AB4009A}" srcOrd="1" destOrd="0" parTransId="{48ED02F8-3605-4938-BE57-D03AB679B88F}" sibTransId="{E2222C4F-943B-415E-8AFE-F86EFC2389DB}"/>
    <dgm:cxn modelId="{8D0666B6-73F4-44D7-808C-EF6F9B596CA3}" type="presOf" srcId="{298B1D43-3DA5-4714-8F1B-D3BEF20E9E5A}" destId="{6E6F15A7-9944-45D1-A744-1A928DEE46D2}" srcOrd="0" destOrd="0" presId="urn:microsoft.com/office/officeart/2005/8/layout/radial2"/>
    <dgm:cxn modelId="{51E3FC56-0F02-4F18-B72E-0588FC117D4A}" type="presParOf" srcId="{6E6F15A7-9944-45D1-A744-1A928DEE46D2}" destId="{DD30F09E-445B-42C2-8B97-33948133A3D1}" srcOrd="0" destOrd="0" presId="urn:microsoft.com/office/officeart/2005/8/layout/radial2"/>
    <dgm:cxn modelId="{FCE0C06C-5408-4AF7-BBD0-3CD914289A65}" type="presParOf" srcId="{DD30F09E-445B-42C2-8B97-33948133A3D1}" destId="{84CDB9EF-E447-45CB-9D2A-F861631349BB}" srcOrd="0" destOrd="0" presId="urn:microsoft.com/office/officeart/2005/8/layout/radial2"/>
    <dgm:cxn modelId="{03295F4D-D647-45F1-862B-07B0C8A547AF}" type="presParOf" srcId="{84CDB9EF-E447-45CB-9D2A-F861631349BB}" destId="{724FCE62-B522-4CDF-9FB0-2BBBB2BA5889}" srcOrd="0" destOrd="0" presId="urn:microsoft.com/office/officeart/2005/8/layout/radial2"/>
    <dgm:cxn modelId="{AEE7BCFA-D596-44D6-8E3F-3796F79B02E8}" type="presParOf" srcId="{84CDB9EF-E447-45CB-9D2A-F861631349BB}" destId="{58F70ECC-5713-435F-A35E-A3BFB278003E}" srcOrd="1" destOrd="0" presId="urn:microsoft.com/office/officeart/2005/8/layout/radial2"/>
    <dgm:cxn modelId="{052DCE65-D0C6-425E-9786-FF61AA36107A}" type="presParOf" srcId="{DD30F09E-445B-42C2-8B97-33948133A3D1}" destId="{B73992B2-6916-47C8-A3AF-696DD6F675DD}" srcOrd="1" destOrd="0" presId="urn:microsoft.com/office/officeart/2005/8/layout/radial2"/>
    <dgm:cxn modelId="{7496C9DB-35D7-4E42-A7DF-55C513EF661B}" type="presParOf" srcId="{DD30F09E-445B-42C2-8B97-33948133A3D1}" destId="{3B464A0A-4B30-49FA-858B-01118D503F51}" srcOrd="2" destOrd="0" presId="urn:microsoft.com/office/officeart/2005/8/layout/radial2"/>
    <dgm:cxn modelId="{B50341A7-D285-4382-9692-D014CE643F41}" type="presParOf" srcId="{3B464A0A-4B30-49FA-858B-01118D503F51}" destId="{80BF9E7E-8CD0-4500-9804-EE620B78D581}" srcOrd="0" destOrd="0" presId="urn:microsoft.com/office/officeart/2005/8/layout/radial2"/>
    <dgm:cxn modelId="{26267678-D4BD-4219-BA32-AA07979714C1}" type="presParOf" srcId="{3B464A0A-4B30-49FA-858B-01118D503F51}" destId="{4A802D67-2532-4951-8415-0CD5C190235A}" srcOrd="1" destOrd="0" presId="urn:microsoft.com/office/officeart/2005/8/layout/radial2"/>
    <dgm:cxn modelId="{03834479-A0C0-4760-915E-20CB6EC6B103}" type="presParOf" srcId="{DD30F09E-445B-42C2-8B97-33948133A3D1}" destId="{FF043A72-6083-4915-AC48-E6BC6D20C543}" srcOrd="3" destOrd="0" presId="urn:microsoft.com/office/officeart/2005/8/layout/radial2"/>
    <dgm:cxn modelId="{EC580A3D-2A98-4D7C-A714-13143FED255B}" type="presParOf" srcId="{DD30F09E-445B-42C2-8B97-33948133A3D1}" destId="{F9F80882-F512-42AD-A781-282AD10F32E7}" srcOrd="4" destOrd="0" presId="urn:microsoft.com/office/officeart/2005/8/layout/radial2"/>
    <dgm:cxn modelId="{13352864-4138-4604-AC58-9BD8CC05F9AA}" type="presParOf" srcId="{F9F80882-F512-42AD-A781-282AD10F32E7}" destId="{B06060C4-062E-4564-8320-0F4A5A45608C}" srcOrd="0" destOrd="0" presId="urn:microsoft.com/office/officeart/2005/8/layout/radial2"/>
    <dgm:cxn modelId="{AB05C3EA-1935-4889-879F-7EBF93FFED36}" type="presParOf" srcId="{F9F80882-F512-42AD-A781-282AD10F32E7}" destId="{D4A60161-092E-41F0-9130-E1E013B541FC}" srcOrd="1" destOrd="0" presId="urn:microsoft.com/office/officeart/2005/8/layout/radial2"/>
    <dgm:cxn modelId="{3B360EBF-A878-4F03-AEBF-DD37CF892100}" type="presParOf" srcId="{DD30F09E-445B-42C2-8B97-33948133A3D1}" destId="{01B15508-FFC3-4D93-82F7-0A8CAEF122C4}" srcOrd="5" destOrd="0" presId="urn:microsoft.com/office/officeart/2005/8/layout/radial2"/>
    <dgm:cxn modelId="{A2548297-388D-4F80-B0DD-5967F9A2C4F2}" type="presParOf" srcId="{DD30F09E-445B-42C2-8B97-33948133A3D1}" destId="{F8562CC2-A461-4DF9-BED3-FC450F4A7520}" srcOrd="6" destOrd="0" presId="urn:microsoft.com/office/officeart/2005/8/layout/radial2"/>
    <dgm:cxn modelId="{BFBD0692-E856-4EF8-B743-1550C21AF079}" type="presParOf" srcId="{F8562CC2-A461-4DF9-BED3-FC450F4A7520}" destId="{C62AC3D9-D899-42B7-8A9F-1EC2E4652F3B}" srcOrd="0" destOrd="0" presId="urn:microsoft.com/office/officeart/2005/8/layout/radial2"/>
    <dgm:cxn modelId="{C7FC01A9-D3F9-46E2-87F3-C112E9D9B026}" type="presParOf" srcId="{F8562CC2-A461-4DF9-BED3-FC450F4A7520}" destId="{DDC62853-EAFF-455C-9FB1-540FBC1C25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14A690-18AA-4E65-A790-FB819E45C222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7BAB04-4498-4F64-9A9D-FF932D2A7FA5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গর্ভকালীন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পুষ্টিকর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গ্রহন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 </a:t>
          </a:r>
          <a:endParaRPr lang="en-US" sz="20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69A0800E-E200-440D-9196-03A8999F39B7}" type="parTrans" cxnId="{9B666E7D-DEAF-4262-A36F-F79DE35D6B8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3EA777F-2C3C-4C0E-BBF7-10FC54DC602F}" type="sibTrans" cxnId="{9B666E7D-DEAF-4262-A36F-F79DE35D6B8E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7BBB53A6-2F58-490F-BE57-05DE6E107D57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শিশু</a:t>
          </a:r>
          <a:r>
            <a:rPr lang="en-US" sz="2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কিশোরকে</a:t>
          </a:r>
          <a:r>
            <a:rPr lang="en-US" sz="2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পুষ্টিকর</a:t>
          </a:r>
          <a:endParaRPr lang="en-US" sz="2000" dirty="0" smtClean="0">
            <a:solidFill>
              <a:srgbClr val="006600"/>
            </a:solidFill>
            <a:latin typeface="NikoshBAN" pitchFamily="2" charset="0"/>
            <a:cs typeface="NikoshBAN" pitchFamily="2" charset="0"/>
          </a:endParaRPr>
        </a:p>
        <a:p>
          <a:r>
            <a:rPr lang="en-US" sz="20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US" sz="2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দান</a:t>
          </a:r>
          <a:r>
            <a:rPr lang="en-US" sz="20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 । </a:t>
          </a:r>
        </a:p>
        <a:p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13953F73-2B0D-42D4-9836-9ACB77A9A4A6}" type="parTrans" cxnId="{D24EFB8B-D7EF-463B-9936-C7181E99FF1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3A3B7A5-E9C5-40AC-9199-FFD75DEA9794}" type="sibTrans" cxnId="{D24EFB8B-D7EF-463B-9936-C7181E99FF10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D073CE25-1959-4015-9BC1-C57DE32DD59E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আঘাত</a:t>
          </a:r>
          <a:r>
            <a:rPr lang="en-US" sz="20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সংক্রামনে</a:t>
          </a:r>
          <a:r>
            <a:rPr lang="en-US" sz="20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দ্রুত</a:t>
          </a:r>
          <a:r>
            <a:rPr lang="en-US" sz="20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চিকিৎসার</a:t>
          </a:r>
          <a:r>
            <a:rPr lang="en-US" sz="20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ব্যাবস্থা</a:t>
          </a:r>
          <a:r>
            <a:rPr lang="en-US" sz="20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 </a:t>
          </a:r>
          <a:endParaRPr lang="en-US" sz="20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F58BC150-311F-4CEE-BAFD-FF71A6D2CA26}" type="parTrans" cxnId="{EB0546E5-BBC6-4385-A478-51078873DEE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EBCE977-5E37-4F0A-B3FC-71E3084290CA}" type="sibTrans" cxnId="{EB0546E5-BBC6-4385-A478-51078873DEE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AF1E0D3-CB4E-4FAE-8423-AE2831815F2C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রাশায়নিক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ব্যাবহারে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সাবধানতা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731A9164-6676-41E5-A3B7-0B90D488E922}" type="parTrans" cxnId="{09F449D0-C433-4B2B-BA7B-870467A23F2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8B898BD2-FA2D-4C31-A96B-7AE231E09316}" type="sibTrans" cxnId="{09F449D0-C433-4B2B-BA7B-870467A23F2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B25E292-0208-4B2D-8549-61A97B4397E4}">
      <dgm:prSet phldrT="[Text]"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স্বাস্থ্যকর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পরিবেশ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BAE284C2-8E80-4720-8CED-6AEEEDEED31D}" type="parTrans" cxnId="{21F99E46-8D57-498A-B561-C4A91C2BA47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B7F2DD6-D118-4FEA-AC7A-AD7686DDAAD4}" type="sibTrans" cxnId="{21F99E46-8D57-498A-B561-C4A91C2BA47A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5A63C95-5718-49B1-9D32-EF62405394BB}">
      <dgm:prSet phldrT="[Text]" custT="1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ঔসধ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গ্রহনে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সতর্কতা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 </a:t>
          </a:r>
          <a:endParaRPr lang="en-US" sz="20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E539622-AC8D-4E7B-99E3-29AD2278F64F}" type="parTrans" cxnId="{F6CE8BEA-9AED-4EF5-8605-CC10BDB0A5D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510DF119-E931-4FE3-B4A6-E3287D08A7D4}" type="sibTrans" cxnId="{F6CE8BEA-9AED-4EF5-8605-CC10BDB0A5D5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F59EAC56-121F-4E0B-93DE-35BCBC335110}">
      <dgm:prSet phldrT="[Text]" custT="1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প্রতিষেধক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টিকা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গ্রহন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A33E5E71-FD4E-40DA-81BA-49FB6D301A89}" type="parTrans" cxnId="{22B75B80-7AFF-451D-96F3-831CDF5EA95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9C8B7F90-7EFB-4F3B-8D18-0F409ECE1487}" type="sibTrans" cxnId="{22B75B80-7AFF-451D-96F3-831CDF5EA954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4A24070-0A24-4B5D-8132-BE5E1A02A14A}">
      <dgm:prSet phldrT="[Text]" custT="1"/>
      <dgm:spPr>
        <a:blipFill rotWithShape="0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রক্তসম্পর্ক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বিবাহ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20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2D100EF0-B0A2-40EB-858A-899208958214}" type="parTrans" cxnId="{D19EA790-9355-45A2-A99B-0588EEC3C3F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B620B6DD-20BD-4E51-8800-30E082AFAC13}" type="sibTrans" cxnId="{D19EA790-9355-45A2-A99B-0588EEC3C3F2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6E59A793-4878-49E5-8AEE-8993A4583B57}">
      <dgm:prSet phldrT="[Text]" custT="1"/>
      <dgm:spPr>
        <a:blipFill rotWithShape="0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বিপদজ্জনক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কর্ম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পরিবেশে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বিশেষ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সতর্কতা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গ্রহন</a:t>
          </a:r>
          <a:r>
            <a:rPr lang="en-US" sz="20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E7B0DC9B-A0B6-4FB3-9DB9-CC34BF3EEBB8}" type="parTrans" cxnId="{0BC7A12C-D87D-48BB-89B6-8E1734B45DA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14A03BE4-94A3-4D58-B44F-39BCE145CEE7}" type="sibTrans" cxnId="{0BC7A12C-D87D-48BB-89B6-8E1734B45DA3}">
      <dgm:prSet/>
      <dgm:spPr/>
      <dgm:t>
        <a:bodyPr/>
        <a:lstStyle/>
        <a:p>
          <a:endParaRPr lang="en-US" sz="2000">
            <a:latin typeface="NikoshBAN" pitchFamily="2" charset="0"/>
            <a:cs typeface="NikoshBAN" pitchFamily="2" charset="0"/>
          </a:endParaRPr>
        </a:p>
      </dgm:t>
    </dgm:pt>
    <dgm:pt modelId="{A5C57C49-E14A-479D-BC1B-E47F951F8551}" type="pres">
      <dgm:prSet presAssocID="{7914A690-18AA-4E65-A790-FB819E45C22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98ECBAB0-E231-4EBD-A666-1671BE9037EF}" type="pres">
      <dgm:prSet presAssocID="{FA7BAB04-4498-4F64-9A9D-FF932D2A7FA5}" presName="compNode" presStyleCnt="0"/>
      <dgm:spPr/>
    </dgm:pt>
    <dgm:pt modelId="{4A9E7A15-4C8A-48A8-99D7-92F8EB7F40F5}" type="pres">
      <dgm:prSet presAssocID="{FA7BAB04-4498-4F64-9A9D-FF932D2A7FA5}" presName="dummyConnPt" presStyleCnt="0"/>
      <dgm:spPr/>
    </dgm:pt>
    <dgm:pt modelId="{230495B7-7F21-4CAD-B54F-E303D2020A84}" type="pres">
      <dgm:prSet presAssocID="{FA7BAB04-4498-4F64-9A9D-FF932D2A7FA5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7BBCD3-9EB5-4F28-87F1-954E61B12E1A}" type="pres">
      <dgm:prSet presAssocID="{13EA777F-2C3C-4C0E-BBF7-10FC54DC602F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77A29B7A-651E-4DCF-BBBA-BB8D241E99B3}" type="pres">
      <dgm:prSet presAssocID="{7BBB53A6-2F58-490F-BE57-05DE6E107D57}" presName="compNode" presStyleCnt="0"/>
      <dgm:spPr/>
    </dgm:pt>
    <dgm:pt modelId="{DD4DBDE3-A742-4B8C-B1A5-6B668FF4AF9A}" type="pres">
      <dgm:prSet presAssocID="{7BBB53A6-2F58-490F-BE57-05DE6E107D57}" presName="dummyConnPt" presStyleCnt="0"/>
      <dgm:spPr/>
    </dgm:pt>
    <dgm:pt modelId="{1B142111-77F3-45F5-B4B4-55C93E816776}" type="pres">
      <dgm:prSet presAssocID="{7BBB53A6-2F58-490F-BE57-05DE6E107D5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85EB3-6411-4705-8FFD-F5C779209EBB}" type="pres">
      <dgm:prSet presAssocID="{A3A3B7A5-E9C5-40AC-9199-FFD75DEA9794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17FBBC41-79B7-4E8A-BD16-D044C9BBD2FB}" type="pres">
      <dgm:prSet presAssocID="{D073CE25-1959-4015-9BC1-C57DE32DD59E}" presName="compNode" presStyleCnt="0"/>
      <dgm:spPr/>
    </dgm:pt>
    <dgm:pt modelId="{5D57A7DE-F5B9-4B20-AA98-83D6B715EB00}" type="pres">
      <dgm:prSet presAssocID="{D073CE25-1959-4015-9BC1-C57DE32DD59E}" presName="dummyConnPt" presStyleCnt="0"/>
      <dgm:spPr/>
    </dgm:pt>
    <dgm:pt modelId="{2DDB188A-28D1-498A-BA51-E77EAB2B667D}" type="pres">
      <dgm:prSet presAssocID="{D073CE25-1959-4015-9BC1-C57DE32DD59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A7BE9-216E-4011-8922-3A894BA24CC3}" type="pres">
      <dgm:prSet presAssocID="{6EBCE977-5E37-4F0A-B3FC-71E3084290CA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C71CC15D-7F9B-434C-8F11-BD18105B8B43}" type="pres">
      <dgm:prSet presAssocID="{6AF1E0D3-CB4E-4FAE-8423-AE2831815F2C}" presName="compNode" presStyleCnt="0"/>
      <dgm:spPr/>
    </dgm:pt>
    <dgm:pt modelId="{A0B7B303-C1B8-45B1-BF22-EE4BF6F58891}" type="pres">
      <dgm:prSet presAssocID="{6AF1E0D3-CB4E-4FAE-8423-AE2831815F2C}" presName="dummyConnPt" presStyleCnt="0"/>
      <dgm:spPr/>
    </dgm:pt>
    <dgm:pt modelId="{7503603B-0316-47B8-A4BD-9756A1D2FFE5}" type="pres">
      <dgm:prSet presAssocID="{6AF1E0D3-CB4E-4FAE-8423-AE2831815F2C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AD0245-B6C3-40F9-80A3-FA83DF7926AF}" type="pres">
      <dgm:prSet presAssocID="{8B898BD2-FA2D-4C31-A96B-7AE231E09316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F8941591-0E6D-459D-9171-1FF286D55C3A}" type="pres">
      <dgm:prSet presAssocID="{9B25E292-0208-4B2D-8549-61A97B4397E4}" presName="compNode" presStyleCnt="0"/>
      <dgm:spPr/>
    </dgm:pt>
    <dgm:pt modelId="{D3677CF9-164E-404A-AC4A-C1512DDAEA13}" type="pres">
      <dgm:prSet presAssocID="{9B25E292-0208-4B2D-8549-61A97B4397E4}" presName="dummyConnPt" presStyleCnt="0"/>
      <dgm:spPr/>
    </dgm:pt>
    <dgm:pt modelId="{78D98728-9C56-4E57-BCD9-4988EC25093E}" type="pres">
      <dgm:prSet presAssocID="{9B25E292-0208-4B2D-8549-61A97B4397E4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C9BE6B-DC0A-403C-91D7-2E4D429CB3BF}" type="pres">
      <dgm:prSet presAssocID="{9B7F2DD6-D118-4FEA-AC7A-AD7686DDAAD4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D569A7BE-3B52-4F89-B19C-F3F99DF0A0D9}" type="pres">
      <dgm:prSet presAssocID="{15A63C95-5718-49B1-9D32-EF62405394BB}" presName="compNode" presStyleCnt="0"/>
      <dgm:spPr/>
    </dgm:pt>
    <dgm:pt modelId="{6146C8CB-05DB-4EDD-A8C1-3927D7FB7E18}" type="pres">
      <dgm:prSet presAssocID="{15A63C95-5718-49B1-9D32-EF62405394BB}" presName="dummyConnPt" presStyleCnt="0"/>
      <dgm:spPr/>
    </dgm:pt>
    <dgm:pt modelId="{48A99328-BE5E-4853-8A81-62B6538B54B5}" type="pres">
      <dgm:prSet presAssocID="{15A63C95-5718-49B1-9D32-EF62405394BB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6C00AB-DCF5-47DF-B612-E1F9AF884928}" type="pres">
      <dgm:prSet presAssocID="{510DF119-E931-4FE3-B4A6-E3287D08A7D4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2DFC584A-8B2A-4334-974D-FCF7A4424C21}" type="pres">
      <dgm:prSet presAssocID="{F59EAC56-121F-4E0B-93DE-35BCBC335110}" presName="compNode" presStyleCnt="0"/>
      <dgm:spPr/>
    </dgm:pt>
    <dgm:pt modelId="{494E91E6-4083-4DDF-955B-B26903C05E55}" type="pres">
      <dgm:prSet presAssocID="{F59EAC56-121F-4E0B-93DE-35BCBC335110}" presName="dummyConnPt" presStyleCnt="0"/>
      <dgm:spPr/>
    </dgm:pt>
    <dgm:pt modelId="{4E7E3C9B-5CB4-4945-A783-8A81F00E107A}" type="pres">
      <dgm:prSet presAssocID="{F59EAC56-121F-4E0B-93DE-35BCBC335110}" presName="node" presStyleLbl="node1" presStyleIdx="6" presStyleCnt="9" custLinFactNeighborX="8985" custLinFactNeighborY="-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8AF8FA-FFDC-403B-B0A8-91647E1CB54F}" type="pres">
      <dgm:prSet presAssocID="{9C8B7F90-7EFB-4F3B-8D18-0F409ECE1487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4069F7F2-9404-4D98-8786-B63E2E5AD26A}" type="pres">
      <dgm:prSet presAssocID="{A4A24070-0A24-4B5D-8132-BE5E1A02A14A}" presName="compNode" presStyleCnt="0"/>
      <dgm:spPr/>
    </dgm:pt>
    <dgm:pt modelId="{D1ED203B-17F3-4468-BB95-1B3DB1820CAC}" type="pres">
      <dgm:prSet presAssocID="{A4A24070-0A24-4B5D-8132-BE5E1A02A14A}" presName="dummyConnPt" presStyleCnt="0"/>
      <dgm:spPr/>
    </dgm:pt>
    <dgm:pt modelId="{67B800F4-953E-4329-BB46-3E9D6617006D}" type="pres">
      <dgm:prSet presAssocID="{A4A24070-0A24-4B5D-8132-BE5E1A02A14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34A48-C242-4624-BFAC-9785ADCDAA9D}" type="pres">
      <dgm:prSet presAssocID="{B620B6DD-20BD-4E51-8800-30E082AFAC13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8A2A41CF-F9FA-419C-B98A-59707578C7BE}" type="pres">
      <dgm:prSet presAssocID="{6E59A793-4878-49E5-8AEE-8993A4583B57}" presName="compNode" presStyleCnt="0"/>
      <dgm:spPr/>
    </dgm:pt>
    <dgm:pt modelId="{CECEA9D6-CCD9-4177-89DB-E05DAD2D3FAD}" type="pres">
      <dgm:prSet presAssocID="{6E59A793-4878-49E5-8AEE-8993A4583B57}" presName="dummyConnPt" presStyleCnt="0"/>
      <dgm:spPr/>
    </dgm:pt>
    <dgm:pt modelId="{B68D95A9-F68E-4E6F-96D6-429EBEE0829A}" type="pres">
      <dgm:prSet presAssocID="{6E59A793-4878-49E5-8AEE-8993A4583B5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C7A12C-D87D-48BB-89B6-8E1734B45DA3}" srcId="{7914A690-18AA-4E65-A790-FB819E45C222}" destId="{6E59A793-4878-49E5-8AEE-8993A4583B57}" srcOrd="8" destOrd="0" parTransId="{E7B0DC9B-A0B6-4FB3-9DB9-CC34BF3EEBB8}" sibTransId="{14A03BE4-94A3-4D58-B44F-39BCE145CEE7}"/>
    <dgm:cxn modelId="{A6E820A5-954D-46C6-8E3E-6C481597631A}" type="presOf" srcId="{6EBCE977-5E37-4F0A-B3FC-71E3084290CA}" destId="{034A7BE9-216E-4011-8922-3A894BA24CC3}" srcOrd="0" destOrd="0" presId="urn:microsoft.com/office/officeart/2005/8/layout/bProcess4"/>
    <dgm:cxn modelId="{881970AA-AF22-41A3-8694-1465CCCDC0B8}" type="presOf" srcId="{6AF1E0D3-CB4E-4FAE-8423-AE2831815F2C}" destId="{7503603B-0316-47B8-A4BD-9756A1D2FFE5}" srcOrd="0" destOrd="0" presId="urn:microsoft.com/office/officeart/2005/8/layout/bProcess4"/>
    <dgm:cxn modelId="{660D8E85-2BCE-415A-8A77-46D62D5875CA}" type="presOf" srcId="{7BBB53A6-2F58-490F-BE57-05DE6E107D57}" destId="{1B142111-77F3-45F5-B4B4-55C93E816776}" srcOrd="0" destOrd="0" presId="urn:microsoft.com/office/officeart/2005/8/layout/bProcess4"/>
    <dgm:cxn modelId="{034D192E-83A6-41B7-9A2B-8318E2BE6FC3}" type="presOf" srcId="{9B7F2DD6-D118-4FEA-AC7A-AD7686DDAAD4}" destId="{48C9BE6B-DC0A-403C-91D7-2E4D429CB3BF}" srcOrd="0" destOrd="0" presId="urn:microsoft.com/office/officeart/2005/8/layout/bProcess4"/>
    <dgm:cxn modelId="{AA252D7D-48BE-4A9D-9837-A8ED120ED43C}" type="presOf" srcId="{9C8B7F90-7EFB-4F3B-8D18-0F409ECE1487}" destId="{118AF8FA-FFDC-403B-B0A8-91647E1CB54F}" srcOrd="0" destOrd="0" presId="urn:microsoft.com/office/officeart/2005/8/layout/bProcess4"/>
    <dgm:cxn modelId="{D5DA497B-C1F0-4C35-AB36-0D0CAA8A0300}" type="presOf" srcId="{A4A24070-0A24-4B5D-8132-BE5E1A02A14A}" destId="{67B800F4-953E-4329-BB46-3E9D6617006D}" srcOrd="0" destOrd="0" presId="urn:microsoft.com/office/officeart/2005/8/layout/bProcess4"/>
    <dgm:cxn modelId="{B85A01D1-ED7A-4E0D-A9A5-1BCD0C339FDB}" type="presOf" srcId="{510DF119-E931-4FE3-B4A6-E3287D08A7D4}" destId="{446C00AB-DCF5-47DF-B612-E1F9AF884928}" srcOrd="0" destOrd="0" presId="urn:microsoft.com/office/officeart/2005/8/layout/bProcess4"/>
    <dgm:cxn modelId="{D19EA790-9355-45A2-A99B-0588EEC3C3F2}" srcId="{7914A690-18AA-4E65-A790-FB819E45C222}" destId="{A4A24070-0A24-4B5D-8132-BE5E1A02A14A}" srcOrd="7" destOrd="0" parTransId="{2D100EF0-B0A2-40EB-858A-899208958214}" sibTransId="{B620B6DD-20BD-4E51-8800-30E082AFAC13}"/>
    <dgm:cxn modelId="{39B7DFC0-A217-4480-B918-03FB6D681205}" type="presOf" srcId="{8B898BD2-FA2D-4C31-A96B-7AE231E09316}" destId="{C4AD0245-B6C3-40F9-80A3-FA83DF7926AF}" srcOrd="0" destOrd="0" presId="urn:microsoft.com/office/officeart/2005/8/layout/bProcess4"/>
    <dgm:cxn modelId="{41E8545A-6943-43FB-8B16-16E5F1782241}" type="presOf" srcId="{7914A690-18AA-4E65-A790-FB819E45C222}" destId="{A5C57C49-E14A-479D-BC1B-E47F951F8551}" srcOrd="0" destOrd="0" presId="urn:microsoft.com/office/officeart/2005/8/layout/bProcess4"/>
    <dgm:cxn modelId="{9D36AE49-0BD1-4FE4-89F3-1ECB6778D592}" type="presOf" srcId="{13EA777F-2C3C-4C0E-BBF7-10FC54DC602F}" destId="{6F7BBCD3-9EB5-4F28-87F1-954E61B12E1A}" srcOrd="0" destOrd="0" presId="urn:microsoft.com/office/officeart/2005/8/layout/bProcess4"/>
    <dgm:cxn modelId="{21F99E46-8D57-498A-B561-C4A91C2BA47A}" srcId="{7914A690-18AA-4E65-A790-FB819E45C222}" destId="{9B25E292-0208-4B2D-8549-61A97B4397E4}" srcOrd="4" destOrd="0" parTransId="{BAE284C2-8E80-4720-8CED-6AEEEDEED31D}" sibTransId="{9B7F2DD6-D118-4FEA-AC7A-AD7686DDAAD4}"/>
    <dgm:cxn modelId="{8FA69354-7E9D-48D9-AE85-0BC32D43583A}" type="presOf" srcId="{15A63C95-5718-49B1-9D32-EF62405394BB}" destId="{48A99328-BE5E-4853-8A81-62B6538B54B5}" srcOrd="0" destOrd="0" presId="urn:microsoft.com/office/officeart/2005/8/layout/bProcess4"/>
    <dgm:cxn modelId="{A638FC02-72BA-48D3-A19B-8A21D61E784C}" type="presOf" srcId="{6E59A793-4878-49E5-8AEE-8993A4583B57}" destId="{B68D95A9-F68E-4E6F-96D6-429EBEE0829A}" srcOrd="0" destOrd="0" presId="urn:microsoft.com/office/officeart/2005/8/layout/bProcess4"/>
    <dgm:cxn modelId="{1345167B-CBA3-43BE-8B43-11B3220C1AFB}" type="presOf" srcId="{F59EAC56-121F-4E0B-93DE-35BCBC335110}" destId="{4E7E3C9B-5CB4-4945-A783-8A81F00E107A}" srcOrd="0" destOrd="0" presId="urn:microsoft.com/office/officeart/2005/8/layout/bProcess4"/>
    <dgm:cxn modelId="{F6CE8BEA-9AED-4EF5-8605-CC10BDB0A5D5}" srcId="{7914A690-18AA-4E65-A790-FB819E45C222}" destId="{15A63C95-5718-49B1-9D32-EF62405394BB}" srcOrd="5" destOrd="0" parTransId="{CE539622-AC8D-4E7B-99E3-29AD2278F64F}" sibTransId="{510DF119-E931-4FE3-B4A6-E3287D08A7D4}"/>
    <dgm:cxn modelId="{16E0ED66-17A0-43C4-A344-DBECFAE0B8D2}" type="presOf" srcId="{B620B6DD-20BD-4E51-8800-30E082AFAC13}" destId="{DA534A48-C242-4624-BFAC-9785ADCDAA9D}" srcOrd="0" destOrd="0" presId="urn:microsoft.com/office/officeart/2005/8/layout/bProcess4"/>
    <dgm:cxn modelId="{D24EFB8B-D7EF-463B-9936-C7181E99FF10}" srcId="{7914A690-18AA-4E65-A790-FB819E45C222}" destId="{7BBB53A6-2F58-490F-BE57-05DE6E107D57}" srcOrd="1" destOrd="0" parTransId="{13953F73-2B0D-42D4-9836-9ACB77A9A4A6}" sibTransId="{A3A3B7A5-E9C5-40AC-9199-FFD75DEA9794}"/>
    <dgm:cxn modelId="{09F449D0-C433-4B2B-BA7B-870467A23F23}" srcId="{7914A690-18AA-4E65-A790-FB819E45C222}" destId="{6AF1E0D3-CB4E-4FAE-8423-AE2831815F2C}" srcOrd="3" destOrd="0" parTransId="{731A9164-6676-41E5-A3B7-0B90D488E922}" sibTransId="{8B898BD2-FA2D-4C31-A96B-7AE231E09316}"/>
    <dgm:cxn modelId="{DBEAD33A-679C-4A4E-B053-219E259E857F}" type="presOf" srcId="{FA7BAB04-4498-4F64-9A9D-FF932D2A7FA5}" destId="{230495B7-7F21-4CAD-B54F-E303D2020A84}" srcOrd="0" destOrd="0" presId="urn:microsoft.com/office/officeart/2005/8/layout/bProcess4"/>
    <dgm:cxn modelId="{22B75B80-7AFF-451D-96F3-831CDF5EA954}" srcId="{7914A690-18AA-4E65-A790-FB819E45C222}" destId="{F59EAC56-121F-4E0B-93DE-35BCBC335110}" srcOrd="6" destOrd="0" parTransId="{A33E5E71-FD4E-40DA-81BA-49FB6D301A89}" sibTransId="{9C8B7F90-7EFB-4F3B-8D18-0F409ECE1487}"/>
    <dgm:cxn modelId="{74B7073B-ACFB-444E-9296-88E219327F17}" type="presOf" srcId="{D073CE25-1959-4015-9BC1-C57DE32DD59E}" destId="{2DDB188A-28D1-498A-BA51-E77EAB2B667D}" srcOrd="0" destOrd="0" presId="urn:microsoft.com/office/officeart/2005/8/layout/bProcess4"/>
    <dgm:cxn modelId="{9B666E7D-DEAF-4262-A36F-F79DE35D6B8E}" srcId="{7914A690-18AA-4E65-A790-FB819E45C222}" destId="{FA7BAB04-4498-4F64-9A9D-FF932D2A7FA5}" srcOrd="0" destOrd="0" parTransId="{69A0800E-E200-440D-9196-03A8999F39B7}" sibTransId="{13EA777F-2C3C-4C0E-BBF7-10FC54DC602F}"/>
    <dgm:cxn modelId="{8A2F5E59-6551-45C7-A4B4-D6D735D6AFC0}" type="presOf" srcId="{A3A3B7A5-E9C5-40AC-9199-FFD75DEA9794}" destId="{3BE85EB3-6411-4705-8FFD-F5C779209EBB}" srcOrd="0" destOrd="0" presId="urn:microsoft.com/office/officeart/2005/8/layout/bProcess4"/>
    <dgm:cxn modelId="{EB0546E5-BBC6-4385-A478-51078873DEE5}" srcId="{7914A690-18AA-4E65-A790-FB819E45C222}" destId="{D073CE25-1959-4015-9BC1-C57DE32DD59E}" srcOrd="2" destOrd="0" parTransId="{F58BC150-311F-4CEE-BAFD-FF71A6D2CA26}" sibTransId="{6EBCE977-5E37-4F0A-B3FC-71E3084290CA}"/>
    <dgm:cxn modelId="{3D961FC4-43BC-4E88-9112-684DAF6F1D5C}" type="presOf" srcId="{9B25E292-0208-4B2D-8549-61A97B4397E4}" destId="{78D98728-9C56-4E57-BCD9-4988EC25093E}" srcOrd="0" destOrd="0" presId="urn:microsoft.com/office/officeart/2005/8/layout/bProcess4"/>
    <dgm:cxn modelId="{BCD66AE7-6075-4380-BD48-DFED4373C623}" type="presParOf" srcId="{A5C57C49-E14A-479D-BC1B-E47F951F8551}" destId="{98ECBAB0-E231-4EBD-A666-1671BE9037EF}" srcOrd="0" destOrd="0" presId="urn:microsoft.com/office/officeart/2005/8/layout/bProcess4"/>
    <dgm:cxn modelId="{9189C2E7-2643-4892-ADFB-C051033C596D}" type="presParOf" srcId="{98ECBAB0-E231-4EBD-A666-1671BE9037EF}" destId="{4A9E7A15-4C8A-48A8-99D7-92F8EB7F40F5}" srcOrd="0" destOrd="0" presId="urn:microsoft.com/office/officeart/2005/8/layout/bProcess4"/>
    <dgm:cxn modelId="{ECED5690-58C4-4686-9BB9-8933D1E98E8C}" type="presParOf" srcId="{98ECBAB0-E231-4EBD-A666-1671BE9037EF}" destId="{230495B7-7F21-4CAD-B54F-E303D2020A84}" srcOrd="1" destOrd="0" presId="urn:microsoft.com/office/officeart/2005/8/layout/bProcess4"/>
    <dgm:cxn modelId="{01D38095-2A83-4D60-B1E8-6696F490E867}" type="presParOf" srcId="{A5C57C49-E14A-479D-BC1B-E47F951F8551}" destId="{6F7BBCD3-9EB5-4F28-87F1-954E61B12E1A}" srcOrd="1" destOrd="0" presId="urn:microsoft.com/office/officeart/2005/8/layout/bProcess4"/>
    <dgm:cxn modelId="{A39BAF9A-269E-4CEF-8B96-3520662CEC10}" type="presParOf" srcId="{A5C57C49-E14A-479D-BC1B-E47F951F8551}" destId="{77A29B7A-651E-4DCF-BBBA-BB8D241E99B3}" srcOrd="2" destOrd="0" presId="urn:microsoft.com/office/officeart/2005/8/layout/bProcess4"/>
    <dgm:cxn modelId="{DA6B7895-01ED-4223-AAF4-E7BAC1F10AAC}" type="presParOf" srcId="{77A29B7A-651E-4DCF-BBBA-BB8D241E99B3}" destId="{DD4DBDE3-A742-4B8C-B1A5-6B668FF4AF9A}" srcOrd="0" destOrd="0" presId="urn:microsoft.com/office/officeart/2005/8/layout/bProcess4"/>
    <dgm:cxn modelId="{DF9D0132-C1F8-4F0C-B1D0-7860687B78EC}" type="presParOf" srcId="{77A29B7A-651E-4DCF-BBBA-BB8D241E99B3}" destId="{1B142111-77F3-45F5-B4B4-55C93E816776}" srcOrd="1" destOrd="0" presId="urn:microsoft.com/office/officeart/2005/8/layout/bProcess4"/>
    <dgm:cxn modelId="{19311AEC-99D5-489E-B4FE-5FD8FABBA072}" type="presParOf" srcId="{A5C57C49-E14A-479D-BC1B-E47F951F8551}" destId="{3BE85EB3-6411-4705-8FFD-F5C779209EBB}" srcOrd="3" destOrd="0" presId="urn:microsoft.com/office/officeart/2005/8/layout/bProcess4"/>
    <dgm:cxn modelId="{B4CEA1E1-BD09-4542-A494-9D3FE06D180B}" type="presParOf" srcId="{A5C57C49-E14A-479D-BC1B-E47F951F8551}" destId="{17FBBC41-79B7-4E8A-BD16-D044C9BBD2FB}" srcOrd="4" destOrd="0" presId="urn:microsoft.com/office/officeart/2005/8/layout/bProcess4"/>
    <dgm:cxn modelId="{DB52FA73-9C52-4F88-B5F5-6C3FD2FC632E}" type="presParOf" srcId="{17FBBC41-79B7-4E8A-BD16-D044C9BBD2FB}" destId="{5D57A7DE-F5B9-4B20-AA98-83D6B715EB00}" srcOrd="0" destOrd="0" presId="urn:microsoft.com/office/officeart/2005/8/layout/bProcess4"/>
    <dgm:cxn modelId="{7C19D434-0060-425D-9FA2-BA795481129C}" type="presParOf" srcId="{17FBBC41-79B7-4E8A-BD16-D044C9BBD2FB}" destId="{2DDB188A-28D1-498A-BA51-E77EAB2B667D}" srcOrd="1" destOrd="0" presId="urn:microsoft.com/office/officeart/2005/8/layout/bProcess4"/>
    <dgm:cxn modelId="{87326C7A-5D6F-4156-9E2B-2988C9DAC3C4}" type="presParOf" srcId="{A5C57C49-E14A-479D-BC1B-E47F951F8551}" destId="{034A7BE9-216E-4011-8922-3A894BA24CC3}" srcOrd="5" destOrd="0" presId="urn:microsoft.com/office/officeart/2005/8/layout/bProcess4"/>
    <dgm:cxn modelId="{99A7E4AF-B245-419F-9BDA-F4F1BFCABA93}" type="presParOf" srcId="{A5C57C49-E14A-479D-BC1B-E47F951F8551}" destId="{C71CC15D-7F9B-434C-8F11-BD18105B8B43}" srcOrd="6" destOrd="0" presId="urn:microsoft.com/office/officeart/2005/8/layout/bProcess4"/>
    <dgm:cxn modelId="{F6BA6F7F-4D41-4170-8965-F614BC736753}" type="presParOf" srcId="{C71CC15D-7F9B-434C-8F11-BD18105B8B43}" destId="{A0B7B303-C1B8-45B1-BF22-EE4BF6F58891}" srcOrd="0" destOrd="0" presId="urn:microsoft.com/office/officeart/2005/8/layout/bProcess4"/>
    <dgm:cxn modelId="{0AD79223-A5E1-4F49-B856-3738F560AD7B}" type="presParOf" srcId="{C71CC15D-7F9B-434C-8F11-BD18105B8B43}" destId="{7503603B-0316-47B8-A4BD-9756A1D2FFE5}" srcOrd="1" destOrd="0" presId="urn:microsoft.com/office/officeart/2005/8/layout/bProcess4"/>
    <dgm:cxn modelId="{F2B54A89-3D66-4948-934C-6DF8C4CFB5B7}" type="presParOf" srcId="{A5C57C49-E14A-479D-BC1B-E47F951F8551}" destId="{C4AD0245-B6C3-40F9-80A3-FA83DF7926AF}" srcOrd="7" destOrd="0" presId="urn:microsoft.com/office/officeart/2005/8/layout/bProcess4"/>
    <dgm:cxn modelId="{165DCAF9-84F9-4EDB-9E18-A94326CCEEDC}" type="presParOf" srcId="{A5C57C49-E14A-479D-BC1B-E47F951F8551}" destId="{F8941591-0E6D-459D-9171-1FF286D55C3A}" srcOrd="8" destOrd="0" presId="urn:microsoft.com/office/officeart/2005/8/layout/bProcess4"/>
    <dgm:cxn modelId="{11262C3F-BF07-403B-A005-1DA25064996F}" type="presParOf" srcId="{F8941591-0E6D-459D-9171-1FF286D55C3A}" destId="{D3677CF9-164E-404A-AC4A-C1512DDAEA13}" srcOrd="0" destOrd="0" presId="urn:microsoft.com/office/officeart/2005/8/layout/bProcess4"/>
    <dgm:cxn modelId="{0411E629-C481-4E5F-A4D0-BF722B35C59A}" type="presParOf" srcId="{F8941591-0E6D-459D-9171-1FF286D55C3A}" destId="{78D98728-9C56-4E57-BCD9-4988EC25093E}" srcOrd="1" destOrd="0" presId="urn:microsoft.com/office/officeart/2005/8/layout/bProcess4"/>
    <dgm:cxn modelId="{5ED51681-EAE7-4523-B14D-778F685B0579}" type="presParOf" srcId="{A5C57C49-E14A-479D-BC1B-E47F951F8551}" destId="{48C9BE6B-DC0A-403C-91D7-2E4D429CB3BF}" srcOrd="9" destOrd="0" presId="urn:microsoft.com/office/officeart/2005/8/layout/bProcess4"/>
    <dgm:cxn modelId="{DA433806-C2D2-4C03-904B-D8B2EA9BB35E}" type="presParOf" srcId="{A5C57C49-E14A-479D-BC1B-E47F951F8551}" destId="{D569A7BE-3B52-4F89-B19C-F3F99DF0A0D9}" srcOrd="10" destOrd="0" presId="urn:microsoft.com/office/officeart/2005/8/layout/bProcess4"/>
    <dgm:cxn modelId="{35F16450-18E4-4C00-9C29-5BF6C7902B86}" type="presParOf" srcId="{D569A7BE-3B52-4F89-B19C-F3F99DF0A0D9}" destId="{6146C8CB-05DB-4EDD-A8C1-3927D7FB7E18}" srcOrd="0" destOrd="0" presId="urn:microsoft.com/office/officeart/2005/8/layout/bProcess4"/>
    <dgm:cxn modelId="{D9749659-B9E8-4B91-8314-3FF257658C38}" type="presParOf" srcId="{D569A7BE-3B52-4F89-B19C-F3F99DF0A0D9}" destId="{48A99328-BE5E-4853-8A81-62B6538B54B5}" srcOrd="1" destOrd="0" presId="urn:microsoft.com/office/officeart/2005/8/layout/bProcess4"/>
    <dgm:cxn modelId="{3BA8ED02-318D-4E55-AC73-D8B7F6FEBA5F}" type="presParOf" srcId="{A5C57C49-E14A-479D-BC1B-E47F951F8551}" destId="{446C00AB-DCF5-47DF-B612-E1F9AF884928}" srcOrd="11" destOrd="0" presId="urn:microsoft.com/office/officeart/2005/8/layout/bProcess4"/>
    <dgm:cxn modelId="{1A366D32-EAD3-4FA9-BA99-4DC0A05D65B9}" type="presParOf" srcId="{A5C57C49-E14A-479D-BC1B-E47F951F8551}" destId="{2DFC584A-8B2A-4334-974D-FCF7A4424C21}" srcOrd="12" destOrd="0" presId="urn:microsoft.com/office/officeart/2005/8/layout/bProcess4"/>
    <dgm:cxn modelId="{C9FBAA54-98C4-4951-9130-338F19546F66}" type="presParOf" srcId="{2DFC584A-8B2A-4334-974D-FCF7A4424C21}" destId="{494E91E6-4083-4DDF-955B-B26903C05E55}" srcOrd="0" destOrd="0" presId="urn:microsoft.com/office/officeart/2005/8/layout/bProcess4"/>
    <dgm:cxn modelId="{3B56909E-57AD-4931-B253-E82143873DFB}" type="presParOf" srcId="{2DFC584A-8B2A-4334-974D-FCF7A4424C21}" destId="{4E7E3C9B-5CB4-4945-A783-8A81F00E107A}" srcOrd="1" destOrd="0" presId="urn:microsoft.com/office/officeart/2005/8/layout/bProcess4"/>
    <dgm:cxn modelId="{F8AE4A8A-93BA-4390-AFFE-9867BBE5943E}" type="presParOf" srcId="{A5C57C49-E14A-479D-BC1B-E47F951F8551}" destId="{118AF8FA-FFDC-403B-B0A8-91647E1CB54F}" srcOrd="13" destOrd="0" presId="urn:microsoft.com/office/officeart/2005/8/layout/bProcess4"/>
    <dgm:cxn modelId="{E14356CF-BBA9-4F6B-8FA6-576325589821}" type="presParOf" srcId="{A5C57C49-E14A-479D-BC1B-E47F951F8551}" destId="{4069F7F2-9404-4D98-8786-B63E2E5AD26A}" srcOrd="14" destOrd="0" presId="urn:microsoft.com/office/officeart/2005/8/layout/bProcess4"/>
    <dgm:cxn modelId="{03F7F8E2-00B2-4358-A2CB-E8EA469813A9}" type="presParOf" srcId="{4069F7F2-9404-4D98-8786-B63E2E5AD26A}" destId="{D1ED203B-17F3-4468-BB95-1B3DB1820CAC}" srcOrd="0" destOrd="0" presId="urn:microsoft.com/office/officeart/2005/8/layout/bProcess4"/>
    <dgm:cxn modelId="{E674D8FA-97E2-40B5-A4E4-D767DA4AADF6}" type="presParOf" srcId="{4069F7F2-9404-4D98-8786-B63E2E5AD26A}" destId="{67B800F4-953E-4329-BB46-3E9D6617006D}" srcOrd="1" destOrd="0" presId="urn:microsoft.com/office/officeart/2005/8/layout/bProcess4"/>
    <dgm:cxn modelId="{E34FD643-BC67-4857-B135-D51A961073E4}" type="presParOf" srcId="{A5C57C49-E14A-479D-BC1B-E47F951F8551}" destId="{DA534A48-C242-4624-BFAC-9785ADCDAA9D}" srcOrd="15" destOrd="0" presId="urn:microsoft.com/office/officeart/2005/8/layout/bProcess4"/>
    <dgm:cxn modelId="{0E0DB347-C610-460B-AC30-1A96E36BFE8A}" type="presParOf" srcId="{A5C57C49-E14A-479D-BC1B-E47F951F8551}" destId="{8A2A41CF-F9FA-419C-B98A-59707578C7BE}" srcOrd="16" destOrd="0" presId="urn:microsoft.com/office/officeart/2005/8/layout/bProcess4"/>
    <dgm:cxn modelId="{A6ACF7EE-E1AB-48E3-AE1D-7359F7C6A2D5}" type="presParOf" srcId="{8A2A41CF-F9FA-419C-B98A-59707578C7BE}" destId="{CECEA9D6-CCD9-4177-89DB-E05DAD2D3FAD}" srcOrd="0" destOrd="0" presId="urn:microsoft.com/office/officeart/2005/8/layout/bProcess4"/>
    <dgm:cxn modelId="{8E9A2ABF-8659-41F6-9F83-80BB5D6AF647}" type="presParOf" srcId="{8A2A41CF-F9FA-419C-B98A-59707578C7BE}" destId="{B68D95A9-F68E-4E6F-96D6-429EBEE0829A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1B15508-FFC3-4D93-82F7-0A8CAEF122C4}">
      <dsp:nvSpPr>
        <dsp:cNvPr id="0" name=""/>
        <dsp:cNvSpPr/>
      </dsp:nvSpPr>
      <dsp:spPr>
        <a:xfrm rot="2547609">
          <a:off x="2865819" y="3183418"/>
          <a:ext cx="734641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34641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043A72-6083-4915-AC48-E6BC6D20C543}">
      <dsp:nvSpPr>
        <dsp:cNvPr id="0" name=""/>
        <dsp:cNvSpPr/>
      </dsp:nvSpPr>
      <dsp:spPr>
        <a:xfrm rot="21583314">
          <a:off x="2962145" y="2233641"/>
          <a:ext cx="771672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71672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992B2-6916-47C8-A3AF-696DD6F675DD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F70ECC-5713-435F-A35E-A3BFB278003E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F9E7E-8CD0-4500-9804-EE620B78D581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3292780" y="1626"/>
        <a:ext cx="1304359" cy="1304359"/>
      </dsp:txXfrm>
    </dsp:sp>
    <dsp:sp modelId="{4A802D67-2532-4951-8415-0CD5C190235A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জন্মের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পূর্বেকালীন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kern="1200" dirty="0"/>
        </a:p>
      </dsp:txBody>
      <dsp:txXfrm>
        <a:off x="4727575" y="1626"/>
        <a:ext cx="1956539" cy="1304359"/>
      </dsp:txXfrm>
    </dsp:sp>
    <dsp:sp modelId="{B06060C4-062E-4564-8320-0F4A5A45608C}">
      <dsp:nvSpPr>
        <dsp:cNvPr id="0" name=""/>
        <dsp:cNvSpPr/>
      </dsp:nvSpPr>
      <dsp:spPr>
        <a:xfrm>
          <a:off x="3733805" y="1600197"/>
          <a:ext cx="1304359" cy="130435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3733805" y="1600197"/>
        <a:ext cx="1304359" cy="1304359"/>
      </dsp:txXfrm>
    </dsp:sp>
    <dsp:sp modelId="{D4A60161-092E-41F0-9130-E1E013B541FC}">
      <dsp:nvSpPr>
        <dsp:cNvPr id="0" name=""/>
        <dsp:cNvSpPr/>
      </dsp:nvSpPr>
      <dsp:spPr>
        <a:xfrm>
          <a:off x="5168601" y="160019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জন্মের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latin typeface="NikoshBAN" pitchFamily="2" charset="0"/>
              <a:cs typeface="NikoshBAN" pitchFamily="2" charset="0"/>
            </a:rPr>
            <a:t>সময়ের</a:t>
          </a:r>
          <a:r>
            <a:rPr lang="en-US" sz="2800" kern="1200" dirty="0" smtClean="0">
              <a:latin typeface="NikoshBAN" pitchFamily="2" charset="0"/>
              <a:cs typeface="NikoshBAN" pitchFamily="2" charset="0"/>
            </a:rPr>
            <a:t>  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168601" y="1600197"/>
        <a:ext cx="1956539" cy="1304359"/>
      </dsp:txXfrm>
    </dsp:sp>
    <dsp:sp modelId="{C62AC3D9-D899-42B7-8A9F-1EC2E4652F3B}">
      <dsp:nvSpPr>
        <dsp:cNvPr id="0" name=""/>
        <dsp:cNvSpPr/>
      </dsp:nvSpPr>
      <dsp:spPr>
        <a:xfrm>
          <a:off x="3367153" y="3219977"/>
          <a:ext cx="1185362" cy="130435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latin typeface="NikoshBAN" pitchFamily="2" charset="0"/>
            <a:cs typeface="NikoshBAN" pitchFamily="2" charset="0"/>
          </a:endParaRPr>
        </a:p>
      </dsp:txBody>
      <dsp:txXfrm>
        <a:off x="3367153" y="3219977"/>
        <a:ext cx="1185362" cy="1304359"/>
      </dsp:txXfrm>
    </dsp:sp>
    <dsp:sp modelId="{DDC62853-EAFF-455C-9FB1-540FBC1C2529}">
      <dsp:nvSpPr>
        <dsp:cNvPr id="0" name=""/>
        <dsp:cNvSpPr/>
      </dsp:nvSpPr>
      <dsp:spPr>
        <a:xfrm>
          <a:off x="4831698" y="3219977"/>
          <a:ext cx="1778044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জন্মের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পর্বতীকালীন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831698" y="3219977"/>
        <a:ext cx="1778044" cy="13043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F7BBCD3-9EB5-4F28-87F1-954E61B12E1A}">
      <dsp:nvSpPr>
        <dsp:cNvPr id="0" name=""/>
        <dsp:cNvSpPr/>
      </dsp:nvSpPr>
      <dsp:spPr>
        <a:xfrm rot="5400000">
          <a:off x="-194228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495B7-7F21-4CAD-B54F-E303D2020A84}">
      <dsp:nvSpPr>
        <dsp:cNvPr id="0" name=""/>
        <dsp:cNvSpPr/>
      </dsp:nvSpPr>
      <dsp:spPr>
        <a:xfrm>
          <a:off x="173271" y="1448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গর্ভকালীন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পুষ্টিকর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গ্রহন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 </a:t>
          </a:r>
          <a:endParaRPr lang="en-US" sz="20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3271" y="1448"/>
        <a:ext cx="2153840" cy="1292304"/>
      </dsp:txXfrm>
    </dsp:sp>
    <dsp:sp modelId="{3BE85EB3-6411-4705-8FFD-F5C779209EBB}">
      <dsp:nvSpPr>
        <dsp:cNvPr id="0" name=""/>
        <dsp:cNvSpPr/>
      </dsp:nvSpPr>
      <dsp:spPr>
        <a:xfrm rot="5400000">
          <a:off x="-194228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142111-77F3-45F5-B4B4-55C93E816776}">
      <dsp:nvSpPr>
        <dsp:cNvPr id="0" name=""/>
        <dsp:cNvSpPr/>
      </dsp:nvSpPr>
      <dsp:spPr>
        <a:xfrm>
          <a:off x="173271" y="1616829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শিশু</a:t>
          </a:r>
          <a:r>
            <a:rPr lang="en-US" sz="2000" kern="1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কিশোরকে</a:t>
          </a:r>
          <a:r>
            <a:rPr lang="en-US" sz="2000" kern="1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পুষ্টিকর</a:t>
          </a:r>
          <a:endParaRPr lang="en-US" sz="2000" kern="1200" dirty="0" smtClean="0">
            <a:solidFill>
              <a:srgbClr val="006600"/>
            </a:solidFill>
            <a:latin typeface="NikoshBAN" pitchFamily="2" charset="0"/>
            <a:cs typeface="NikoshBAN" pitchFamily="2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খাদ্য</a:t>
          </a:r>
          <a:r>
            <a:rPr lang="en-US" sz="2000" kern="1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দান</a:t>
          </a:r>
          <a:r>
            <a:rPr lang="en-US" sz="2000" kern="1200" dirty="0" smtClean="0">
              <a:solidFill>
                <a:srgbClr val="006600"/>
              </a:solidFill>
              <a:latin typeface="NikoshBAN" pitchFamily="2" charset="0"/>
              <a:cs typeface="NikoshBAN" pitchFamily="2" charset="0"/>
            </a:rPr>
            <a:t>  ।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173271" y="1616829"/>
        <a:ext cx="2153840" cy="1292304"/>
      </dsp:txXfrm>
    </dsp:sp>
    <dsp:sp modelId="{034A7BE9-216E-4011-8922-3A894BA24CC3}">
      <dsp:nvSpPr>
        <dsp:cNvPr id="0" name=""/>
        <dsp:cNvSpPr/>
      </dsp:nvSpPr>
      <dsp:spPr>
        <a:xfrm>
          <a:off x="613461" y="3452304"/>
          <a:ext cx="2855186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B188A-28D1-498A-BA51-E77EAB2B667D}">
      <dsp:nvSpPr>
        <dsp:cNvPr id="0" name=""/>
        <dsp:cNvSpPr/>
      </dsp:nvSpPr>
      <dsp:spPr>
        <a:xfrm>
          <a:off x="173271" y="3232209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আঘাত</a:t>
          </a:r>
          <a:r>
            <a:rPr lang="en-US" sz="20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সংক্রামনে</a:t>
          </a:r>
          <a:r>
            <a:rPr lang="en-US" sz="20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দ্রুত</a:t>
          </a:r>
          <a:r>
            <a:rPr lang="en-US" sz="20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চিকিৎসার</a:t>
          </a:r>
          <a:r>
            <a:rPr lang="en-US" sz="20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ব্যাবস্থা</a:t>
          </a:r>
          <a:r>
            <a:rPr lang="en-US" sz="20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করা</a:t>
          </a:r>
          <a:r>
            <a:rPr lang="en-US" sz="2000" kern="1200" dirty="0" smtClean="0">
              <a:ln>
                <a:solidFill>
                  <a:srgbClr val="FFFF00"/>
                </a:solidFill>
              </a:ln>
              <a:solidFill>
                <a:srgbClr val="FFC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।  </a:t>
          </a:r>
          <a:endParaRPr lang="en-US" sz="20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73271" y="3232209"/>
        <a:ext cx="2153840" cy="1292304"/>
      </dsp:txXfrm>
    </dsp:sp>
    <dsp:sp modelId="{C4AD0245-B6C3-40F9-80A3-FA83DF7926AF}">
      <dsp:nvSpPr>
        <dsp:cNvPr id="0" name=""/>
        <dsp:cNvSpPr/>
      </dsp:nvSpPr>
      <dsp:spPr>
        <a:xfrm rot="16200000">
          <a:off x="2670379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3603B-0316-47B8-A4BD-9756A1D2FFE5}">
      <dsp:nvSpPr>
        <dsp:cNvPr id="0" name=""/>
        <dsp:cNvSpPr/>
      </dsp:nvSpPr>
      <dsp:spPr>
        <a:xfrm>
          <a:off x="3037879" y="3232209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রাশায়নিক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পদার্থ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ব্যাবহারে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সাবধানতা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037879" y="3232209"/>
        <a:ext cx="2153840" cy="1292304"/>
      </dsp:txXfrm>
    </dsp:sp>
    <dsp:sp modelId="{48C9BE6B-DC0A-403C-91D7-2E4D429CB3BF}">
      <dsp:nvSpPr>
        <dsp:cNvPr id="0" name=""/>
        <dsp:cNvSpPr/>
      </dsp:nvSpPr>
      <dsp:spPr>
        <a:xfrm rot="16200000">
          <a:off x="2670379" y="102923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98728-9C56-4E57-BCD9-4988EC25093E}">
      <dsp:nvSpPr>
        <dsp:cNvPr id="0" name=""/>
        <dsp:cNvSpPr/>
      </dsp:nvSpPr>
      <dsp:spPr>
        <a:xfrm>
          <a:off x="3037879" y="1616829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স্বাস্থ্যকর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পরিবেশ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রক্ষা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3037879" y="1616829"/>
        <a:ext cx="2153840" cy="1292304"/>
      </dsp:txXfrm>
    </dsp:sp>
    <dsp:sp modelId="{446C00AB-DCF5-47DF-B612-E1F9AF884928}">
      <dsp:nvSpPr>
        <dsp:cNvPr id="0" name=""/>
        <dsp:cNvSpPr/>
      </dsp:nvSpPr>
      <dsp:spPr>
        <a:xfrm rot="21598357">
          <a:off x="3478069" y="220820"/>
          <a:ext cx="30284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A99328-BE5E-4853-8A81-62B6538B54B5}">
      <dsp:nvSpPr>
        <dsp:cNvPr id="0" name=""/>
        <dsp:cNvSpPr/>
      </dsp:nvSpPr>
      <dsp:spPr>
        <a:xfrm>
          <a:off x="3037879" y="1448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ঔসধ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গ্রহনে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সতর্কতা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। </a:t>
          </a:r>
          <a:endParaRPr lang="en-US" sz="2000" kern="1200" dirty="0">
            <a:ln>
              <a:solidFill>
                <a:schemeClr val="tx1"/>
              </a:solidFill>
            </a:ln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3037879" y="1448"/>
        <a:ext cx="2153840" cy="1292304"/>
      </dsp:txXfrm>
    </dsp:sp>
    <dsp:sp modelId="{118AF8FA-FFDC-403B-B0A8-91647E1CB54F}">
      <dsp:nvSpPr>
        <dsp:cNvPr id="0" name=""/>
        <dsp:cNvSpPr/>
      </dsp:nvSpPr>
      <dsp:spPr>
        <a:xfrm rot="5769149">
          <a:off x="5616243" y="1028510"/>
          <a:ext cx="1616717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7E3C9B-5CB4-4945-A783-8A81F00E107A}">
      <dsp:nvSpPr>
        <dsp:cNvPr id="0" name=""/>
        <dsp:cNvSpPr/>
      </dsp:nvSpPr>
      <dsp:spPr>
        <a:xfrm>
          <a:off x="6075759" y="1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প্রতিষেধক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টিকা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গ্রহন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6075759" y="1"/>
        <a:ext cx="2153840" cy="1292304"/>
      </dsp:txXfrm>
    </dsp:sp>
    <dsp:sp modelId="{DA534A48-C242-4624-BFAC-9785ADCDAA9D}">
      <dsp:nvSpPr>
        <dsp:cNvPr id="0" name=""/>
        <dsp:cNvSpPr/>
      </dsp:nvSpPr>
      <dsp:spPr>
        <a:xfrm rot="5400000">
          <a:off x="5534987" y="2644614"/>
          <a:ext cx="1605958" cy="193845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800F4-953E-4329-BB46-3E9D6617006D}">
      <dsp:nvSpPr>
        <dsp:cNvPr id="0" name=""/>
        <dsp:cNvSpPr/>
      </dsp:nvSpPr>
      <dsp:spPr>
        <a:xfrm>
          <a:off x="5902487" y="1616829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রক্তসম্পর্ক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এর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মধ্যে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বিবাহ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রোধ</a:t>
          </a:r>
          <a:r>
            <a:rPr lang="en-US" sz="2000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902487" y="1616829"/>
        <a:ext cx="2153840" cy="1292304"/>
      </dsp:txXfrm>
    </dsp:sp>
    <dsp:sp modelId="{B68D95A9-F68E-4E6F-96D6-429EBEE0829A}">
      <dsp:nvSpPr>
        <dsp:cNvPr id="0" name=""/>
        <dsp:cNvSpPr/>
      </dsp:nvSpPr>
      <dsp:spPr>
        <a:xfrm>
          <a:off x="5902487" y="3232209"/>
          <a:ext cx="2153840" cy="12923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9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বিপদজ্জনক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কর্ম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পরিবেশে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বিশেষ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সতর্কতা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গ্রহন</a:t>
          </a:r>
          <a:r>
            <a:rPr lang="en-US" sz="20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5902487" y="3232209"/>
        <a:ext cx="2153840" cy="1292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prstTxWarp prst="textArchDownPour">
              <a:avLst/>
            </a:prstTxWarp>
            <a:noAutofit/>
          </a:bodyPr>
          <a:lstStyle/>
          <a:p>
            <a:r>
              <a:rPr lang="en-US" sz="23900" b="1" dirty="0" err="1" smtClean="0">
                <a:ln w="762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23900" b="1" dirty="0" smtClean="0">
                <a:ln w="762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sz="23900" b="1" dirty="0">
              <a:ln w="762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3FC1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429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28575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29000"/>
            <a:ext cx="9144000" cy="3429000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None/>
            </a:pPr>
            <a:endParaRPr lang="en-US" sz="2400" b="1" dirty="0" smtClean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প্রতিবন্ধকতার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দৃষ্টি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প্রতিবন্ধীতার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শ্রবন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সনাক্তকরনের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None/>
            </a:pP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৩.  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বুদ্ধিপ্রতিবন্ধিতা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ইহার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400" b="1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90800"/>
          </a:xfrm>
          <a:blipFill>
            <a:blip r:embed="rId2" cstate="print"/>
            <a:stretch>
              <a:fillRect/>
            </a:stretch>
          </a:blipFill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</a:t>
            </a:r>
            <a:b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</a:t>
            </a:r>
            <a:r>
              <a:rPr lang="en-US" sz="8800" b="1" spc="50" dirty="0" err="1" smtClean="0">
                <a:ln w="28575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90800"/>
            <a:ext cx="9144000" cy="42672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1.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হাইড্রোসেফালি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2.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ডাউন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সিন্ড্রোমও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3.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স্পাইনা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বিফিটা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4.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সেরেব্রাল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পলসি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5.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বিপজ্জনক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কর্ম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endParaRPr lang="en-US" sz="2000" dirty="0">
              <a:ln w="12700">
                <a:solidFill>
                  <a:schemeClr val="tx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blipFill>
            <a:blip r:embed="rId2" cstate="print"/>
            <a:stretch>
              <a:fillRect/>
            </a:stretch>
          </a:blipFill>
        </p:spPr>
        <p:txBody>
          <a:bodyPr>
            <a:prstTxWarp prst="textWave2">
              <a:avLst/>
            </a:prstTxWarp>
          </a:bodyPr>
          <a:lstStyle/>
          <a:p>
            <a:pPr algn="l"/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038600" cy="4572000"/>
          </a:xfr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18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ঘনিষ্টভাবে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এলাকায়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জনগনএর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876800" y="2057400"/>
            <a:ext cx="3886200" cy="4419600"/>
          </a:xfr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18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শিশুটিকে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রোধে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?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বাবা-মায়ের-যে-ভুলের-কারণে-অনেক-শিশু-প্রতিবন্ধী-হয়ে-জন্ম-গ্রহণ-করে-324x215.jpg"/>
          <p:cNvPicPr>
            <a:picLocks noChangeAspect="1"/>
          </p:cNvPicPr>
          <p:nvPr/>
        </p:nvPicPr>
        <p:blipFill>
          <a:blip r:embed="rId3" cstate="print"/>
          <a:srcRect b="8659"/>
          <a:stretch>
            <a:fillRect/>
          </a:stretch>
        </p:blipFill>
        <p:spPr>
          <a:xfrm>
            <a:off x="457200" y="2133600"/>
            <a:ext cx="3886200" cy="2133600"/>
          </a:xfrm>
          <a:prstGeom prst="rect">
            <a:avLst/>
          </a:prstGeom>
        </p:spPr>
      </p:pic>
      <p:pic>
        <p:nvPicPr>
          <p:cNvPr id="8" name="Picture 7" descr="nari-child-big-201712161426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2133600"/>
            <a:ext cx="3733800" cy="23622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5800" y="2209800"/>
            <a:ext cx="457200" cy="381000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>
          <a:xfrm>
            <a:off x="5257800" y="2514600"/>
            <a:ext cx="533400" cy="4572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781800"/>
          </a:xfrm>
          <a:blipFill>
            <a:blip r:embed="rId2" cstate="print"/>
            <a:stretch>
              <a:fillRect/>
            </a:stretch>
          </a:blipFill>
        </p:spPr>
        <p:txBody>
          <a:bodyPr>
            <a:prstTxWarp prst="textChevronInverted">
              <a:avLst/>
            </a:prstTxWarp>
            <a:normAutofit/>
          </a:bodyPr>
          <a:lstStyle/>
          <a:p>
            <a:pPr>
              <a:buNone/>
            </a:pPr>
            <a:r>
              <a:rPr lang="en-US" sz="9600" dirty="0" smtClean="0">
                <a:ln w="571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571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9600" dirty="0" smtClean="0">
                <a:ln w="571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dirty="0" err="1" smtClean="0">
                <a:ln w="571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হাফিজ</a:t>
            </a:r>
            <a:r>
              <a:rPr lang="en-US" sz="9600" dirty="0" smtClean="0">
                <a:ln w="571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n w="57150">
                <a:solidFill>
                  <a:srgbClr val="006600"/>
                </a:solidFill>
              </a:ln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"/>
            <a:ext cx="2743200" cy="9906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2209800"/>
            <a:ext cx="4876800" cy="2971799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 fontScale="62500" lnSpcReduction="20000"/>
          </a:bodyPr>
          <a:lstStyle/>
          <a:p>
            <a:pPr lvl="0">
              <a:defRPr/>
            </a:pPr>
            <a:endParaRPr lang="en-US" b="1" dirty="0" smtClean="0">
              <a:solidFill>
                <a:schemeClr val="dk1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defRPr/>
            </a:pP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তানজীরা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খানম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>
              <a:defRPr/>
            </a:pP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সিনিয়ার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শিক্ষিকা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>
              <a:defRPr/>
            </a:pP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 ০১৭২৭৯৭৪৭৫৬ </a:t>
            </a:r>
          </a:p>
          <a:p>
            <a:pPr lvl="0">
              <a:defRPr/>
            </a:pP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Emailtangiralovely55@gmail.com </a:t>
            </a:r>
          </a:p>
          <a:p>
            <a:pPr lvl="0">
              <a:defRPr/>
            </a:pP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শাহী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মহল্লা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মোহাম্মাদীয়া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আলিম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lvl="0">
              <a:defRPr/>
            </a:pP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কুতুবপুর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ফতুল্লা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,  </a:t>
            </a:r>
            <a:r>
              <a:rPr lang="en-US" b="1" dirty="0" err="1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  <a:p>
            <a:pPr lvl="0">
              <a:buNone/>
              <a:defRPr/>
            </a:pPr>
            <a:r>
              <a:rPr lang="en-US" b="1" dirty="0" smtClean="0">
                <a:solidFill>
                  <a:schemeClr val="dk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" name="Picture 3" descr="tangra.jpg"/>
          <p:cNvPicPr>
            <a:picLocks noChangeAspect="1"/>
          </p:cNvPicPr>
          <p:nvPr/>
        </p:nvPicPr>
        <p:blipFill>
          <a:blip r:embed="rId4" cstate="print"/>
          <a:srcRect t="12044" b="14964"/>
          <a:stretch>
            <a:fillRect/>
          </a:stretch>
        </p:blipFill>
        <p:spPr>
          <a:xfrm>
            <a:off x="304800" y="2133600"/>
            <a:ext cx="3429000" cy="3799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7772400" y="76200"/>
            <a:ext cx="125066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67056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শিরনাম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r>
              <a:rPr lang="en-US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Content Placeholder 3" descr="Gangni-bluned-famillt-Pi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8667" t="2374" r="10667" b="1909"/>
          <a:stretch>
            <a:fillRect/>
          </a:stretch>
        </p:blipFill>
        <p:spPr>
          <a:xfrm>
            <a:off x="5791200" y="533399"/>
            <a:ext cx="3048000" cy="2723515"/>
          </a:xfrm>
        </p:spPr>
      </p:pic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3886200"/>
            <a:ext cx="4191000" cy="2438400"/>
          </a:xfrm>
          <a:prstGeom prst="rect">
            <a:avLst/>
          </a:prstGeom>
        </p:spPr>
      </p:pic>
      <p:pic>
        <p:nvPicPr>
          <p:cNvPr id="6" name="Picture 5" descr="Tala-Picture-Abdur-Rahman-07.10.18-1.jpg"/>
          <p:cNvPicPr>
            <a:picLocks noChangeAspect="1"/>
          </p:cNvPicPr>
          <p:nvPr/>
        </p:nvPicPr>
        <p:blipFill>
          <a:blip r:embed="rId5" cstate="print"/>
          <a:srcRect b="10674"/>
          <a:stretch>
            <a:fillRect/>
          </a:stretch>
        </p:blipFill>
        <p:spPr>
          <a:xfrm>
            <a:off x="304800" y="457200"/>
            <a:ext cx="2743200" cy="2363144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প্রতিবন্ধি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b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sz="3600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 smtClean="0">
                <a:ln w="28575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গার্হস্থ্য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 </a:t>
            </a:r>
            <a:b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১০ম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b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(খ )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b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 ৯ম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প্রতিবন্ধি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 ২১- ১০ – ২০২০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</a:b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                                                                                             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ঃ-  ৫০  মিনিট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2000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2743200"/>
            <a:ext cx="4338481" cy="30480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5146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9600" b="1" dirty="0" err="1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96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9600" b="1" dirty="0" err="1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9600" b="1" dirty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14600"/>
            <a:ext cx="9144000" cy="43434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</a:t>
            </a:r>
          </a:p>
          <a:p>
            <a:pPr>
              <a:buNone/>
            </a:pP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 ১।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  ২। 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উপয়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n w="19050">
                  <a:solidFill>
                    <a:srgbClr val="0066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ln w="19050">
                <a:solidFill>
                  <a:srgbClr val="006600"/>
                </a:solidFill>
              </a:ln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3200" dirty="0" err="1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প্রতিবন্ধিতার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3200" dirty="0" smtClean="0">
                <a:ln w="28575">
                  <a:solidFill>
                    <a:schemeClr val="tx1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839200" cy="16002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800" b="1" dirty="0" smtClean="0">
                <a:ln>
                  <a:solidFill>
                    <a:srgbClr val="FFFF00"/>
                  </a:solidFill>
                </a:ln>
                <a:solidFill>
                  <a:srgbClr val="0066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4800" b="1" dirty="0">
              <a:ln>
                <a:solidFill>
                  <a:srgbClr val="FFFF00"/>
                </a:solidFill>
              </a:ln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52400"/>
            <a:ext cx="9144000" cy="70104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 algn="ctr">
              <a:buNone/>
            </a:pP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marL="457200" indent="-457200">
              <a:buFont typeface="+mj-lt"/>
              <a:buAutoNum type="arabicPeriod"/>
            </a:pPr>
            <a:endParaRPr lang="en-US" sz="3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1.প্রতিবন্ধী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2.শিশু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পক্ষাঘাত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মস্তিস্কে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ত্রুটি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জন্মানোর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3.মাইক্রোসেফালী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4.ক্রিটিনিজন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5.বেশী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বয়সে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জন্মালে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n w="1270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? </a:t>
            </a: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  <a:blipFill>
            <a:blip r:embed="rId3" cstate="print"/>
            <a:stretch>
              <a:fillRect/>
            </a:stretch>
          </a:blipFill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1.শারীরিক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ইহা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2.গর্ভকালিন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ম্যালেরিয়ায়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শিশুর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</a:t>
            </a:r>
          </a:p>
          <a:p>
            <a:pPr marL="457200" indent="-457200">
              <a:buNone/>
            </a:pP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    3.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গর্ভকালিন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করনীয়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457200" indent="-457200">
              <a:buNone/>
            </a:pP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৩.    4.মৃত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পক্ষাঘাতগ্রস্ত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জন্মানের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?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প্রতিবন্ধিতা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জন্মপূর্বকালিন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2000" dirty="0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9050">
                  <a:solidFill>
                    <a:schemeClr val="tx1"/>
                  </a:solidFill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348</Words>
  <Application>Microsoft Office PowerPoint</Application>
  <PresentationFormat>On-screen Show (4:3)</PresentationFormat>
  <Paragraphs>89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Metro</vt:lpstr>
      <vt:lpstr>স্বাগতম । </vt:lpstr>
      <vt:lpstr>শিক্ষক  পরিচিতি ।  </vt:lpstr>
      <vt:lpstr>ছবিগুলো  দেখে বলি আজকের পাঠের  শিরনাম । </vt:lpstr>
      <vt:lpstr>             আমাদের আজকের  পাঠ                    প্রতিবন্ধি  শিশু                                               পাঠ পরিচিতি                                               বিষয় ঃ-গার্হস্থ্য  বিজ্ঞান ।                                                                                                      ১০ম শ্রেনী                                                                                                      (খ ) বিভাগ ।                                                                                                     অধ্যায় ঃ- ৯ম  প্রতিবন্ধি  শিশু                                                                                                     তারিখ ঃ- ২১- ১০ – ২০২০ ইং                                                                                                      সময় ঃ-  ৫০  মিনিট ।    </vt:lpstr>
      <vt:lpstr>শিক্ষন  ফল । </vt:lpstr>
      <vt:lpstr>প্রতিবন্ধিতার  কারন ।  </vt:lpstr>
      <vt:lpstr>প্রতিবন্ধিতা প্রতিরোধ । </vt:lpstr>
      <vt:lpstr>Slide 8</vt:lpstr>
      <vt:lpstr>জোড়ায়  কাজ । </vt:lpstr>
      <vt:lpstr>দলগত কাজ </vt:lpstr>
      <vt:lpstr>                                                            মূল্যায়ন </vt:lpstr>
      <vt:lpstr>বাড়ির  কাজ ।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k.s.siam</dc:creator>
  <cp:lastModifiedBy>k.s.siam</cp:lastModifiedBy>
  <cp:revision>70</cp:revision>
  <dcterms:created xsi:type="dcterms:W3CDTF">2006-08-16T00:00:00Z</dcterms:created>
  <dcterms:modified xsi:type="dcterms:W3CDTF">2020-10-20T20:02:29Z</dcterms:modified>
</cp:coreProperties>
</file>