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7" r:id="rId3"/>
    <p:sldId id="282" r:id="rId4"/>
    <p:sldId id="283" r:id="rId5"/>
    <p:sldId id="261" r:id="rId6"/>
    <p:sldId id="259" r:id="rId7"/>
    <p:sldId id="284" r:id="rId8"/>
    <p:sldId id="266" r:id="rId9"/>
    <p:sldId id="268" r:id="rId10"/>
    <p:sldId id="265" r:id="rId11"/>
    <p:sldId id="267" r:id="rId12"/>
    <p:sldId id="270" r:id="rId13"/>
    <p:sldId id="276" r:id="rId14"/>
    <p:sldId id="277" r:id="rId15"/>
    <p:sldId id="274" r:id="rId16"/>
    <p:sldId id="271" r:id="rId17"/>
    <p:sldId id="272" r:id="rId18"/>
    <p:sldId id="269" r:id="rId19"/>
    <p:sldId id="275" r:id="rId20"/>
    <p:sldId id="279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E1B51E1A-E366-4C83-9235-7EC4121C78A5}">
          <p14:sldIdLst>
            <p14:sldId id="257"/>
            <p14:sldId id="258"/>
            <p14:sldId id="282"/>
            <p14:sldId id="259"/>
            <p14:sldId id="283"/>
            <p14:sldId id="285"/>
            <p14:sldId id="284"/>
            <p14:sldId id="261"/>
            <p14:sldId id="262"/>
            <p14:sldId id="281"/>
            <p14:sldId id="263"/>
            <p14:sldId id="266"/>
            <p14:sldId id="268"/>
            <p14:sldId id="265"/>
            <p14:sldId id="267"/>
            <p14:sldId id="286"/>
            <p14:sldId id="270"/>
            <p14:sldId id="276"/>
            <p14:sldId id="277"/>
            <p14:sldId id="274"/>
            <p14:sldId id="271"/>
            <p14:sldId id="272"/>
            <p14:sldId id="269"/>
            <p14:sldId id="275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588" autoAdjust="0"/>
    <p:restoredTop sz="94737" autoAdjust="0"/>
  </p:normalViewPr>
  <p:slideViewPr>
    <p:cSldViewPr>
      <p:cViewPr>
        <p:scale>
          <a:sx n="62" d="100"/>
          <a:sy n="62" d="100"/>
        </p:scale>
        <p:origin x="-143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99022-3B70-4377-97A3-F04AB7D0E78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208193-7A7A-4A8A-BCF8-0C1172C23DA0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আমিষ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খাদ্যের</a:t>
          </a:r>
          <a:r>
            <a: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উৎস</a:t>
          </a:r>
          <a:endParaRPr lang="en-US" b="1" dirty="0">
            <a:solidFill>
              <a:schemeClr val="tx1"/>
            </a:solidFill>
          </a:endParaRPr>
        </a:p>
      </dgm:t>
    </dgm:pt>
    <dgm:pt modelId="{7B5EF47A-9218-458D-A2B9-DE0E00457B96}" type="parTrans" cxnId="{CB2A7858-DFBA-45E0-8917-2E28FB07152B}">
      <dgm:prSet/>
      <dgm:spPr/>
      <dgm:t>
        <a:bodyPr/>
        <a:lstStyle/>
        <a:p>
          <a:endParaRPr lang="en-US"/>
        </a:p>
      </dgm:t>
    </dgm:pt>
    <dgm:pt modelId="{2659B25F-AD0B-4197-8488-5B5FEDD22F19}" type="sibTrans" cxnId="{CB2A7858-DFBA-45E0-8917-2E28FB07152B}">
      <dgm:prSet/>
      <dgm:spPr/>
      <dgm:t>
        <a:bodyPr/>
        <a:lstStyle/>
        <a:p>
          <a:endParaRPr lang="en-US"/>
        </a:p>
      </dgm:t>
    </dgm:pt>
    <dgm:pt modelId="{6D985454-BB46-4245-A3D9-2E0D904C3618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4800" dirty="0" smtClean="0">
              <a:solidFill>
                <a:schemeClr val="tx1"/>
              </a:solidFill>
              <a:latin typeface="NikoshLightBAN" pitchFamily="2" charset="0"/>
              <a:cs typeface="NikoshLightBAN" pitchFamily="2" charset="0"/>
            </a:rPr>
            <a:t>১। </a:t>
          </a:r>
          <a:r>
            <a:rPr lang="en-US" sz="4800" dirty="0" err="1" smtClean="0">
              <a:solidFill>
                <a:schemeClr val="tx1"/>
              </a:solidFill>
              <a:latin typeface="NikoshLightBAN" pitchFamily="2" charset="0"/>
              <a:cs typeface="NikoshLightBAN" pitchFamily="2" charset="0"/>
            </a:rPr>
            <a:t>প্রাণিজ</a:t>
          </a:r>
          <a:r>
            <a:rPr lang="en-US" sz="4800" dirty="0" smtClean="0">
              <a:solidFill>
                <a:schemeClr val="tx1"/>
              </a:solidFill>
              <a:latin typeface="NikoshLightBAN" pitchFamily="2" charset="0"/>
              <a:cs typeface="NikoshLightBAN" pitchFamily="2" charset="0"/>
            </a:rPr>
            <a:t> </a:t>
          </a:r>
          <a:r>
            <a:rPr lang="en-US" sz="4800" dirty="0" err="1" smtClean="0">
              <a:solidFill>
                <a:schemeClr val="tx1"/>
              </a:solidFill>
              <a:latin typeface="NikoshLightBAN" pitchFamily="2" charset="0"/>
              <a:cs typeface="NikoshLightBAN" pitchFamily="2" charset="0"/>
            </a:rPr>
            <a:t>আমিষ</a:t>
          </a:r>
          <a:endParaRPr lang="en-US" sz="4800" dirty="0">
            <a:solidFill>
              <a:schemeClr val="tx1"/>
            </a:solidFill>
          </a:endParaRPr>
        </a:p>
      </dgm:t>
    </dgm:pt>
    <dgm:pt modelId="{4194E889-36C0-4A6F-A5E3-497E6E9C3261}" type="parTrans" cxnId="{70953F77-D6FF-4F48-A3E0-4DFACD16762E}">
      <dgm:prSet/>
      <dgm:spPr/>
      <dgm:t>
        <a:bodyPr/>
        <a:lstStyle/>
        <a:p>
          <a:endParaRPr lang="en-US"/>
        </a:p>
      </dgm:t>
    </dgm:pt>
    <dgm:pt modelId="{DF569C0F-D4C8-4DF2-924E-0ADE54BB73BF}" type="sibTrans" cxnId="{70953F77-D6FF-4F48-A3E0-4DFACD16762E}">
      <dgm:prSet/>
      <dgm:spPr/>
      <dgm:t>
        <a:bodyPr/>
        <a:lstStyle/>
        <a:p>
          <a:endParaRPr lang="en-US"/>
        </a:p>
      </dgm:t>
    </dgm:pt>
    <dgm:pt modelId="{3CC3EDFD-99A6-4354-AE01-B10CF262BA8E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4800" dirty="0" smtClean="0">
              <a:latin typeface="NikoshBAN" pitchFamily="2" charset="0"/>
              <a:cs typeface="NikoshBAN" pitchFamily="2" charset="0"/>
            </a:rPr>
            <a:t>2।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উদ্ভিজ্জ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 আমিষ</a:t>
          </a:r>
          <a:endParaRPr lang="en-US" sz="4800" dirty="0">
            <a:latin typeface="NikoshLightBAN" pitchFamily="2" charset="0"/>
            <a:cs typeface="NikoshLightBAN" pitchFamily="2" charset="0"/>
          </a:endParaRPr>
        </a:p>
      </dgm:t>
    </dgm:pt>
    <dgm:pt modelId="{A9DB0E65-B5A0-46AD-A88E-0ABA8AF664AC}" type="parTrans" cxnId="{B0765C8C-0C6B-4C31-86A5-56563235DFAE}">
      <dgm:prSet/>
      <dgm:spPr/>
      <dgm:t>
        <a:bodyPr/>
        <a:lstStyle/>
        <a:p>
          <a:endParaRPr lang="en-US"/>
        </a:p>
      </dgm:t>
    </dgm:pt>
    <dgm:pt modelId="{C78FAB4D-DAD2-4B98-911F-B1C735966DFA}" type="sibTrans" cxnId="{B0765C8C-0C6B-4C31-86A5-56563235DFAE}">
      <dgm:prSet/>
      <dgm:spPr/>
      <dgm:t>
        <a:bodyPr/>
        <a:lstStyle/>
        <a:p>
          <a:endParaRPr lang="en-US"/>
        </a:p>
      </dgm:t>
    </dgm:pt>
    <dgm:pt modelId="{FC6135D8-3493-412A-A80C-D7CB00571299}" type="pres">
      <dgm:prSet presAssocID="{8F699022-3B70-4377-97A3-F04AB7D0E7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4C06CE-54BA-4460-BA9F-2FDDB525EACE}" type="pres">
      <dgm:prSet presAssocID="{83208193-7A7A-4A8A-BCF8-0C1172C23DA0}" presName="hierRoot1" presStyleCnt="0">
        <dgm:presLayoutVars>
          <dgm:hierBranch val="init"/>
        </dgm:presLayoutVars>
      </dgm:prSet>
      <dgm:spPr/>
    </dgm:pt>
    <dgm:pt modelId="{01BA61AE-37A3-4EC0-91E3-54DF06835B38}" type="pres">
      <dgm:prSet presAssocID="{83208193-7A7A-4A8A-BCF8-0C1172C23DA0}" presName="rootComposite1" presStyleCnt="0"/>
      <dgm:spPr/>
    </dgm:pt>
    <dgm:pt modelId="{860BC32E-37CD-453F-A360-39F51C5BD285}" type="pres">
      <dgm:prSet presAssocID="{83208193-7A7A-4A8A-BCF8-0C1172C23DA0}" presName="rootText1" presStyleLbl="node0" presStyleIdx="0" presStyleCnt="1" custScaleX="91688" custScaleY="36498" custLinFactNeighborX="6173" custLinFactNeighborY="-148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A7A0A9-84BF-4825-B3EE-7D91F260C4F4}" type="pres">
      <dgm:prSet presAssocID="{83208193-7A7A-4A8A-BCF8-0C1172C23DA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A438758-4EDE-4796-8E8C-F1E35A765B2F}" type="pres">
      <dgm:prSet presAssocID="{83208193-7A7A-4A8A-BCF8-0C1172C23DA0}" presName="hierChild2" presStyleCnt="0"/>
      <dgm:spPr/>
    </dgm:pt>
    <dgm:pt modelId="{0B8198F4-D925-49C1-89F2-4A9A73435D91}" type="pres">
      <dgm:prSet presAssocID="{4194E889-36C0-4A6F-A5E3-497E6E9C3261}" presName="Name37" presStyleLbl="parChTrans1D2" presStyleIdx="0" presStyleCnt="2"/>
      <dgm:spPr/>
      <dgm:t>
        <a:bodyPr/>
        <a:lstStyle/>
        <a:p>
          <a:endParaRPr lang="en-US"/>
        </a:p>
      </dgm:t>
    </dgm:pt>
    <dgm:pt modelId="{7017D430-CE02-4AEE-A0EB-5C0A0EBBB463}" type="pres">
      <dgm:prSet presAssocID="{6D985454-BB46-4245-A3D9-2E0D904C3618}" presName="hierRoot2" presStyleCnt="0">
        <dgm:presLayoutVars>
          <dgm:hierBranch val="init"/>
        </dgm:presLayoutVars>
      </dgm:prSet>
      <dgm:spPr/>
    </dgm:pt>
    <dgm:pt modelId="{118F145C-2132-46E3-88E6-3CB298C7B51E}" type="pres">
      <dgm:prSet presAssocID="{6D985454-BB46-4245-A3D9-2E0D904C3618}" presName="rootComposite" presStyleCnt="0"/>
      <dgm:spPr/>
    </dgm:pt>
    <dgm:pt modelId="{3D341C1F-9F13-47E0-A983-B16F313B2009}" type="pres">
      <dgm:prSet presAssocID="{6D985454-BB46-4245-A3D9-2E0D904C3618}" presName="rootText" presStyleLbl="node2" presStyleIdx="0" presStyleCnt="2" custScaleX="99324" custScaleY="33167" custLinFactNeighborX="128" custLinFactNeighborY="182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20A7A2-1D8E-499E-AEAB-7C7B26744F09}" type="pres">
      <dgm:prSet presAssocID="{6D985454-BB46-4245-A3D9-2E0D904C3618}" presName="rootConnector" presStyleLbl="node2" presStyleIdx="0" presStyleCnt="2"/>
      <dgm:spPr/>
      <dgm:t>
        <a:bodyPr/>
        <a:lstStyle/>
        <a:p>
          <a:endParaRPr lang="en-US"/>
        </a:p>
      </dgm:t>
    </dgm:pt>
    <dgm:pt modelId="{A6DCD065-8586-4436-87F6-E4CA1D20F6D1}" type="pres">
      <dgm:prSet presAssocID="{6D985454-BB46-4245-A3D9-2E0D904C3618}" presName="hierChild4" presStyleCnt="0"/>
      <dgm:spPr/>
    </dgm:pt>
    <dgm:pt modelId="{94A3CC71-C406-4E31-8212-2C8AEA862884}" type="pres">
      <dgm:prSet presAssocID="{6D985454-BB46-4245-A3D9-2E0D904C3618}" presName="hierChild5" presStyleCnt="0"/>
      <dgm:spPr/>
    </dgm:pt>
    <dgm:pt modelId="{254E3221-9118-47F4-8515-A7D82360ABD7}" type="pres">
      <dgm:prSet presAssocID="{A9DB0E65-B5A0-46AD-A88E-0ABA8AF664A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B2191070-B723-4585-8A5A-3DD48C1202ED}" type="pres">
      <dgm:prSet presAssocID="{3CC3EDFD-99A6-4354-AE01-B10CF262BA8E}" presName="hierRoot2" presStyleCnt="0">
        <dgm:presLayoutVars>
          <dgm:hierBranch val="init"/>
        </dgm:presLayoutVars>
      </dgm:prSet>
      <dgm:spPr/>
    </dgm:pt>
    <dgm:pt modelId="{68A11DB0-1ADA-4C5F-9EEF-5C08516C2E82}" type="pres">
      <dgm:prSet presAssocID="{3CC3EDFD-99A6-4354-AE01-B10CF262BA8E}" presName="rootComposite" presStyleCnt="0"/>
      <dgm:spPr/>
    </dgm:pt>
    <dgm:pt modelId="{E84A6100-41EC-4BEC-B2C0-CFA4890DE6F5}" type="pres">
      <dgm:prSet presAssocID="{3CC3EDFD-99A6-4354-AE01-B10CF262BA8E}" presName="rootText" presStyleLbl="node2" presStyleIdx="1" presStyleCnt="2" custScaleX="82781" custScaleY="33114" custLinFactNeighborX="342" custLinFactNeighborY="182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70DCA4-2CA5-4627-8621-4702712F6608}" type="pres">
      <dgm:prSet presAssocID="{3CC3EDFD-99A6-4354-AE01-B10CF262BA8E}" presName="rootConnector" presStyleLbl="node2" presStyleIdx="1" presStyleCnt="2"/>
      <dgm:spPr/>
      <dgm:t>
        <a:bodyPr/>
        <a:lstStyle/>
        <a:p>
          <a:endParaRPr lang="en-US"/>
        </a:p>
      </dgm:t>
    </dgm:pt>
    <dgm:pt modelId="{2DD127BE-CBC6-4236-BD61-7D2DD2F595CD}" type="pres">
      <dgm:prSet presAssocID="{3CC3EDFD-99A6-4354-AE01-B10CF262BA8E}" presName="hierChild4" presStyleCnt="0"/>
      <dgm:spPr/>
    </dgm:pt>
    <dgm:pt modelId="{AFB83ED8-E7A5-4FDD-9DA6-EB9CC007A978}" type="pres">
      <dgm:prSet presAssocID="{3CC3EDFD-99A6-4354-AE01-B10CF262BA8E}" presName="hierChild5" presStyleCnt="0"/>
      <dgm:spPr/>
    </dgm:pt>
    <dgm:pt modelId="{87A81D7A-BF00-4876-A2EA-94946F4E7309}" type="pres">
      <dgm:prSet presAssocID="{83208193-7A7A-4A8A-BCF8-0C1172C23DA0}" presName="hierChild3" presStyleCnt="0"/>
      <dgm:spPr/>
    </dgm:pt>
  </dgm:ptLst>
  <dgm:cxnLst>
    <dgm:cxn modelId="{2740F527-59EF-4CA2-9C38-A693CD9AF384}" type="presOf" srcId="{83208193-7A7A-4A8A-BCF8-0C1172C23DA0}" destId="{860BC32E-37CD-453F-A360-39F51C5BD285}" srcOrd="0" destOrd="0" presId="urn:microsoft.com/office/officeart/2005/8/layout/orgChart1"/>
    <dgm:cxn modelId="{4DD30F97-220F-48A4-B27F-6A433CA5BC49}" type="presOf" srcId="{3CC3EDFD-99A6-4354-AE01-B10CF262BA8E}" destId="{8970DCA4-2CA5-4627-8621-4702712F6608}" srcOrd="1" destOrd="0" presId="urn:microsoft.com/office/officeart/2005/8/layout/orgChart1"/>
    <dgm:cxn modelId="{CB2A7858-DFBA-45E0-8917-2E28FB07152B}" srcId="{8F699022-3B70-4377-97A3-F04AB7D0E78E}" destId="{83208193-7A7A-4A8A-BCF8-0C1172C23DA0}" srcOrd="0" destOrd="0" parTransId="{7B5EF47A-9218-458D-A2B9-DE0E00457B96}" sibTransId="{2659B25F-AD0B-4197-8488-5B5FEDD22F19}"/>
    <dgm:cxn modelId="{04BC00CE-E1D9-49B8-A5A9-19EC8122494F}" type="presOf" srcId="{8F699022-3B70-4377-97A3-F04AB7D0E78E}" destId="{FC6135D8-3493-412A-A80C-D7CB00571299}" srcOrd="0" destOrd="0" presId="urn:microsoft.com/office/officeart/2005/8/layout/orgChart1"/>
    <dgm:cxn modelId="{66C1C824-276B-4185-94A9-50BD76E96459}" type="presOf" srcId="{4194E889-36C0-4A6F-A5E3-497E6E9C3261}" destId="{0B8198F4-D925-49C1-89F2-4A9A73435D91}" srcOrd="0" destOrd="0" presId="urn:microsoft.com/office/officeart/2005/8/layout/orgChart1"/>
    <dgm:cxn modelId="{8CE2E5E5-E0EB-46DE-9E04-DFFB59F3A529}" type="presOf" srcId="{6D985454-BB46-4245-A3D9-2E0D904C3618}" destId="{3D341C1F-9F13-47E0-A983-B16F313B2009}" srcOrd="0" destOrd="0" presId="urn:microsoft.com/office/officeart/2005/8/layout/orgChart1"/>
    <dgm:cxn modelId="{B0765C8C-0C6B-4C31-86A5-56563235DFAE}" srcId="{83208193-7A7A-4A8A-BCF8-0C1172C23DA0}" destId="{3CC3EDFD-99A6-4354-AE01-B10CF262BA8E}" srcOrd="1" destOrd="0" parTransId="{A9DB0E65-B5A0-46AD-A88E-0ABA8AF664AC}" sibTransId="{C78FAB4D-DAD2-4B98-911F-B1C735966DFA}"/>
    <dgm:cxn modelId="{70953F77-D6FF-4F48-A3E0-4DFACD16762E}" srcId="{83208193-7A7A-4A8A-BCF8-0C1172C23DA0}" destId="{6D985454-BB46-4245-A3D9-2E0D904C3618}" srcOrd="0" destOrd="0" parTransId="{4194E889-36C0-4A6F-A5E3-497E6E9C3261}" sibTransId="{DF569C0F-D4C8-4DF2-924E-0ADE54BB73BF}"/>
    <dgm:cxn modelId="{34075819-F11A-4416-9958-5DD9D05F13B8}" type="presOf" srcId="{3CC3EDFD-99A6-4354-AE01-B10CF262BA8E}" destId="{E84A6100-41EC-4BEC-B2C0-CFA4890DE6F5}" srcOrd="0" destOrd="0" presId="urn:microsoft.com/office/officeart/2005/8/layout/orgChart1"/>
    <dgm:cxn modelId="{964C1B50-A302-4E36-8EE4-44C21039B85C}" type="presOf" srcId="{A9DB0E65-B5A0-46AD-A88E-0ABA8AF664AC}" destId="{254E3221-9118-47F4-8515-A7D82360ABD7}" srcOrd="0" destOrd="0" presId="urn:microsoft.com/office/officeart/2005/8/layout/orgChart1"/>
    <dgm:cxn modelId="{66C88F00-6CBD-4255-98C7-F53DB33D3A56}" type="presOf" srcId="{6D985454-BB46-4245-A3D9-2E0D904C3618}" destId="{4D20A7A2-1D8E-499E-AEAB-7C7B26744F09}" srcOrd="1" destOrd="0" presId="urn:microsoft.com/office/officeart/2005/8/layout/orgChart1"/>
    <dgm:cxn modelId="{BB5792C5-7C83-4B6A-B7E8-14E046DFB99A}" type="presOf" srcId="{83208193-7A7A-4A8A-BCF8-0C1172C23DA0}" destId="{1BA7A0A9-84BF-4825-B3EE-7D91F260C4F4}" srcOrd="1" destOrd="0" presId="urn:microsoft.com/office/officeart/2005/8/layout/orgChart1"/>
    <dgm:cxn modelId="{FAECF0F2-44A8-41C1-AC0D-69A0006E54A7}" type="presParOf" srcId="{FC6135D8-3493-412A-A80C-D7CB00571299}" destId="{A44C06CE-54BA-4460-BA9F-2FDDB525EACE}" srcOrd="0" destOrd="0" presId="urn:microsoft.com/office/officeart/2005/8/layout/orgChart1"/>
    <dgm:cxn modelId="{DCF55EB4-B99F-4253-A2BF-26D2552A30CE}" type="presParOf" srcId="{A44C06CE-54BA-4460-BA9F-2FDDB525EACE}" destId="{01BA61AE-37A3-4EC0-91E3-54DF06835B38}" srcOrd="0" destOrd="0" presId="urn:microsoft.com/office/officeart/2005/8/layout/orgChart1"/>
    <dgm:cxn modelId="{194518F1-6D29-4FA4-92E9-1ED2901D3190}" type="presParOf" srcId="{01BA61AE-37A3-4EC0-91E3-54DF06835B38}" destId="{860BC32E-37CD-453F-A360-39F51C5BD285}" srcOrd="0" destOrd="0" presId="urn:microsoft.com/office/officeart/2005/8/layout/orgChart1"/>
    <dgm:cxn modelId="{36E11504-A39A-40F8-9CA1-24B46FCC4093}" type="presParOf" srcId="{01BA61AE-37A3-4EC0-91E3-54DF06835B38}" destId="{1BA7A0A9-84BF-4825-B3EE-7D91F260C4F4}" srcOrd="1" destOrd="0" presId="urn:microsoft.com/office/officeart/2005/8/layout/orgChart1"/>
    <dgm:cxn modelId="{0E7E0B8D-530C-4BD0-8B6A-FE5585AD1F3B}" type="presParOf" srcId="{A44C06CE-54BA-4460-BA9F-2FDDB525EACE}" destId="{8A438758-4EDE-4796-8E8C-F1E35A765B2F}" srcOrd="1" destOrd="0" presId="urn:microsoft.com/office/officeart/2005/8/layout/orgChart1"/>
    <dgm:cxn modelId="{547A796A-74A8-4B5F-9E5E-745BFFC71944}" type="presParOf" srcId="{8A438758-4EDE-4796-8E8C-F1E35A765B2F}" destId="{0B8198F4-D925-49C1-89F2-4A9A73435D91}" srcOrd="0" destOrd="0" presId="urn:microsoft.com/office/officeart/2005/8/layout/orgChart1"/>
    <dgm:cxn modelId="{F4BA3D77-5AF8-4B73-BD29-9AD2979E1D59}" type="presParOf" srcId="{8A438758-4EDE-4796-8E8C-F1E35A765B2F}" destId="{7017D430-CE02-4AEE-A0EB-5C0A0EBBB463}" srcOrd="1" destOrd="0" presId="urn:microsoft.com/office/officeart/2005/8/layout/orgChart1"/>
    <dgm:cxn modelId="{831EB2A4-B7D7-44D4-9FAD-57D45B2983E3}" type="presParOf" srcId="{7017D430-CE02-4AEE-A0EB-5C0A0EBBB463}" destId="{118F145C-2132-46E3-88E6-3CB298C7B51E}" srcOrd="0" destOrd="0" presId="urn:microsoft.com/office/officeart/2005/8/layout/orgChart1"/>
    <dgm:cxn modelId="{F33936F0-4E71-429F-B249-384CBDBEF2A5}" type="presParOf" srcId="{118F145C-2132-46E3-88E6-3CB298C7B51E}" destId="{3D341C1F-9F13-47E0-A983-B16F313B2009}" srcOrd="0" destOrd="0" presId="urn:microsoft.com/office/officeart/2005/8/layout/orgChart1"/>
    <dgm:cxn modelId="{DCE85922-2C44-4BE4-9E09-0F5881C7CDB7}" type="presParOf" srcId="{118F145C-2132-46E3-88E6-3CB298C7B51E}" destId="{4D20A7A2-1D8E-499E-AEAB-7C7B26744F09}" srcOrd="1" destOrd="0" presId="urn:microsoft.com/office/officeart/2005/8/layout/orgChart1"/>
    <dgm:cxn modelId="{CF239B86-39F4-4851-92B6-9F32AC8C2036}" type="presParOf" srcId="{7017D430-CE02-4AEE-A0EB-5C0A0EBBB463}" destId="{A6DCD065-8586-4436-87F6-E4CA1D20F6D1}" srcOrd="1" destOrd="0" presId="urn:microsoft.com/office/officeart/2005/8/layout/orgChart1"/>
    <dgm:cxn modelId="{78D69782-6D4A-44D5-B173-1C92B3DE48E4}" type="presParOf" srcId="{7017D430-CE02-4AEE-A0EB-5C0A0EBBB463}" destId="{94A3CC71-C406-4E31-8212-2C8AEA862884}" srcOrd="2" destOrd="0" presId="urn:microsoft.com/office/officeart/2005/8/layout/orgChart1"/>
    <dgm:cxn modelId="{21BE4A43-223F-4EFF-8B2E-1137D8FB5BBD}" type="presParOf" srcId="{8A438758-4EDE-4796-8E8C-F1E35A765B2F}" destId="{254E3221-9118-47F4-8515-A7D82360ABD7}" srcOrd="2" destOrd="0" presId="urn:microsoft.com/office/officeart/2005/8/layout/orgChart1"/>
    <dgm:cxn modelId="{2926D386-5FC0-4A52-B940-FA306B6E3780}" type="presParOf" srcId="{8A438758-4EDE-4796-8E8C-F1E35A765B2F}" destId="{B2191070-B723-4585-8A5A-3DD48C1202ED}" srcOrd="3" destOrd="0" presId="urn:microsoft.com/office/officeart/2005/8/layout/orgChart1"/>
    <dgm:cxn modelId="{326D38B4-FEAF-4655-BBD8-B3B48FA24B95}" type="presParOf" srcId="{B2191070-B723-4585-8A5A-3DD48C1202ED}" destId="{68A11DB0-1ADA-4C5F-9EEF-5C08516C2E82}" srcOrd="0" destOrd="0" presId="urn:microsoft.com/office/officeart/2005/8/layout/orgChart1"/>
    <dgm:cxn modelId="{2A23C667-E469-4837-963E-3DD8F226E564}" type="presParOf" srcId="{68A11DB0-1ADA-4C5F-9EEF-5C08516C2E82}" destId="{E84A6100-41EC-4BEC-B2C0-CFA4890DE6F5}" srcOrd="0" destOrd="0" presId="urn:microsoft.com/office/officeart/2005/8/layout/orgChart1"/>
    <dgm:cxn modelId="{3EDF280B-EE78-4788-ACAD-BEC71570C3D2}" type="presParOf" srcId="{68A11DB0-1ADA-4C5F-9EEF-5C08516C2E82}" destId="{8970DCA4-2CA5-4627-8621-4702712F6608}" srcOrd="1" destOrd="0" presId="urn:microsoft.com/office/officeart/2005/8/layout/orgChart1"/>
    <dgm:cxn modelId="{ADBF9FC7-A940-4731-8677-2313B73C2D7F}" type="presParOf" srcId="{B2191070-B723-4585-8A5A-3DD48C1202ED}" destId="{2DD127BE-CBC6-4236-BD61-7D2DD2F595CD}" srcOrd="1" destOrd="0" presId="urn:microsoft.com/office/officeart/2005/8/layout/orgChart1"/>
    <dgm:cxn modelId="{13CFE4D5-4AF0-4E6F-81D5-933F51982815}" type="presParOf" srcId="{B2191070-B723-4585-8A5A-3DD48C1202ED}" destId="{AFB83ED8-E7A5-4FDD-9DA6-EB9CC007A978}" srcOrd="2" destOrd="0" presId="urn:microsoft.com/office/officeart/2005/8/layout/orgChart1"/>
    <dgm:cxn modelId="{34279F49-011A-4AE3-B32C-A89F0C051C2A}" type="presParOf" srcId="{A44C06CE-54BA-4460-BA9F-2FDDB525EACE}" destId="{87A81D7A-BF00-4876-A2EA-94946F4E7309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E3221-9118-47F4-8515-A7D82360ABD7}">
      <dsp:nvSpPr>
        <dsp:cNvPr id="0" name=""/>
        <dsp:cNvSpPr/>
      </dsp:nvSpPr>
      <dsp:spPr>
        <a:xfrm>
          <a:off x="4494263" y="1731291"/>
          <a:ext cx="2509064" cy="2307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918"/>
              </a:lnTo>
              <a:lnTo>
                <a:pt x="2509064" y="1661918"/>
              </a:lnTo>
              <a:lnTo>
                <a:pt x="2509064" y="23073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198F4-D925-49C1-89F2-4A9A73435D91}">
      <dsp:nvSpPr>
        <dsp:cNvPr id="0" name=""/>
        <dsp:cNvSpPr/>
      </dsp:nvSpPr>
      <dsp:spPr>
        <a:xfrm>
          <a:off x="1870002" y="1731291"/>
          <a:ext cx="2624260" cy="2307311"/>
        </a:xfrm>
        <a:custGeom>
          <a:avLst/>
          <a:gdLst/>
          <a:ahLst/>
          <a:cxnLst/>
          <a:rect l="0" t="0" r="0" b="0"/>
          <a:pathLst>
            <a:path>
              <a:moveTo>
                <a:pt x="2624260" y="0"/>
              </a:moveTo>
              <a:lnTo>
                <a:pt x="2624260" y="1661918"/>
              </a:lnTo>
              <a:lnTo>
                <a:pt x="0" y="1661918"/>
              </a:lnTo>
              <a:lnTo>
                <a:pt x="0" y="23073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BC32E-37CD-453F-A360-39F51C5BD285}">
      <dsp:nvSpPr>
        <dsp:cNvPr id="0" name=""/>
        <dsp:cNvSpPr/>
      </dsp:nvSpPr>
      <dsp:spPr>
        <a:xfrm>
          <a:off x="1676415" y="609598"/>
          <a:ext cx="5635696" cy="1121693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আমিষ</a:t>
          </a:r>
          <a:r>
            <a:rPr lang="en-US" sz="65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65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খাদ্যের</a:t>
          </a:r>
          <a:r>
            <a:rPr lang="en-US" sz="65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65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উৎস</a:t>
          </a:r>
          <a:endParaRPr lang="en-US" sz="6500" b="1" kern="1200" dirty="0">
            <a:solidFill>
              <a:schemeClr val="tx1"/>
            </a:solidFill>
          </a:endParaRPr>
        </a:p>
      </dsp:txBody>
      <dsp:txXfrm>
        <a:off x="1676415" y="609598"/>
        <a:ext cx="5635696" cy="1121693"/>
      </dsp:txXfrm>
    </dsp:sp>
    <dsp:sp modelId="{3D341C1F-9F13-47E0-A983-B16F313B2009}">
      <dsp:nvSpPr>
        <dsp:cNvPr id="0" name=""/>
        <dsp:cNvSpPr/>
      </dsp:nvSpPr>
      <dsp:spPr>
        <a:xfrm>
          <a:off x="14773" y="4038602"/>
          <a:ext cx="3710457" cy="1019321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tx1"/>
              </a:solidFill>
              <a:latin typeface="NikoshLightBAN" pitchFamily="2" charset="0"/>
              <a:cs typeface="NikoshLightBAN" pitchFamily="2" charset="0"/>
            </a:rPr>
            <a:t>১। </a:t>
          </a:r>
          <a:r>
            <a:rPr lang="en-US" sz="4800" kern="1200" dirty="0" err="1" smtClean="0">
              <a:solidFill>
                <a:schemeClr val="tx1"/>
              </a:solidFill>
              <a:latin typeface="NikoshLightBAN" pitchFamily="2" charset="0"/>
              <a:cs typeface="NikoshLightBAN" pitchFamily="2" charset="0"/>
            </a:rPr>
            <a:t>প্রাণিজ</a:t>
          </a:r>
          <a:r>
            <a:rPr lang="en-US" sz="4800" kern="1200" dirty="0" smtClean="0">
              <a:solidFill>
                <a:schemeClr val="tx1"/>
              </a:solidFill>
              <a:latin typeface="NikoshLightBAN" pitchFamily="2" charset="0"/>
              <a:cs typeface="NikoshLightBAN" pitchFamily="2" charset="0"/>
            </a:rPr>
            <a:t> </a:t>
          </a:r>
          <a:r>
            <a:rPr lang="en-US" sz="4800" kern="1200" dirty="0" err="1" smtClean="0">
              <a:solidFill>
                <a:schemeClr val="tx1"/>
              </a:solidFill>
              <a:latin typeface="NikoshLightBAN" pitchFamily="2" charset="0"/>
              <a:cs typeface="NikoshLightBAN" pitchFamily="2" charset="0"/>
            </a:rPr>
            <a:t>আমিষ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14773" y="4038602"/>
        <a:ext cx="3710457" cy="1019321"/>
      </dsp:txXfrm>
    </dsp:sp>
    <dsp:sp modelId="{E84A6100-41EC-4BEC-B2C0-CFA4890DE6F5}">
      <dsp:nvSpPr>
        <dsp:cNvPr id="0" name=""/>
        <dsp:cNvSpPr/>
      </dsp:nvSpPr>
      <dsp:spPr>
        <a:xfrm>
          <a:off x="5015056" y="4038602"/>
          <a:ext cx="3976543" cy="1017692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2।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উদ্ভিজ্জ</a:t>
          </a:r>
          <a:r>
            <a:rPr lang="en-US" sz="4800" kern="1200" dirty="0" err="1" smtClean="0">
              <a:latin typeface="NikoshLightBAN" pitchFamily="2" charset="0"/>
              <a:cs typeface="NikoshLightBAN" pitchFamily="2" charset="0"/>
            </a:rPr>
            <a:t>আমিষ</a:t>
          </a:r>
          <a:endParaRPr lang="en-US" sz="4800" kern="1200" dirty="0">
            <a:latin typeface="NikoshLightBAN" pitchFamily="2" charset="0"/>
            <a:cs typeface="NikoshLightBAN" pitchFamily="2" charset="0"/>
          </a:endParaRPr>
        </a:p>
      </dsp:txBody>
      <dsp:txXfrm>
        <a:off x="5015056" y="4038602"/>
        <a:ext cx="3976543" cy="1017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BD12B-9BE5-42B4-9A5D-F4AD61DEECAC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D957A-B904-4ED9-8284-71D4742B4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848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D957A-B904-4ED9-8284-71D4742B4A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168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khadija-13(_9)\PICTURE\Egg.jpg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6803102" cy="510232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0800" y="76200"/>
            <a:ext cx="4114800" cy="1182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5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6" y="228600"/>
            <a:ext cx="4190564" cy="25562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884" y="242455"/>
            <a:ext cx="3962400" cy="261095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295400" y="3429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08100" y="32189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3128798"/>
            <a:ext cx="2206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3281198"/>
            <a:ext cx="2206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34354" y="2784844"/>
            <a:ext cx="20574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27484" y="2868367"/>
            <a:ext cx="1981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1" y="6056271"/>
            <a:ext cx="185980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4355" y="6130637"/>
            <a:ext cx="2057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মাংস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18162"/>
            <a:ext cx="4057650" cy="244359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084" y="3618162"/>
            <a:ext cx="3810001" cy="23426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597363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3733800" cy="3215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644265"/>
            <a:ext cx="4114801" cy="3308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525869"/>
            <a:ext cx="373380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           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ডাল</a:t>
            </a:r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 </a:t>
            </a:r>
            <a:endParaRPr lang="en-US" sz="36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398" y="5486400"/>
            <a:ext cx="411480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LightBAN" pitchFamily="2" charset="0"/>
                <a:cs typeface="NikoshLightBAN" pitchFamily="2" charset="0"/>
              </a:rPr>
              <a:t>              </a:t>
            </a:r>
            <a:r>
              <a:rPr lang="en-US" sz="3600" dirty="0" err="1" smtClean="0">
                <a:latin typeface="NikoshLightBAN" pitchFamily="2" charset="0"/>
                <a:cs typeface="NikoshLightBAN" pitchFamily="2" charset="0"/>
              </a:rPr>
              <a:t>ছোলা</a:t>
            </a:r>
            <a:endParaRPr lang="en-US" sz="36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3148" y="349046"/>
            <a:ext cx="58625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ছবি গুলো ভালো ভাবে লক্ষ্য করঃ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3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348" y="152400"/>
            <a:ext cx="8510651" cy="3505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09800"/>
            <a:ext cx="8534400" cy="4572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১।দেহের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২।নতুন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৩।আমিষ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কোষীয়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বিপাকে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অংশগ্রহনের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27300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76201" y="3293918"/>
            <a:ext cx="9067800" cy="3124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৪।দেহের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অস্থি,পেশি,বিভিন্ন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অঙ্গতন্ত্র,রক্তকনিকা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অধিকাংশই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৫।রক্তের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হিমোগ্লোবিন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স্যাহায্য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করে।হিমোগ্লোবিন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"/>
            <a:ext cx="32385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1" y="110836"/>
            <a:ext cx="3047999" cy="2673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98274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0"/>
            <a:ext cx="8382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৬।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সুস্থ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মানসিকতা বিকাশে আমিষ অপরিহার্য।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10491"/>
            <a:ext cx="3895940" cy="2590800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593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7772400" cy="147002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অভাবের</a:t>
            </a:r>
            <a:r>
              <a:rPr lang="en-US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298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81758"/>
            <a:ext cx="3200400" cy="49484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কোয়াশিয়রকর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709"/>
            <a:ext cx="3318164" cy="26654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82" y="76201"/>
            <a:ext cx="4038599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89167"/>
            <a:ext cx="3352800" cy="2507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84" y="3389167"/>
            <a:ext cx="4038598" cy="2620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6081" y="2539305"/>
            <a:ext cx="40385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মেজাজ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খিটখিটে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6084" y="6172200"/>
            <a:ext cx="40631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ফ্যাকাশে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172200"/>
            <a:ext cx="33528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ব্যাহত,ওজন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8587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76202"/>
            <a:ext cx="3238500" cy="2743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6202"/>
            <a:ext cx="3352800" cy="274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742674"/>
            <a:ext cx="3377336" cy="22881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5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3742673"/>
            <a:ext cx="3238500" cy="2219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247650" y="2971800"/>
            <a:ext cx="32385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2971800"/>
            <a:ext cx="33528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650" y="6030837"/>
            <a:ext cx="32385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অপরিনত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6172200"/>
            <a:ext cx="33528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ম্যারাসমাস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1156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উদ্ভিজ্জ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প্রাণিজ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চিহ্নিতকরনঃ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9144000" cy="2362200"/>
          </a:xfr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57400"/>
            <a:ext cx="9144000" cy="2286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7" name="Rounded Rectangle 6"/>
          <p:cNvSpPr/>
          <p:nvPr/>
        </p:nvSpPr>
        <p:spPr>
          <a:xfrm>
            <a:off x="2057400" y="0"/>
            <a:ext cx="5486400" cy="838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u="sng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6600" u="sng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লগত</a:t>
            </a:r>
            <a:r>
              <a:rPr lang="bn-IN" sz="6600" u="sng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6600" u="sng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030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8534400" cy="1295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8991600" cy="3886200"/>
          </a:xfrm>
        </p:spPr>
        <p:txBody>
          <a:bodyPr>
            <a:noAutofit/>
          </a:bodyPr>
          <a:lstStyle/>
          <a:p>
            <a:pPr algn="l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১।খাদ্য কাকে  বলে?</a:t>
            </a:r>
          </a:p>
          <a:p>
            <a:pPr algn="l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২।আমিষ উৎস কত প্রকার ও কি কি?</a:t>
            </a:r>
          </a:p>
          <a:p>
            <a:pPr algn="l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৩।মাছ কোন প্রকারের আমিষ?</a:t>
            </a:r>
          </a:p>
          <a:p>
            <a:pPr algn="l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৪।আমিষের অভাব জনিত ২টি রোগের নাম বল।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954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477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905000"/>
            <a:ext cx="5334000" cy="424731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যীশু রঞ্জন দাস</a:t>
            </a:r>
          </a:p>
          <a:p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বামৈ সরকারি উচ্চ বিদ্যালয়</a:t>
            </a:r>
          </a:p>
          <a:p>
            <a:r>
              <a:rPr lang="bn-IN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লাখাই, হবিগঞ্জ।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533400"/>
            <a:ext cx="6477000" cy="147002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2362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29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7391400" cy="12192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br>
              <a:rPr lang="bn-BD" sz="8800" dirty="0" smtClean="0">
                <a:latin typeface="NikoshBAN" pitchFamily="2" charset="0"/>
                <a:cs typeface="NikoshBAN" pitchFamily="2" charset="0"/>
              </a:rPr>
            </a:b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6705600" cy="434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উন্নতর জীবনধারা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সময়ঃ৫০মিনিট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945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ainul Hoque\Desktop\AS1\vitimin c.ash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76" y="0"/>
            <a:ext cx="91630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7382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905000"/>
            <a:ext cx="73100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8288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আমিষ জাতীয় খাদ্য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4" y="1600200"/>
            <a:ext cx="9136626" cy="525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l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2।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3।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l"/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4।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খাদ্যে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আমিষের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অভাবজনিত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লক্ষণগুলো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endParaRPr lang="en-US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284018" y="48490"/>
            <a:ext cx="8478982" cy="124691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7090" y="176644"/>
            <a:ext cx="8485909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382000" cy="406876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49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খাদ্যঃ সেই সব আহার্‍্য বস্তুকে খাদ্য বলা যাবে,যা পুষ্টির দ্বারা জীবদেহে বৃদিধ,শক্তি উ ৎ পাদন,রোগ প্রতিরোধ, তথা পুষ্টি,বৃদ্ধি ও ক্ষয় পূরণ করে।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="" xmlns:p14="http://schemas.microsoft.com/office/powerpoint/2010/main" val="2708879948"/>
              </p:ext>
            </p:extLst>
          </p:nvPr>
        </p:nvGraphicFramePr>
        <p:xfrm>
          <a:off x="152400" y="381000"/>
          <a:ext cx="8991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78017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1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638800"/>
            <a:ext cx="3429000" cy="639762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বাদাম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" y="1219200"/>
            <a:ext cx="4425863" cy="4038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0" y="5562600"/>
            <a:ext cx="2438400" cy="6397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923" y="1219200"/>
            <a:ext cx="4648200" cy="4019368"/>
          </a:xfrm>
          <a:ln>
            <a:solidFill>
              <a:schemeClr val="tx2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524000" y="1524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ছবি গুলো ভালো ভাবে লক্ষ্য করঃ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0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267</Words>
  <Application>Microsoft Office PowerPoint</Application>
  <PresentationFormat>On-screen Show (4:3)</PresentationFormat>
  <Paragraphs>61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শিক্ষক  পরিচিতি</vt:lpstr>
      <vt:lpstr>পাঠ পরিচিতি</vt:lpstr>
      <vt:lpstr>Slide 4</vt:lpstr>
      <vt:lpstr>Slide 5</vt:lpstr>
      <vt:lpstr>Slide 6</vt:lpstr>
      <vt:lpstr> খাদ্যঃ সেই সব আহার্‍্য বস্তুকে খাদ্য বলা যাবে,যা পুষ্টির দ্বারা জীবদেহে বৃদিধ,শক্তি উ ৎ পাদন,রোগ প্রতিরোধ, তথা পুষ্টি,বৃদ্ধি ও ক্ষয় পূরণ করে।  </vt:lpstr>
      <vt:lpstr>Slide 8</vt:lpstr>
      <vt:lpstr>Slide 9</vt:lpstr>
      <vt:lpstr>Slide 10</vt:lpstr>
      <vt:lpstr>Slide 11</vt:lpstr>
      <vt:lpstr>আমিষের কাজঃ</vt:lpstr>
      <vt:lpstr>Slide 13</vt:lpstr>
      <vt:lpstr>Slide 14</vt:lpstr>
      <vt:lpstr>খাদ্যে আমিষের অভাবের ফল</vt:lpstr>
      <vt:lpstr>কোয়াশিয়রকর</vt:lpstr>
      <vt:lpstr>Slide 17</vt:lpstr>
      <vt:lpstr>উদ্ভিজ্জ ও প্রাণিজ আমিষ চিহ্নিতকরনঃ     </vt:lpstr>
      <vt:lpstr>মূল্যায়ন</vt:lpstr>
      <vt:lpstr>বাড়ির কাজ</vt:lpstr>
      <vt:lpstr>  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192</cp:revision>
  <dcterms:created xsi:type="dcterms:W3CDTF">2006-08-16T00:00:00Z</dcterms:created>
  <dcterms:modified xsi:type="dcterms:W3CDTF">2020-10-21T14:03:06Z</dcterms:modified>
</cp:coreProperties>
</file>