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6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b54dc4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a3b54dc4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3b54dc407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3b54dc407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3b54dc40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3b54dc40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3b54dc40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3b54dc40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3b54dc407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3b54dc407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3b54dc40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3b54dc40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3b54dc40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3b54dc40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3b54dc40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3b54dc40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3b54dc40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3b54dc40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3b54dc407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a3b54dc407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3b54dc40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3b54dc40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3b54dc40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3b54dc40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d3676627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d3676627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3b54dc40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3b54dc40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3b54dc40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3b54dc407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3b54dc407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3b54dc407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3b54dc407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3b54dc407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3b54dc407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3b54dc407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71850" y="151925"/>
            <a:ext cx="6462000" cy="1926900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70C0"/>
                </a:solidFill>
              </a:rPr>
              <a:t>মোছাঃ শামীম আরা</a:t>
            </a:r>
            <a:br>
              <a:rPr lang="en" sz="3000" b="1" dirty="0">
                <a:solidFill>
                  <a:srgbClr val="0070C0"/>
                </a:solidFill>
              </a:rPr>
            </a:br>
            <a:r>
              <a:rPr lang="en" sz="3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সহকারি শিক্ষক</a:t>
            </a:r>
            <a:endParaRPr sz="500" b="1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70C0"/>
                </a:solidFill>
              </a:rPr>
              <a:t>পরীক্ষণ</a:t>
            </a:r>
            <a:r>
              <a:rPr lang="en" sz="3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বিদ্যালয় পিটি</a:t>
            </a:r>
            <a:r>
              <a:rPr lang="en" sz="3000" b="1" dirty="0">
                <a:solidFill>
                  <a:srgbClr val="0070C0"/>
                </a:solidFill>
              </a:rPr>
              <a:t>আই পঞ্চগড়।</a:t>
            </a:r>
            <a:r>
              <a:rPr lang="en" sz="35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9550" y="1984300"/>
            <a:ext cx="5563651" cy="31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6744" y="1699975"/>
            <a:ext cx="6169548" cy="32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86744" y="2503715"/>
            <a:ext cx="60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সমাজের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প্রতি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দায়িত্ব</a:t>
            </a:r>
            <a:r>
              <a:rPr lang="en-US" sz="3200" b="1" dirty="0" smtClean="0">
                <a:solidFill>
                  <a:srgbClr val="002060"/>
                </a:solidFill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কর্তব্য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3" name="Google Shape;123;p22"/>
          <p:cNvSpPr txBox="1"/>
          <p:nvPr/>
        </p:nvSpPr>
        <p:spPr>
          <a:xfrm>
            <a:off x="236950" y="4368275"/>
            <a:ext cx="86106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সমাজের বিভিন্ন নিয়ম কানুন মেনে চলবো 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675" y="2612250"/>
            <a:ext cx="4596325" cy="17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7725" y="57500"/>
            <a:ext cx="4432825" cy="253122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1" name="Google Shape;131;p23"/>
          <p:cNvSpPr txBox="1"/>
          <p:nvPr/>
        </p:nvSpPr>
        <p:spPr>
          <a:xfrm>
            <a:off x="506375" y="3826450"/>
            <a:ext cx="84597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সমাজের বিভিন্ন ধরনের সম্পদ যেমন পার্ক , খেলার মাঠ ইত্যাদি সংরক্ষন করব।</a:t>
            </a:r>
            <a:endParaRPr sz="3500" b="1"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200" y="1124100"/>
            <a:ext cx="1677150" cy="2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7899" y="634950"/>
            <a:ext cx="3053551" cy="2971926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9" name="Google Shape;139;p24"/>
          <p:cNvSpPr txBox="1"/>
          <p:nvPr/>
        </p:nvSpPr>
        <p:spPr>
          <a:xfrm>
            <a:off x="1023925" y="3850475"/>
            <a:ext cx="70062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অপরিচিত মানুষদের কাছ থেকে </a:t>
            </a:r>
            <a:br>
              <a:rPr lang="en" sz="3500" b="1"/>
            </a:br>
            <a:r>
              <a:rPr lang="en" sz="3500" b="1"/>
              <a:t>সাবধান থাকব</a:t>
            </a:r>
            <a:endParaRPr sz="3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48525"/>
            <a:ext cx="4004250" cy="28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6" name="Google Shape;146;p25"/>
          <p:cNvSpPr txBox="1"/>
          <p:nvPr/>
        </p:nvSpPr>
        <p:spPr>
          <a:xfrm>
            <a:off x="2309800" y="4004325"/>
            <a:ext cx="49194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বয়স্কদের শ্রদ্ধা করবো</a:t>
            </a:r>
            <a:endParaRPr sz="3500" b="1"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000" y="959225"/>
            <a:ext cx="3965200" cy="27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3" name="Google Shape;153;p26"/>
          <p:cNvSpPr txBox="1"/>
          <p:nvPr/>
        </p:nvSpPr>
        <p:spPr>
          <a:xfrm>
            <a:off x="899475" y="4012225"/>
            <a:ext cx="79101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সুবিধাবঞ্চিতদের সহযোগিতা করব।</a:t>
            </a:r>
            <a:endParaRPr sz="3500" b="1"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950" y="433225"/>
            <a:ext cx="4197126" cy="303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ল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182" y="734105"/>
            <a:ext cx="4333875" cy="336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20201020223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15" y="228600"/>
            <a:ext cx="5192486" cy="5486400"/>
          </a:xfrm>
          <a:prstGeom prst="rect">
            <a:avLst/>
          </a:prstGeom>
        </p:spPr>
      </p:pic>
      <p:pic>
        <p:nvPicPr>
          <p:cNvPr id="5" name="Picture 4" descr="p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4155"/>
            <a:ext cx="3951515" cy="4099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399"/>
            <a:ext cx="35052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৭০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bn-IN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163285"/>
            <a:ext cx="340722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4515" y="1317171"/>
            <a:ext cx="6520543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/>
              <a:t>পাঠ্য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বইয়ের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রাকিবের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ঘটনাটির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তোমার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তোমার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পরিচিত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কারো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এমন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ঘটনা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ঘটে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থাকলে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তা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দলে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আলোচনা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দলীয়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নেতার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মাধ্যমে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উপস্থাপন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</a:t>
            </a:r>
            <a:r>
              <a:rPr lang="en-US" sz="3600" b="1" dirty="0" smtClean="0"/>
              <a:t>। 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ctrTitle"/>
          </p:nvPr>
        </p:nvSpPr>
        <p:spPr>
          <a:xfrm>
            <a:off x="252196" y="271825"/>
            <a:ext cx="33132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 b="1" u="sng"/>
              <a:t>শূন্যস্থান পূরণ </a:t>
            </a:r>
            <a:endParaRPr sz="3000" u="sng"/>
          </a:p>
        </p:txBody>
      </p:sp>
      <p:sp>
        <p:nvSpPr>
          <p:cNvPr id="160" name="Google Shape;160;p27"/>
          <p:cNvSpPr txBox="1"/>
          <p:nvPr/>
        </p:nvSpPr>
        <p:spPr>
          <a:xfrm>
            <a:off x="468075" y="1187875"/>
            <a:ext cx="2284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 b="1" i="1" dirty="0">
                <a:solidFill>
                  <a:schemeClr val="dk1"/>
                </a:solidFill>
              </a:rPr>
              <a:t>সহযোগিতা</a:t>
            </a:r>
            <a:r>
              <a:rPr lang="en" sz="1600" b="1" i="1" dirty="0">
                <a:solidFill>
                  <a:schemeClr val="dk1"/>
                </a:solidFill>
              </a:rPr>
              <a:t> </a:t>
            </a:r>
            <a:endParaRPr sz="16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3200400" y="1187875"/>
            <a:ext cx="2284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 b="1" i="1" dirty="0">
                <a:solidFill>
                  <a:schemeClr val="dk1"/>
                </a:solidFill>
              </a:rPr>
              <a:t>ভালোবাসবো</a:t>
            </a:r>
            <a:r>
              <a:rPr lang="en" sz="1600" b="1" i="1" dirty="0">
                <a:solidFill>
                  <a:schemeClr val="dk1"/>
                </a:solidFill>
              </a:rPr>
              <a:t> </a:t>
            </a:r>
            <a:endParaRPr sz="200" i="1"/>
          </a:p>
        </p:txBody>
      </p:sp>
      <p:sp>
        <p:nvSpPr>
          <p:cNvPr id="162" name="Google Shape;162;p27"/>
          <p:cNvSpPr txBox="1"/>
          <p:nvPr/>
        </p:nvSpPr>
        <p:spPr>
          <a:xfrm>
            <a:off x="5813800" y="830925"/>
            <a:ext cx="22842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200" b="1" i="1" dirty="0">
                <a:solidFill>
                  <a:schemeClr val="dk1"/>
                </a:solidFill>
              </a:rPr>
              <a:t>নিয়মকানুন</a:t>
            </a:r>
            <a:r>
              <a:rPr lang="en" sz="5400" b="1" i="1" dirty="0">
                <a:solidFill>
                  <a:schemeClr val="dk1"/>
                </a:solidFill>
              </a:rPr>
              <a:t> </a:t>
            </a:r>
            <a:endParaRPr i="1"/>
          </a:p>
        </p:txBody>
      </p:sp>
      <p:sp>
        <p:nvSpPr>
          <p:cNvPr id="163" name="Google Shape;163;p27"/>
          <p:cNvSpPr txBox="1"/>
          <p:nvPr/>
        </p:nvSpPr>
        <p:spPr>
          <a:xfrm>
            <a:off x="1526400" y="2314125"/>
            <a:ext cx="6527400" cy="1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/>
              <a:t>সমাজের বিভিন্ন ---------------- </a:t>
            </a:r>
            <a:r>
              <a:rPr lang="bn-IN" sz="1800" b="1" dirty="0" smtClean="0"/>
              <a:t>            </a:t>
            </a:r>
            <a:r>
              <a:rPr lang="en" sz="1800" b="1" dirty="0" smtClean="0"/>
              <a:t>মেনে </a:t>
            </a:r>
            <a:r>
              <a:rPr lang="en" sz="1800" b="1" dirty="0"/>
              <a:t>চলবো ।</a:t>
            </a:r>
            <a:endParaRPr sz="1800" b="1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/>
              <a:t>সুবিধাবঞ্চিতদের </a:t>
            </a:r>
            <a:r>
              <a:rPr lang="en" sz="1800" b="1" dirty="0" smtClean="0"/>
              <a:t>..................</a:t>
            </a:r>
            <a:r>
              <a:rPr lang="bn-IN" sz="1800" b="1" dirty="0" smtClean="0"/>
              <a:t>    </a:t>
            </a:r>
            <a:r>
              <a:rPr lang="en" sz="1800" b="1" dirty="0" smtClean="0"/>
              <a:t> </a:t>
            </a:r>
            <a:r>
              <a:rPr lang="bn-IN" sz="1800" b="1" dirty="0" smtClean="0"/>
              <a:t>            </a:t>
            </a:r>
            <a:r>
              <a:rPr lang="en" sz="1800" b="1" dirty="0" smtClean="0"/>
              <a:t>করবো </a:t>
            </a:r>
            <a:r>
              <a:rPr lang="en" sz="1800" b="1" dirty="0"/>
              <a:t>। </a:t>
            </a:r>
            <a:endParaRPr sz="1800" b="1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/>
              <a:t>ছোটোদের </a:t>
            </a:r>
            <a:r>
              <a:rPr lang="en" sz="1800" b="1" dirty="0" smtClean="0"/>
              <a:t>.................</a:t>
            </a:r>
            <a:r>
              <a:rPr lang="bn-IN" sz="1800" b="1" dirty="0" smtClean="0"/>
              <a:t>                </a:t>
            </a:r>
            <a:r>
              <a:rPr lang="en" sz="1800" b="1" dirty="0" smtClean="0"/>
              <a:t>. </a:t>
            </a:r>
            <a:r>
              <a:rPr lang="en" sz="1800" b="1" dirty="0"/>
              <a:t>ও দেখাশোনা করবো । </a:t>
            </a:r>
            <a:endParaRPr sz="18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1181 L 0.32969 0.325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2362E-6 L -1.38889E-6 0.444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05458E-6 L -0.19531 0.25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সমাজের প্রতি আমাদের ৪টি কর্তব্য উল্লেখ কর ।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ctrTitle"/>
          </p:nvPr>
        </p:nvSpPr>
        <p:spPr>
          <a:xfrm>
            <a:off x="204625" y="232150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সমাজের প্রতি আমাদের ৪টি কর্তব্যঃ </a:t>
            </a:r>
            <a:endParaRPr sz="2100"/>
          </a:p>
        </p:txBody>
      </p:sp>
      <p:sp>
        <p:nvSpPr>
          <p:cNvPr id="174" name="Google Shape;174;p29"/>
          <p:cNvSpPr txBox="1"/>
          <p:nvPr/>
        </p:nvSpPr>
        <p:spPr>
          <a:xfrm>
            <a:off x="2391425" y="1576525"/>
            <a:ext cx="4846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১। বয়স্কদের শ্রদ্ধা করবো ।</a:t>
            </a:r>
            <a:endParaRPr sz="21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২। রাস্তায় নিরাপদ থাকব।</a:t>
            </a:r>
            <a:endParaRPr sz="21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৩। কারো ক্ষতি করব না ।</a:t>
            </a:r>
            <a:endParaRPr sz="21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৪। সবার উপকার করার চেস্টা করবো ।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921000" y="1473075"/>
            <a:ext cx="5223000" cy="24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900" b="1"/>
              <a:t>শ্রেণি – পঞ্চম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900" b="1"/>
              <a:t>বিষয় – বাংলাদেশ ও বিশ্বপরিচয়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900" b="1"/>
              <a:t>অধ্যায় – ৯</a:t>
            </a: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900" b="1"/>
              <a:t>( আমাদের দায়িত্ব ও কর্তব্য )</a:t>
            </a:r>
            <a:endParaRPr sz="27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75" y="632625"/>
            <a:ext cx="2956563" cy="3924350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679" y="1669802"/>
            <a:ext cx="1600200" cy="160734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81937" y="3150255"/>
            <a:ext cx="2927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বাড়ির কাজ </a:t>
            </a:r>
            <a:endParaRPr sz="3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2883175" y="1172100"/>
            <a:ext cx="4390500" cy="3069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অপরিচিত মানুষের হাত থেকে রক্ষা পাওয়ার উপায় সম্পর্কে তোমার </a:t>
            </a:r>
            <a:r>
              <a:rPr lang="en" sz="32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বন্ধুকে</a:t>
            </a:r>
            <a:r>
              <a:rPr lang="bn-IN" sz="32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দিবে এমন </a:t>
            </a:r>
            <a:r>
              <a:rPr lang="en" sz="32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1" dirty="0">
                <a:solidFill>
                  <a:srgbClr val="FF0000"/>
                </a:solidFill>
              </a:rPr>
              <a:t>তিনটি উপদেশ </a:t>
            </a:r>
            <a:r>
              <a:rPr lang="bn-IN" sz="3200" b="1" dirty="0" smtClean="0">
                <a:solidFill>
                  <a:srgbClr val="FF0000"/>
                </a:solidFill>
              </a:rPr>
              <a:t>লেখ</a:t>
            </a:r>
            <a:r>
              <a:rPr lang="en" sz="3200" b="1" dirty="0" smtClean="0">
                <a:solidFill>
                  <a:srgbClr val="FF0000"/>
                </a:solidFill>
              </a:rPr>
              <a:t>।</a:t>
            </a:r>
            <a:endParaRPr sz="3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Requires="p14">
      <p:transition spd="slow" p14:dur="1250">
        <p14:prism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ctrTitle"/>
          </p:nvPr>
        </p:nvSpPr>
        <p:spPr>
          <a:xfrm>
            <a:off x="1878250" y="4551400"/>
            <a:ext cx="508740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/>
              <a:t>ধন্যবাদ সবাইকে</a:t>
            </a:r>
            <a:endParaRPr sz="4100" b="1"/>
          </a:p>
        </p:txBody>
      </p:sp>
      <p:grpSp>
        <p:nvGrpSpPr>
          <p:cNvPr id="189" name="Google Shape;189;p31"/>
          <p:cNvGrpSpPr/>
          <p:nvPr/>
        </p:nvGrpSpPr>
        <p:grpSpPr>
          <a:xfrm>
            <a:off x="1388026" y="168613"/>
            <a:ext cx="6129052" cy="4229076"/>
            <a:chOff x="1357851" y="202475"/>
            <a:chExt cx="6129052" cy="4229076"/>
          </a:xfrm>
        </p:grpSpPr>
        <p:pic>
          <p:nvPicPr>
            <p:cNvPr id="190" name="Google Shape;190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57851" y="202475"/>
              <a:ext cx="6129052" cy="42290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31"/>
            <p:cNvSpPr txBox="1"/>
            <p:nvPr/>
          </p:nvSpPr>
          <p:spPr>
            <a:xfrm>
              <a:off x="1787800" y="907000"/>
              <a:ext cx="5363100" cy="736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>
                  <a:solidFill>
                    <a:srgbClr val="741B47"/>
                  </a:solidFill>
                </a:rPr>
                <a:t>সমাজের প্রতি দায়িত্ব ও কর্তব্যগুলো মেনে চলি</a:t>
              </a:r>
              <a:endParaRPr sz="1900" b="1">
                <a:solidFill>
                  <a:srgbClr val="741B47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96725" y="1749450"/>
            <a:ext cx="8520600" cy="34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/>
              <a:t>শিখনফল – ৪.১.১</a:t>
            </a:r>
            <a:endParaRPr sz="4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/>
              <a:t>সমাজের প্রতি দায়িত্ব ও </a:t>
            </a:r>
            <a:endParaRPr sz="4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/>
              <a:t>কর্তব্যগুলো চিহ্নিত করতে পারবে । </a:t>
            </a:r>
            <a:endParaRPr sz="4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0" y="1354725"/>
            <a:ext cx="8520600" cy="247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সমাজকে সুন্দর ও সুশৃঙ্খল রাখতে আমাদের কিছু দায়িত্ব রয়েছে ।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75" y="92250"/>
            <a:ext cx="1895850" cy="1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125" y="110113"/>
            <a:ext cx="2321525" cy="14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9300" y="28700"/>
            <a:ext cx="2593051" cy="15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375" y="1573762"/>
            <a:ext cx="2041737" cy="16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0313" y="1567451"/>
            <a:ext cx="2455450" cy="169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56550" y="3671375"/>
            <a:ext cx="2455450" cy="138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1300" y="3295626"/>
            <a:ext cx="2501682" cy="17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70800" y="2397125"/>
            <a:ext cx="1677150" cy="2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5975" y="110125"/>
            <a:ext cx="1526800" cy="22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19300" y="1761875"/>
            <a:ext cx="2420850" cy="17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163734" y="3678566"/>
            <a:ext cx="284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শিশু হিসাবেও আমাদের </a:t>
            </a:r>
          </a:p>
          <a:p>
            <a:r>
              <a:rPr lang="bn-IN" sz="2000" dirty="0" smtClean="0"/>
              <a:t>আমাদের কিছু দায়িত্ব ও কর্তব্য আছে , তাইনা।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575" y="0"/>
            <a:ext cx="3844875" cy="29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6575" y="2993675"/>
            <a:ext cx="3844875" cy="21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128550" y="3491150"/>
            <a:ext cx="5047200" cy="1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/>
              <a:t>সবার উপকার করার চেষ্টা করবো ।</a:t>
            </a:r>
            <a:endParaRPr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1" name="Google Shape;101;p19"/>
          <p:cNvSpPr txBox="1"/>
          <p:nvPr/>
        </p:nvSpPr>
        <p:spPr>
          <a:xfrm>
            <a:off x="32250" y="4100625"/>
            <a:ext cx="48984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রাস্তায় নিরাপদ থাকব</a:t>
            </a:r>
            <a:endParaRPr sz="3500" b="1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775" y="31025"/>
            <a:ext cx="4224900" cy="30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0575" y="3308500"/>
            <a:ext cx="4158775" cy="176222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9" name="Google Shape;109;p20"/>
          <p:cNvSpPr txBox="1"/>
          <p:nvPr/>
        </p:nvSpPr>
        <p:spPr>
          <a:xfrm>
            <a:off x="71550" y="3439050"/>
            <a:ext cx="49557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কারো ক্ষতি করবোনা ।</a:t>
            </a:r>
            <a:endParaRPr sz="3500" b="1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225" y="607250"/>
            <a:ext cx="4299599" cy="333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050" y="-12"/>
            <a:ext cx="5156274" cy="32865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6" name="Google Shape;116;p21"/>
          <p:cNvSpPr txBox="1"/>
          <p:nvPr/>
        </p:nvSpPr>
        <p:spPr>
          <a:xfrm>
            <a:off x="145825" y="3738950"/>
            <a:ext cx="94743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ছোটোদের ভালোবাসবো 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/>
              <a:t>ও দেখাশোনা করবো । </a:t>
            </a:r>
            <a:endParaRPr sz="3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575" y="440413"/>
            <a:ext cx="4057976" cy="33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235</Words>
  <PresentationFormat>On-screen Show (16:9)</PresentationFormat>
  <Paragraphs>43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 Light</vt:lpstr>
      <vt:lpstr>Slide 1</vt:lpstr>
      <vt:lpstr>শ্রেণি – পঞ্চম বিষয় – বাংলাদেশ ও বিশ্বপরিচয় অধ্যায় – ৯ ( আমাদের দায়িত্ব ও কর্তব্য )</vt:lpstr>
      <vt:lpstr>শিখনফল – ৪.১.১ সমাজের প্রতি দায়িত্ব ও  কর্তব্যগুলো চিহ্নিত করতে পারবে ।  </vt:lpstr>
      <vt:lpstr>সমাজকে সুন্দর ও সুশৃঙ্খল রাখতে আমাদের কিছু দায়িত্ব রয়েছে ।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শূন্যস্থান পূরণ </vt:lpstr>
      <vt:lpstr>সমাজের প্রতি আমাদের ৪টি কর্তব্য উল্লেখ কর ।</vt:lpstr>
      <vt:lpstr>সমাজের প্রতি আমাদের ৪টি কর্তব্যঃ </vt:lpstr>
      <vt:lpstr>Slide 20</vt:lpstr>
      <vt:lpstr>ধন্যবাদ সবাইকে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School</cp:lastModifiedBy>
  <cp:revision>9</cp:revision>
  <dcterms:modified xsi:type="dcterms:W3CDTF">2020-10-21T10:14:20Z</dcterms:modified>
</cp:coreProperties>
</file>