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8" r:id="rId2"/>
    <p:sldId id="257" r:id="rId3"/>
    <p:sldId id="264" r:id="rId4"/>
    <p:sldId id="259" r:id="rId5"/>
    <p:sldId id="265" r:id="rId6"/>
    <p:sldId id="266" r:id="rId7"/>
    <p:sldId id="271" r:id="rId8"/>
    <p:sldId id="284" r:id="rId9"/>
    <p:sldId id="268" r:id="rId10"/>
    <p:sldId id="273" r:id="rId11"/>
    <p:sldId id="270" r:id="rId12"/>
    <p:sldId id="274" r:id="rId13"/>
    <p:sldId id="275" r:id="rId14"/>
    <p:sldId id="276" r:id="rId15"/>
    <p:sldId id="285" r:id="rId16"/>
    <p:sldId id="28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60" r:id="rId25"/>
    <p:sldId id="287" r:id="rId26"/>
    <p:sldId id="262" r:id="rId27"/>
    <p:sldId id="25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119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75E72-9BFF-43B0-A33C-483FCB5D8571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D3404-9C66-49D2-A403-DFC3827A8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789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FCC82-6AA9-41D2-865F-4C4E1DFB63D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034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D3404-9C66-49D2-A403-DFC3827A8BB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781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8CC70-4268-4678-8321-AC3586A0710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069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05D7D-3D5D-4055-B85C-3FA85FCCF22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3233-F54E-4054-BD62-EE8B83852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582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05D7D-3D5D-4055-B85C-3FA85FCCF22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3233-F54E-4054-BD62-EE8B83852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80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05D7D-3D5D-4055-B85C-3FA85FCCF22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3233-F54E-4054-BD62-EE8B83852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74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05D7D-3D5D-4055-B85C-3FA85FCCF22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3233-F54E-4054-BD62-EE8B83852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649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05D7D-3D5D-4055-B85C-3FA85FCCF22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3233-F54E-4054-BD62-EE8B83852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12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05D7D-3D5D-4055-B85C-3FA85FCCF22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3233-F54E-4054-BD62-EE8B83852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74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05D7D-3D5D-4055-B85C-3FA85FCCF22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3233-F54E-4054-BD62-EE8B83852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28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05D7D-3D5D-4055-B85C-3FA85FCCF22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3233-F54E-4054-BD62-EE8B83852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499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05D7D-3D5D-4055-B85C-3FA85FCCF22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3233-F54E-4054-BD62-EE8B83852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186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05D7D-3D5D-4055-B85C-3FA85FCCF22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3233-F54E-4054-BD62-EE8B83852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774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05D7D-3D5D-4055-B85C-3FA85FCCF22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3233-F54E-4054-BD62-EE8B83852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009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05D7D-3D5D-4055-B85C-3FA85FCCF22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E3233-F54E-4054-BD62-EE8B83852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tmp"/><Relationship Id="rId3" Type="http://schemas.openxmlformats.org/officeDocument/2006/relationships/image" Target="../media/image39.tmp"/><Relationship Id="rId7" Type="http://schemas.openxmlformats.org/officeDocument/2006/relationships/image" Target="../media/image43.tmp"/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tmp"/><Relationship Id="rId5" Type="http://schemas.openxmlformats.org/officeDocument/2006/relationships/image" Target="../media/image41.tmp"/><Relationship Id="rId4" Type="http://schemas.openxmlformats.org/officeDocument/2006/relationships/image" Target="../media/image40.tmp"/><Relationship Id="rId9" Type="http://schemas.openxmlformats.org/officeDocument/2006/relationships/image" Target="../media/image4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53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tmp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19.gif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835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7898" y="4472248"/>
            <a:ext cx="115934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স্বাগত</a:t>
            </a:r>
            <a:endParaRPr lang="en-US" sz="8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35"/>
          <a:stretch/>
        </p:blipFill>
        <p:spPr>
          <a:xfrm>
            <a:off x="-257175" y="-85725"/>
            <a:ext cx="6273117" cy="75539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35"/>
          <a:stretch/>
        </p:blipFill>
        <p:spPr>
          <a:xfrm>
            <a:off x="6015942" y="-83127"/>
            <a:ext cx="6704346" cy="755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57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44444E-6 L -0.49297 -4.44444E-6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48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0.50573 2.59259E-6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5" y="3773978"/>
            <a:ext cx="11982246" cy="26766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080" y="219833"/>
            <a:ext cx="6336283" cy="355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58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24600" y="4038600"/>
            <a:ext cx="3591092" cy="1143000"/>
          </a:xfrm>
          <a:prstGeom prst="rect">
            <a:avLst/>
          </a:prstGeom>
          <a:blipFill>
            <a:blip r:embed="rId2"/>
            <a:srcRect/>
            <a:stretch>
              <a:fillRect l="-6000" r="-6000"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Rectangle 5"/>
          <p:cNvSpPr/>
          <p:nvPr/>
        </p:nvSpPr>
        <p:spPr>
          <a:xfrm>
            <a:off x="6324600" y="2590800"/>
            <a:ext cx="3591092" cy="1143000"/>
          </a:xfrm>
          <a:prstGeom prst="rect">
            <a:avLst/>
          </a:prstGeom>
          <a:blipFill>
            <a:blip r:embed="rId3"/>
            <a:srcRect/>
            <a:stretch>
              <a:fillRect l="-3000" r="-3000"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ectangle 6"/>
          <p:cNvSpPr/>
          <p:nvPr/>
        </p:nvSpPr>
        <p:spPr>
          <a:xfrm>
            <a:off x="2164251" y="2590800"/>
            <a:ext cx="3622957" cy="1219200"/>
          </a:xfrm>
          <a:prstGeom prst="rect">
            <a:avLst/>
          </a:prstGeom>
          <a:blipFill>
            <a:blip r:embed="rId4"/>
            <a:srcRect/>
            <a:stretch>
              <a:fillRect t="-1000" b="-1000"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angle 7"/>
          <p:cNvSpPr/>
          <p:nvPr/>
        </p:nvSpPr>
        <p:spPr>
          <a:xfrm>
            <a:off x="2209800" y="4038600"/>
            <a:ext cx="3591092" cy="1170458"/>
          </a:xfrm>
          <a:prstGeom prst="rect">
            <a:avLst/>
          </a:prstGeom>
          <a:blipFill>
            <a:blip r:embed="rId5" cstate="print"/>
            <a:srcRect/>
            <a:stretch>
              <a:fillRect l="-4000" r="-4000"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 10"/>
          <p:cNvSpPr/>
          <p:nvPr/>
        </p:nvSpPr>
        <p:spPr>
          <a:xfrm>
            <a:off x="171183" y="5334000"/>
            <a:ext cx="11737571" cy="1420342"/>
          </a:xfrm>
          <a:custGeom>
            <a:avLst/>
            <a:gdLst>
              <a:gd name="connsiteX0" fmla="*/ 0 w 2106056"/>
              <a:gd name="connsiteY0" fmla="*/ 0 h 506120"/>
              <a:gd name="connsiteX1" fmla="*/ 2106056 w 2106056"/>
              <a:gd name="connsiteY1" fmla="*/ 0 h 506120"/>
              <a:gd name="connsiteX2" fmla="*/ 2106056 w 2106056"/>
              <a:gd name="connsiteY2" fmla="*/ 506120 h 506120"/>
              <a:gd name="connsiteX3" fmla="*/ 0 w 2106056"/>
              <a:gd name="connsiteY3" fmla="*/ 506120 h 506120"/>
              <a:gd name="connsiteX4" fmla="*/ 0 w 2106056"/>
              <a:gd name="connsiteY4" fmla="*/ 0 h 506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6056" h="506120">
                <a:moveTo>
                  <a:pt x="0" y="0"/>
                </a:moveTo>
                <a:lnTo>
                  <a:pt x="2106056" y="0"/>
                </a:lnTo>
                <a:lnTo>
                  <a:pt x="2106056" y="506120"/>
                </a:lnTo>
                <a:lnTo>
                  <a:pt x="0" y="5061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defTabSz="1244600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</a:pPr>
            <a:r>
              <a:rPr lang="en-US" sz="4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খুঁজার</a:t>
            </a:r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সার্চ</a:t>
            </a:r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E459898-EFD7-4F67-99A1-E8B7863930CF}"/>
              </a:ext>
            </a:extLst>
          </p:cNvPr>
          <p:cNvSpPr txBox="1"/>
          <p:nvPr/>
        </p:nvSpPr>
        <p:spPr>
          <a:xfrm>
            <a:off x="1762298" y="33431"/>
            <a:ext cx="8296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800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800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4800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দেখ</a:t>
            </a:r>
            <a:endParaRPr lang="en-US" sz="4800" b="1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AA147F97-D7F0-469D-882E-F2A1BA39072F}"/>
              </a:ext>
            </a:extLst>
          </p:cNvPr>
          <p:cNvCxnSpPr>
            <a:cxnSpLocks/>
          </p:cNvCxnSpPr>
          <p:nvPr/>
        </p:nvCxnSpPr>
        <p:spPr>
          <a:xfrm>
            <a:off x="2164248" y="914400"/>
            <a:ext cx="7751444" cy="0"/>
          </a:xfrm>
          <a:prstGeom prst="lin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3C166848-7B15-4B46-92A2-64FB737BFD66}"/>
              </a:ext>
            </a:extLst>
          </p:cNvPr>
          <p:cNvGrpSpPr/>
          <p:nvPr/>
        </p:nvGrpSpPr>
        <p:grpSpPr>
          <a:xfrm>
            <a:off x="2164248" y="914400"/>
            <a:ext cx="7751444" cy="1524000"/>
            <a:chOff x="-1691155" y="-1470642"/>
            <a:chExt cx="7350276" cy="482652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4980A5CE-4E37-42A4-966A-59BE815E22FC}"/>
                </a:ext>
              </a:extLst>
            </p:cNvPr>
            <p:cNvSpPr/>
            <p:nvPr/>
          </p:nvSpPr>
          <p:spPr>
            <a:xfrm>
              <a:off x="-1691155" y="-1202333"/>
              <a:ext cx="7350274" cy="4558219"/>
            </a:xfrm>
            <a:prstGeom prst="rect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26805DC6-B90D-47D2-AD67-4CBBDBA0E222}"/>
                </a:ext>
              </a:extLst>
            </p:cNvPr>
            <p:cNvSpPr/>
            <p:nvPr/>
          </p:nvSpPr>
          <p:spPr>
            <a:xfrm>
              <a:off x="-1660937" y="-1470642"/>
              <a:ext cx="7320058" cy="4826528"/>
            </a:xfrm>
            <a:prstGeom prst="rect">
              <a:avLst/>
            </a:prstGeom>
            <a:blipFill>
              <a:blip r:embed="rId6"/>
              <a:srcRect/>
              <a:stretch>
                <a:fillRect l="-4000" r="-4000"/>
              </a:stretch>
            </a:blipFill>
            <a:ln w="76200" cap="flat">
              <a:solidFill>
                <a:srgbClr val="FF0000"/>
              </a:solidFill>
              <a:miter lim="800000"/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89926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84" y="3351840"/>
            <a:ext cx="10819189" cy="28660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462" y="245311"/>
            <a:ext cx="4990766" cy="280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78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86" y="3351749"/>
            <a:ext cx="11571316" cy="3099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723" y="117070"/>
            <a:ext cx="5564505" cy="317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74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84"/>
          <a:stretch/>
        </p:blipFill>
        <p:spPr>
          <a:xfrm>
            <a:off x="0" y="131105"/>
            <a:ext cx="7352792" cy="66691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070233" y="1774211"/>
            <a:ext cx="7052196" cy="833595"/>
            <a:chOff x="4070233" y="1774212"/>
            <a:chExt cx="6688821" cy="659574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0233" y="1902708"/>
              <a:ext cx="4601217" cy="531078"/>
            </a:xfrm>
            <a:prstGeom prst="rect">
              <a:avLst/>
            </a:prstGeom>
          </p:spPr>
        </p:pic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1450" y="1774212"/>
              <a:ext cx="2087604" cy="569978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198800" y="4002991"/>
            <a:ext cx="11688400" cy="944488"/>
            <a:chOff x="198800" y="3721467"/>
            <a:chExt cx="11374438" cy="447737"/>
          </a:xfrm>
        </p:grpSpPr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800" y="3721467"/>
              <a:ext cx="7306695" cy="447737"/>
            </a:xfrm>
            <a:prstGeom prst="rect">
              <a:avLst/>
            </a:prstGeom>
          </p:spPr>
        </p:pic>
        <p:pic>
          <p:nvPicPr>
            <p:cNvPr id="8" name="Picture 7" descr="Screen Clippi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5495" y="3812475"/>
              <a:ext cx="4067743" cy="342948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432262" y="5139458"/>
            <a:ext cx="11454938" cy="1508420"/>
            <a:chOff x="0" y="4960080"/>
            <a:chExt cx="8516539" cy="1161905"/>
          </a:xfrm>
        </p:grpSpPr>
        <p:pic>
          <p:nvPicPr>
            <p:cNvPr id="9" name="Picture 8" descr="Screen Clippi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800" y="4960080"/>
              <a:ext cx="5591955" cy="381053"/>
            </a:xfrm>
            <a:prstGeom prst="rect">
              <a:avLst/>
            </a:prstGeom>
          </p:spPr>
        </p:pic>
        <p:pic>
          <p:nvPicPr>
            <p:cNvPr id="10" name="Picture 9" descr="Screen Clippi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578984"/>
              <a:ext cx="8516539" cy="543001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544" y="1508732"/>
            <a:ext cx="2436603" cy="243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48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জাতীয় পাঠ্যপুস্তক উৎসব আজ - Cox's Ne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52" y="213733"/>
            <a:ext cx="5879465" cy="384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দৃষ্টি প্রতিবন্ধী শিশুদের সহযোগিতায় এগিয়ে আসুন | Ruposhi Banglanew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046" y="213732"/>
            <a:ext cx="5712070" cy="384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1191" y="4256116"/>
            <a:ext cx="11920451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6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6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পাঠ্যপুস্তক</a:t>
            </a:r>
            <a:r>
              <a:rPr lang="en-US" sz="36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ডাউনলোড</a:t>
            </a:r>
            <a:r>
              <a:rPr lang="en-US" sz="36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36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যায়।বাংলাদেশের</a:t>
            </a:r>
            <a:r>
              <a:rPr lang="en-US" sz="36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6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আগ্রহী</a:t>
            </a:r>
            <a:r>
              <a:rPr lang="en-US" sz="36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মানুষেরা</a:t>
            </a:r>
            <a:r>
              <a:rPr lang="en-US" sz="36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6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6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সফট</a:t>
            </a:r>
            <a:r>
              <a:rPr lang="en-US" sz="36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কপি</a:t>
            </a:r>
            <a:r>
              <a:rPr lang="en-US" sz="36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সেগুলোতে</a:t>
            </a:r>
            <a:r>
              <a:rPr lang="en-US" sz="36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কণ্ঠ</a:t>
            </a:r>
            <a:r>
              <a:rPr lang="en-US" sz="36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বইগুলো</a:t>
            </a:r>
            <a:r>
              <a:rPr lang="en-US" sz="36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36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6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36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যেন</a:t>
            </a:r>
            <a:r>
              <a:rPr lang="en-US" sz="36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দৃষ্টিপ্রতিবন্ধিরাও</a:t>
            </a:r>
            <a:r>
              <a:rPr lang="en-US" sz="36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বইগুলো</a:t>
            </a:r>
            <a:r>
              <a:rPr lang="en-US" sz="36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উপকৃত</a:t>
            </a:r>
            <a:r>
              <a:rPr lang="en-US" sz="36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99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404553" y="199505"/>
            <a:ext cx="7708669" cy="935433"/>
          </a:xfrm>
          <a:custGeom>
            <a:avLst/>
            <a:gdLst>
              <a:gd name="connsiteX0" fmla="*/ 0 w 2106056"/>
              <a:gd name="connsiteY0" fmla="*/ 0 h 506120"/>
              <a:gd name="connsiteX1" fmla="*/ 2106056 w 2106056"/>
              <a:gd name="connsiteY1" fmla="*/ 0 h 506120"/>
              <a:gd name="connsiteX2" fmla="*/ 2106056 w 2106056"/>
              <a:gd name="connsiteY2" fmla="*/ 506120 h 506120"/>
              <a:gd name="connsiteX3" fmla="*/ 0 w 2106056"/>
              <a:gd name="connsiteY3" fmla="*/ 506120 h 506120"/>
              <a:gd name="connsiteX4" fmla="*/ 0 w 2106056"/>
              <a:gd name="connsiteY4" fmla="*/ 0 h 506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6056" h="506120">
                <a:moveTo>
                  <a:pt x="0" y="0"/>
                </a:moveTo>
                <a:lnTo>
                  <a:pt x="2106056" y="0"/>
                </a:lnTo>
                <a:lnTo>
                  <a:pt x="2106056" y="506120"/>
                </a:lnTo>
                <a:lnTo>
                  <a:pt x="0" y="5061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defTabSz="1244600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</a:pP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ভবিষ্যত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ক্যারিয়ার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71183" y="4671753"/>
            <a:ext cx="11737571" cy="2082589"/>
          </a:xfrm>
          <a:custGeom>
            <a:avLst/>
            <a:gdLst>
              <a:gd name="connsiteX0" fmla="*/ 0 w 2106056"/>
              <a:gd name="connsiteY0" fmla="*/ 0 h 506120"/>
              <a:gd name="connsiteX1" fmla="*/ 2106056 w 2106056"/>
              <a:gd name="connsiteY1" fmla="*/ 0 h 506120"/>
              <a:gd name="connsiteX2" fmla="*/ 2106056 w 2106056"/>
              <a:gd name="connsiteY2" fmla="*/ 506120 h 506120"/>
              <a:gd name="connsiteX3" fmla="*/ 0 w 2106056"/>
              <a:gd name="connsiteY3" fmla="*/ 506120 h 506120"/>
              <a:gd name="connsiteX4" fmla="*/ 0 w 2106056"/>
              <a:gd name="connsiteY4" fmla="*/ 0 h 506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6056" h="506120">
                <a:moveTo>
                  <a:pt x="0" y="0"/>
                </a:moveTo>
                <a:lnTo>
                  <a:pt x="2106056" y="0"/>
                </a:lnTo>
                <a:lnTo>
                  <a:pt x="2106056" y="506120"/>
                </a:lnTo>
                <a:lnTo>
                  <a:pt x="0" y="5061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defTabSz="1244600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</a:pP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ভবিষ্যতে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আইসিটিবিহীন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দিনও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কল্পনা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নইয়।আইসিটির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সর্বমুখী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কর্মী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নিজেই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উভয়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আইসিটিকে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এগিয়ে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যাওয়া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829" y="1306568"/>
            <a:ext cx="5951912" cy="319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50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08" y="2140938"/>
            <a:ext cx="11366768" cy="45591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474" y="133003"/>
            <a:ext cx="2693325" cy="201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39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07" y="2837966"/>
            <a:ext cx="11526189" cy="36958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419" y="261021"/>
            <a:ext cx="4921350" cy="257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7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33" y="5037691"/>
            <a:ext cx="11554691" cy="15127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023" y="166254"/>
            <a:ext cx="6263014" cy="415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70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40677" y="248109"/>
            <a:ext cx="11922495" cy="6504383"/>
            <a:chOff x="140677" y="248109"/>
            <a:chExt cx="11922495" cy="6504383"/>
          </a:xfrm>
        </p:grpSpPr>
        <p:sp>
          <p:nvSpPr>
            <p:cNvPr id="2" name="Rounded Rectangle 1"/>
            <p:cNvSpPr/>
            <p:nvPr/>
          </p:nvSpPr>
          <p:spPr>
            <a:xfrm>
              <a:off x="140677" y="248109"/>
              <a:ext cx="11922495" cy="110546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40677" y="1643191"/>
              <a:ext cx="6203852" cy="510930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bn-IN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bn-IN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bn-IN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4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শিরিনা খাতুন(সহকারী শিক্ষক)</a:t>
              </a:r>
            </a:p>
            <a:p>
              <a:r>
                <a:rPr lang="bn-IN" sz="4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বানিয়ারগাতী মহিলা মডেল দাখিল মাদ্রাসা, সদর,যশোর।</a:t>
              </a:r>
              <a:endPara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481129" y="1643190"/>
              <a:ext cx="5582043" cy="510930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endPara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endPara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endPara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endPara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en-US" sz="36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lang="en-US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   : </a:t>
              </a:r>
              <a:r>
                <a:rPr lang="bn-IN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১০ম</a:t>
              </a:r>
              <a:endPara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en-US" sz="36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en-US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	    : </a:t>
              </a:r>
              <a:r>
                <a:rPr lang="en-US" sz="36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তথ্য</a:t>
              </a:r>
              <a:r>
                <a:rPr lang="en-US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6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যোগাযোগ</a:t>
              </a:r>
              <a:r>
                <a:rPr lang="en-US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প্রযুক্তি</a:t>
              </a:r>
              <a:r>
                <a:rPr lang="en-US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en-US" sz="36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	    : </a:t>
              </a:r>
              <a:r>
                <a:rPr lang="bn-IN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তৃতীয়</a:t>
              </a:r>
              <a:endPara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bn-IN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          আমার শিক্ষায় ইনটারনেট</a:t>
              </a:r>
              <a:endPara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endPara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endPara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2051" y="1643190"/>
              <a:ext cx="2892829" cy="2746879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5903" y="1776023"/>
              <a:ext cx="1974283" cy="20478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699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03" y="3166258"/>
            <a:ext cx="11606418" cy="3284417"/>
          </a:xfrm>
          <a:prstGeom prst="rect">
            <a:avLst/>
          </a:prstGeom>
        </p:spPr>
      </p:pic>
      <p:pic>
        <p:nvPicPr>
          <p:cNvPr id="2050" name="Picture 2" descr="বিশ্ববিদ্যালয়ে ভর্তি পরীক্ষার পদ্ধতি নিয়ে সিদ্ধান্ত হয়নি  banglapatrika24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344" y="169399"/>
            <a:ext cx="5436777" cy="2856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নিজেকে গড়ে তুলুন সফল প্রোগ্রামার হিসেবে - ANUSOR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69" y="169398"/>
            <a:ext cx="4904686" cy="2856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68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57" y="3889439"/>
            <a:ext cx="11683017" cy="2727492"/>
          </a:xfrm>
          <a:prstGeom prst="rect">
            <a:avLst/>
          </a:prstGeom>
        </p:spPr>
      </p:pic>
      <p:pic>
        <p:nvPicPr>
          <p:cNvPr id="3080" name="Picture 8" descr="Can a virtual office be used as a registered office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729" y="166254"/>
            <a:ext cx="7163492" cy="358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05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99" y="3520612"/>
            <a:ext cx="11788217" cy="3063067"/>
          </a:xfrm>
          <a:prstGeom prst="rect">
            <a:avLst/>
          </a:prstGeom>
        </p:spPr>
      </p:pic>
      <p:pic>
        <p:nvPicPr>
          <p:cNvPr id="4098" name="Picture 2" descr="ফ্রিল্যান্সিং ক্যারিয়ার - আল্টিমেট গাইডলাইন সবার জন্য – The 10-Minute Bl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652" y="166255"/>
            <a:ext cx="5613458" cy="320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06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31201"/>
            <a:ext cx="12056928" cy="2402355"/>
          </a:xfrm>
          <a:prstGeom prst="rect">
            <a:avLst/>
          </a:prstGeom>
        </p:spPr>
      </p:pic>
      <p:pic>
        <p:nvPicPr>
          <p:cNvPr id="5122" name="Picture 2" descr="Top 10 Software Company in Bangladesh 2019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540" y="416590"/>
            <a:ext cx="6332229" cy="356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54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829610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149631"/>
            <a:ext cx="1219200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EA06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r>
              <a:rPr lang="bn-IN" sz="36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(খ)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টেলিফোন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(ঘ)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স্মার্টফোন</a:t>
            </a:r>
            <a:endParaRPr lang="bn-IN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Bandwidth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ডাটা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(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ডাউন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লোডের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আপলোডের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ডাটা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প্রবাহের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শিক্ষাক্ষেত্রে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ল্যাপটপ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স্মার্টফোনের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মাঝামাঝি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ডিভাইসের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ডেক্সটপ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ট্যাবলেট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নোটবুক</a:t>
            </a:r>
            <a:endParaRPr lang="bn-IN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খঁজে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পাবার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ফেসবুক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(খ)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(গ)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টুইটার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(ঘ)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সার্চইঞ্জিন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সবগুলো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সাইট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বিনামূল্যে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NCTB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Shikhok.com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(গ)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NCT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(ঘ)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youtube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4871258" y="1529542"/>
            <a:ext cx="365760" cy="415637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10593186" y="2496589"/>
            <a:ext cx="412865" cy="415637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4322618" y="4006734"/>
            <a:ext cx="399012" cy="415637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5913120" y="4971011"/>
            <a:ext cx="404553" cy="415637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980904" y="5955339"/>
            <a:ext cx="465512" cy="415637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57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386453" y="106017"/>
            <a:ext cx="12328437" cy="6858000"/>
            <a:chOff x="-386453" y="106017"/>
            <a:chExt cx="12328437" cy="6858000"/>
          </a:xfrm>
        </p:grpSpPr>
        <p:grpSp>
          <p:nvGrpSpPr>
            <p:cNvPr id="5" name="Group 4"/>
            <p:cNvGrpSpPr/>
            <p:nvPr/>
          </p:nvGrpSpPr>
          <p:grpSpPr>
            <a:xfrm>
              <a:off x="-386453" y="106017"/>
              <a:ext cx="12328437" cy="6858000"/>
              <a:chOff x="-68401" y="0"/>
              <a:chExt cx="12328437" cy="685800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053" b="8280"/>
              <a:stretch/>
            </p:blipFill>
            <p:spPr>
              <a:xfrm>
                <a:off x="-68401" y="0"/>
                <a:ext cx="12328437" cy="6858000"/>
              </a:xfrm>
              <a:prstGeom prst="rect">
                <a:avLst/>
              </a:prstGeom>
            </p:spPr>
          </p:pic>
          <p:sp>
            <p:nvSpPr>
              <p:cNvPr id="2" name="Flowchart: Terminator 1"/>
              <p:cNvSpPr/>
              <p:nvPr/>
            </p:nvSpPr>
            <p:spPr>
              <a:xfrm>
                <a:off x="1434170" y="0"/>
                <a:ext cx="9323294" cy="1020849"/>
              </a:xfrm>
              <a:prstGeom prst="flowChartTerminator">
                <a:avLst/>
              </a:prstGeom>
              <a:gradFill>
                <a:gsLst>
                  <a:gs pos="15000">
                    <a:schemeClr val="accent2">
                      <a:lumMod val="75000"/>
                      <a:alpha val="87000"/>
                    </a:schemeClr>
                  </a:gs>
                  <a:gs pos="40000">
                    <a:schemeClr val="accent3">
                      <a:lumMod val="97000"/>
                      <a:lumOff val="3000"/>
                    </a:schemeClr>
                  </a:gs>
                  <a:gs pos="72000">
                    <a:schemeClr val="accent3">
                      <a:lumMod val="60000"/>
                      <a:lumOff val="40000"/>
                    </a:schemeClr>
                  </a:gs>
                </a:gsLst>
                <a:lin ang="8100000" scaled="1"/>
              </a:gradFill>
              <a:ln w="762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8800" b="1" i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বাড়ির কাজ</a:t>
                </a:r>
                <a:endParaRPr lang="en-US" sz="8800" b="1" i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428934" y="2789524"/>
              <a:ext cx="2081748" cy="1944818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382385" y="5125904"/>
            <a:ext cx="11405062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ক্যারিয়ার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সহায়ক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পারে?ব্যাখ্যা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04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068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193086">
            <a:off x="2336292" y="1667609"/>
            <a:ext cx="751941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600" dirty="0" smtClean="0">
                <a:ln w="57150">
                  <a:solidFill>
                    <a:srgbClr val="FFFF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dirty="0">
              <a:ln w="57150">
                <a:solidFill>
                  <a:srgbClr val="FFFF00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54"/>
          <a:stretch/>
        </p:blipFill>
        <p:spPr>
          <a:xfrm>
            <a:off x="11951588" y="0"/>
            <a:ext cx="5998482" cy="71959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50"/>
          <a:stretch/>
        </p:blipFill>
        <p:spPr>
          <a:xfrm>
            <a:off x="-6588737" y="0"/>
            <a:ext cx="6588737" cy="719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7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08333E-6 2.96296E-6 L -0.47786 -0.00718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93" y="-37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9167E-6 2.96296E-6 L 0.53229 -0.01297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15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2632363" y="182880"/>
            <a:ext cx="5214851" cy="935433"/>
          </a:xfrm>
          <a:custGeom>
            <a:avLst/>
            <a:gdLst>
              <a:gd name="connsiteX0" fmla="*/ 0 w 2106056"/>
              <a:gd name="connsiteY0" fmla="*/ 0 h 506120"/>
              <a:gd name="connsiteX1" fmla="*/ 2106056 w 2106056"/>
              <a:gd name="connsiteY1" fmla="*/ 0 h 506120"/>
              <a:gd name="connsiteX2" fmla="*/ 2106056 w 2106056"/>
              <a:gd name="connsiteY2" fmla="*/ 506120 h 506120"/>
              <a:gd name="connsiteX3" fmla="*/ 0 w 2106056"/>
              <a:gd name="connsiteY3" fmla="*/ 506120 h 506120"/>
              <a:gd name="connsiteX4" fmla="*/ 0 w 2106056"/>
              <a:gd name="connsiteY4" fmla="*/ 0 h 506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6056" h="506120">
                <a:moveTo>
                  <a:pt x="0" y="0"/>
                </a:moveTo>
                <a:lnTo>
                  <a:pt x="2106056" y="0"/>
                </a:lnTo>
                <a:lnTo>
                  <a:pt x="2106056" y="506120"/>
                </a:lnTo>
                <a:lnTo>
                  <a:pt x="0" y="5061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</a:pP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16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83543" y="226835"/>
            <a:ext cx="6858000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8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8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48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4800" b="1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9505" y="5397500"/>
            <a:ext cx="5744095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4400" b="1" dirty="0"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4400" b="1" dirty="0"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4400" b="1" dirty="0" smtClean="0"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400" b="1" dirty="0" smtClean="0"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অনলাইনে</a:t>
            </a:r>
            <a:r>
              <a:rPr lang="en-US" sz="4400" b="1" dirty="0" smtClean="0"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ক্লাস</a:t>
            </a:r>
            <a:r>
              <a:rPr lang="en-US" sz="4400" b="1" dirty="0" smtClean="0"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করছে</a:t>
            </a:r>
            <a:endParaRPr lang="en-US" sz="4400" b="1" dirty="0"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90787" y="5124703"/>
            <a:ext cx="6153859" cy="13597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err="1"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b="1" dirty="0"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800" b="1" dirty="0"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800" b="1" dirty="0"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4800" b="1" dirty="0" smtClean="0"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4800" b="1" dirty="0"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করছে</a:t>
            </a:r>
            <a:endParaRPr lang="en-US" sz="4800" b="1" dirty="0"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05" y="1582264"/>
            <a:ext cx="5578940" cy="33245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543" y="1582265"/>
            <a:ext cx="5910349" cy="332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76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40" y="1355153"/>
            <a:ext cx="5103149" cy="38375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2519" y="86036"/>
            <a:ext cx="7135931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1892" y="5538508"/>
            <a:ext cx="9958646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শিক্ষায়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789" y="1355154"/>
            <a:ext cx="5057749" cy="404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74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59636" y="3244334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/>
              <a:t>শিখণফল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62103" y="334586"/>
            <a:ext cx="11674726" cy="6149341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C000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495300" dist="165100" dir="8100000" sx="99000" sy="99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290513" algn="l"/>
              </a:tabLst>
            </a:pPr>
            <a:r>
              <a:rPr lang="en-US" sz="2800" b="1" dirty="0">
                <a:solidFill>
                  <a:prstClr val="black"/>
                </a:solidFill>
                <a:effectLst>
                  <a:glow rad="101600">
                    <a:srgbClr val="EEECE1">
                      <a:alpha val="4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	         </a:t>
            </a:r>
            <a:r>
              <a:rPr lang="en-US" sz="4800" b="1" dirty="0" err="1"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dirty="0"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>
              <a:tabLst>
                <a:tab pos="290513" algn="l"/>
              </a:tabLst>
            </a:pPr>
            <a:endParaRPr lang="en-US" sz="4800" b="1" dirty="0">
              <a:solidFill>
                <a:prstClr val="black"/>
              </a:solidFill>
              <a:effectLst>
                <a:glow rad="101600">
                  <a:srgbClr val="EEECE1">
                    <a:alpha val="40000"/>
                  </a:srgb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>
              <a:tabLst>
                <a:tab pos="623888" algn="l"/>
              </a:tabLst>
            </a:pPr>
            <a:r>
              <a:rPr lang="bn-BD" sz="4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পাঠ </a:t>
            </a:r>
            <a:r>
              <a:rPr lang="bn-BD" sz="4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শেষে শিক্ষার্থীরা... </a:t>
            </a:r>
            <a:endParaRPr lang="en-US" sz="4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>
              <a:tabLst>
                <a:tab pos="290513" algn="l"/>
              </a:tabLst>
            </a:pP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শিক্ষায়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pPr>
              <a:tabLst>
                <a:tab pos="290513" algn="l"/>
                <a:tab pos="623888" algn="l"/>
              </a:tabLst>
            </a:pP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	২</a:t>
            </a:r>
            <a:r>
              <a:rPr lang="bn-BD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শিক্ষায়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pPr>
              <a:tabLst>
                <a:tab pos="290513" algn="l"/>
                <a:tab pos="623888" algn="l"/>
              </a:tabLst>
            </a:pP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৩।ক্যারিয়ার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উন্নয়নে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আইসিটির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3600" b="1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>
              <a:tabLst>
                <a:tab pos="290513" algn="l"/>
                <a:tab pos="623888" algn="l"/>
              </a:tabLst>
            </a:pP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757" y="544485"/>
            <a:ext cx="2493900" cy="136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66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849" y="3388212"/>
            <a:ext cx="3243992" cy="212857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165" y="3616315"/>
            <a:ext cx="3308103" cy="19004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8145" y="199505"/>
            <a:ext cx="10823171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800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800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4800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দেখ</a:t>
            </a:r>
            <a:endParaRPr lang="en-US" sz="4800" b="1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92849" y="1110831"/>
            <a:ext cx="3243992" cy="2022057"/>
          </a:xfrm>
          <a:prstGeom prst="rect">
            <a:avLst/>
          </a:prstGeom>
          <a:blipFill>
            <a:blip r:embed="rId4"/>
            <a:srcRect/>
            <a:stretch>
              <a:fillRect l="-6000" r="-6000"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Rectangle 5"/>
          <p:cNvSpPr/>
          <p:nvPr/>
        </p:nvSpPr>
        <p:spPr>
          <a:xfrm flipH="1">
            <a:off x="7117282" y="1164195"/>
            <a:ext cx="3173873" cy="2159192"/>
          </a:xfrm>
          <a:prstGeom prst="rect">
            <a:avLst/>
          </a:prstGeom>
          <a:blipFill>
            <a:blip r:embed="rId5"/>
            <a:srcRect/>
            <a:stretch>
              <a:fillRect l="-3000" r="-3000"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 10"/>
          <p:cNvSpPr/>
          <p:nvPr/>
        </p:nvSpPr>
        <p:spPr>
          <a:xfrm>
            <a:off x="1617823" y="5970257"/>
            <a:ext cx="8972591" cy="746427"/>
          </a:xfrm>
          <a:custGeom>
            <a:avLst/>
            <a:gdLst>
              <a:gd name="connsiteX0" fmla="*/ 0 w 2106056"/>
              <a:gd name="connsiteY0" fmla="*/ 0 h 506120"/>
              <a:gd name="connsiteX1" fmla="*/ 2106056 w 2106056"/>
              <a:gd name="connsiteY1" fmla="*/ 0 h 506120"/>
              <a:gd name="connsiteX2" fmla="*/ 2106056 w 2106056"/>
              <a:gd name="connsiteY2" fmla="*/ 506120 h 506120"/>
              <a:gd name="connsiteX3" fmla="*/ 0 w 2106056"/>
              <a:gd name="connsiteY3" fmla="*/ 506120 h 506120"/>
              <a:gd name="connsiteX4" fmla="*/ 0 w 2106056"/>
              <a:gd name="connsiteY4" fmla="*/ 0 h 506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6056" h="506120">
                <a:moveTo>
                  <a:pt x="0" y="0"/>
                </a:moveTo>
                <a:lnTo>
                  <a:pt x="2106056" y="0"/>
                </a:lnTo>
                <a:lnTo>
                  <a:pt x="2106056" y="506120"/>
                </a:lnTo>
                <a:lnTo>
                  <a:pt x="0" y="5061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C0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</a:pP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হ</a:t>
            </a:r>
            <a:r>
              <a:rPr lang="as-IN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ো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34571" y="2353808"/>
            <a:ext cx="2960547" cy="646331"/>
          </a:xfrm>
          <a:prstGeom prst="rect">
            <a:avLst/>
          </a:prstGeom>
          <a:solidFill>
            <a:schemeClr val="bg2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ডেস্কটপ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23944" y="2572634"/>
            <a:ext cx="2960547" cy="646331"/>
          </a:xfrm>
          <a:prstGeom prst="rect">
            <a:avLst/>
          </a:prstGeom>
          <a:solidFill>
            <a:schemeClr val="bg2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ল্যাপটপ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2054" y="4810689"/>
            <a:ext cx="1945582" cy="646331"/>
          </a:xfrm>
          <a:prstGeom prst="rect">
            <a:avLst/>
          </a:prstGeom>
          <a:solidFill>
            <a:schemeClr val="bg2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স্মার্টফোন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55877" y="4692061"/>
            <a:ext cx="1594456" cy="646331"/>
          </a:xfrm>
          <a:prstGeom prst="rect">
            <a:avLst/>
          </a:prstGeom>
          <a:solidFill>
            <a:schemeClr val="bg2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ট্যাব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450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32"/>
          <a:stretch/>
        </p:blipFill>
        <p:spPr>
          <a:xfrm>
            <a:off x="169852" y="3009206"/>
            <a:ext cx="11820435" cy="34082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260" y="193964"/>
            <a:ext cx="4926674" cy="281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94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28" y="3282729"/>
            <a:ext cx="11612208" cy="3267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654" y="165043"/>
            <a:ext cx="6633556" cy="291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197583" y="1187030"/>
            <a:ext cx="3474551" cy="2165770"/>
          </a:xfrm>
          <a:prstGeom prst="rect">
            <a:avLst/>
          </a:prstGeom>
          <a:blipFill>
            <a:blip r:embed="rId2"/>
            <a:srcRect/>
            <a:stretch>
              <a:fillRect l="-3000" r="-3000"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ectangle 6"/>
          <p:cNvSpPr/>
          <p:nvPr/>
        </p:nvSpPr>
        <p:spPr>
          <a:xfrm>
            <a:off x="2438402" y="1187030"/>
            <a:ext cx="3474550" cy="2165770"/>
          </a:xfrm>
          <a:prstGeom prst="rect">
            <a:avLst/>
          </a:prstGeom>
          <a:blipFill>
            <a:blip r:embed="rId3"/>
            <a:srcRect/>
            <a:stretch>
              <a:fillRect t="-1000" b="-1000"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 10"/>
          <p:cNvSpPr/>
          <p:nvPr/>
        </p:nvSpPr>
        <p:spPr>
          <a:xfrm>
            <a:off x="1263535" y="6016003"/>
            <a:ext cx="9609512" cy="606891"/>
          </a:xfrm>
          <a:custGeom>
            <a:avLst/>
            <a:gdLst>
              <a:gd name="connsiteX0" fmla="*/ 0 w 2106056"/>
              <a:gd name="connsiteY0" fmla="*/ 0 h 506120"/>
              <a:gd name="connsiteX1" fmla="*/ 2106056 w 2106056"/>
              <a:gd name="connsiteY1" fmla="*/ 0 h 506120"/>
              <a:gd name="connsiteX2" fmla="*/ 2106056 w 2106056"/>
              <a:gd name="connsiteY2" fmla="*/ 506120 h 506120"/>
              <a:gd name="connsiteX3" fmla="*/ 0 w 2106056"/>
              <a:gd name="connsiteY3" fmla="*/ 506120 h 506120"/>
              <a:gd name="connsiteX4" fmla="*/ 0 w 2106056"/>
              <a:gd name="connsiteY4" fmla="*/ 0 h 506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6056" h="506120">
                <a:moveTo>
                  <a:pt x="0" y="0"/>
                </a:moveTo>
                <a:lnTo>
                  <a:pt x="2106056" y="0"/>
                </a:lnTo>
                <a:lnTo>
                  <a:pt x="2106056" y="506120"/>
                </a:lnTo>
                <a:lnTo>
                  <a:pt x="0" y="5061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76200">
            <a:solidFill>
              <a:srgbClr val="C0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</a:pP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ব্যান্ডউইডথ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বুঝায়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7475668-C7FA-4E44-BC57-3114EBB3A07D}"/>
              </a:ext>
            </a:extLst>
          </p:cNvPr>
          <p:cNvSpPr txBox="1"/>
          <p:nvPr/>
        </p:nvSpPr>
        <p:spPr>
          <a:xfrm>
            <a:off x="2255350" y="92922"/>
            <a:ext cx="73152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800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800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4800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দেখ</a:t>
            </a:r>
            <a:endParaRPr lang="en-US" sz="4800" b="1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54613151-5188-4919-91C0-1044BD208675}"/>
              </a:ext>
            </a:extLst>
          </p:cNvPr>
          <p:cNvCxnSpPr>
            <a:cxnSpLocks/>
          </p:cNvCxnSpPr>
          <p:nvPr/>
        </p:nvCxnSpPr>
        <p:spPr>
          <a:xfrm>
            <a:off x="2438400" y="990600"/>
            <a:ext cx="7350274" cy="0"/>
          </a:xfrm>
          <a:prstGeom prst="lin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6FED623-E459-484B-948D-65CFEF456BF6}"/>
              </a:ext>
            </a:extLst>
          </p:cNvPr>
          <p:cNvSpPr/>
          <p:nvPr/>
        </p:nvSpPr>
        <p:spPr>
          <a:xfrm>
            <a:off x="6197583" y="3557465"/>
            <a:ext cx="3474551" cy="2165770"/>
          </a:xfrm>
          <a:prstGeom prst="rect">
            <a:avLst/>
          </a:prstGeom>
          <a:blipFill>
            <a:blip r:embed="rId4"/>
            <a:srcRect/>
            <a:stretch>
              <a:fillRect l="-6000" r="-6000"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Rectangle 3"/>
          <p:cNvSpPr/>
          <p:nvPr/>
        </p:nvSpPr>
        <p:spPr>
          <a:xfrm>
            <a:off x="2438402" y="3549230"/>
            <a:ext cx="3474551" cy="2165770"/>
          </a:xfrm>
          <a:prstGeom prst="rect">
            <a:avLst/>
          </a:prstGeom>
          <a:blipFill>
            <a:blip r:embed="rId5"/>
            <a:srcRect/>
            <a:stretch>
              <a:fillRect l="-6000" r="-6000"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6FED623-E459-484B-948D-65CFEF456BF6}"/>
              </a:ext>
            </a:extLst>
          </p:cNvPr>
          <p:cNvSpPr/>
          <p:nvPr/>
        </p:nvSpPr>
        <p:spPr>
          <a:xfrm>
            <a:off x="6203733" y="3546602"/>
            <a:ext cx="3474551" cy="2165770"/>
          </a:xfrm>
          <a:prstGeom prst="rect">
            <a:avLst/>
          </a:prstGeom>
          <a:blipFill>
            <a:blip r:embed="rId6"/>
            <a:srcRect/>
            <a:stretch>
              <a:fillRect l="-6000" r="-6000"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Rectangle 18"/>
          <p:cNvSpPr/>
          <p:nvPr/>
        </p:nvSpPr>
        <p:spPr>
          <a:xfrm>
            <a:off x="6197581" y="1187029"/>
            <a:ext cx="3474551" cy="2165770"/>
          </a:xfrm>
          <a:prstGeom prst="rect">
            <a:avLst/>
          </a:prstGeom>
          <a:blipFill>
            <a:blip r:embed="rId7"/>
            <a:srcRect/>
            <a:stretch>
              <a:fillRect l="-3000" r="-3000"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Rectangle 19"/>
          <p:cNvSpPr/>
          <p:nvPr/>
        </p:nvSpPr>
        <p:spPr>
          <a:xfrm>
            <a:off x="2438400" y="1202795"/>
            <a:ext cx="3474550" cy="2165770"/>
          </a:xfrm>
          <a:prstGeom prst="rect">
            <a:avLst/>
          </a:prstGeom>
          <a:blipFill>
            <a:blip r:embed="rId8"/>
            <a:srcRect/>
            <a:stretch>
              <a:fillRect t="-1000" b="-1000"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A7939EE6-0AD8-4714-93AE-5E80FEAB3544}"/>
              </a:ext>
            </a:extLst>
          </p:cNvPr>
          <p:cNvGrpSpPr/>
          <p:nvPr/>
        </p:nvGrpSpPr>
        <p:grpSpPr>
          <a:xfrm>
            <a:off x="2438401" y="3549230"/>
            <a:ext cx="3474551" cy="2165770"/>
            <a:chOff x="1041419" y="3549230"/>
            <a:chExt cx="3474551" cy="2165770"/>
          </a:xfrm>
        </p:grpSpPr>
        <p:sp>
          <p:nvSpPr>
            <p:cNvPr id="21" name="Rectangle 20"/>
            <p:cNvSpPr/>
            <p:nvPr/>
          </p:nvSpPr>
          <p:spPr>
            <a:xfrm>
              <a:off x="1041419" y="3549230"/>
              <a:ext cx="3474551" cy="2165770"/>
            </a:xfrm>
            <a:prstGeom prst="rect">
              <a:avLst/>
            </a:prstGeom>
            <a:blipFill>
              <a:blip r:embed="rId9"/>
              <a:srcRect/>
              <a:stretch>
                <a:fillRect l="-6000" r="-6000"/>
              </a:stretch>
            </a:blip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19F8629E-6E77-42C8-BECB-0E65D292B43F}"/>
                </a:ext>
              </a:extLst>
            </p:cNvPr>
            <p:cNvSpPr/>
            <p:nvPr/>
          </p:nvSpPr>
          <p:spPr>
            <a:xfrm>
              <a:off x="2016694" y="3950368"/>
              <a:ext cx="1524000" cy="336971"/>
            </a:xfrm>
            <a:prstGeom prst="rect">
              <a:avLst/>
            </a:prstGeom>
            <a:solidFill>
              <a:srgbClr val="1D25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downloading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595AD24D-E087-4157-B2D9-EAFE646F3D46}"/>
              </a:ext>
            </a:extLst>
          </p:cNvPr>
          <p:cNvGrpSpPr/>
          <p:nvPr/>
        </p:nvGrpSpPr>
        <p:grpSpPr>
          <a:xfrm>
            <a:off x="1263535" y="1202794"/>
            <a:ext cx="9609512" cy="4558221"/>
            <a:chOff x="914400" y="1187030"/>
            <a:chExt cx="7350274" cy="455821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FA38AA75-EB7E-4195-AD41-395FBED2B9B0}"/>
                </a:ext>
              </a:extLst>
            </p:cNvPr>
            <p:cNvSpPr/>
            <p:nvPr/>
          </p:nvSpPr>
          <p:spPr>
            <a:xfrm>
              <a:off x="914400" y="1187030"/>
              <a:ext cx="7350274" cy="4558219"/>
            </a:xfrm>
            <a:prstGeom prst="rect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842079" y="3641835"/>
              <a:ext cx="5187652" cy="1973506"/>
            </a:xfrm>
            <a:prstGeom prst="rect">
              <a:avLst/>
            </a:prstGeom>
            <a:blipFill>
              <a:blip r:embed="rId10"/>
              <a:srcRect/>
              <a:stretch>
                <a:fillRect l="-4000" r="-4000"/>
              </a:stretch>
            </a:blipFill>
            <a:ln w="76200" cap="flat">
              <a:solidFill>
                <a:srgbClr val="FF0000"/>
              </a:solidFill>
              <a:miter lim="800000"/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254985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195</Words>
  <Application>Microsoft Office PowerPoint</Application>
  <PresentationFormat>Widescreen</PresentationFormat>
  <Paragraphs>62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49</cp:revision>
  <dcterms:created xsi:type="dcterms:W3CDTF">2020-10-12T13:27:49Z</dcterms:created>
  <dcterms:modified xsi:type="dcterms:W3CDTF">2020-10-19T11:37:56Z</dcterms:modified>
</cp:coreProperties>
</file>