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1" r:id="rId7"/>
    <p:sldId id="274" r:id="rId8"/>
    <p:sldId id="282" r:id="rId9"/>
    <p:sldId id="265" r:id="rId10"/>
    <p:sldId id="281" r:id="rId11"/>
    <p:sldId id="267" r:id="rId12"/>
    <p:sldId id="266" r:id="rId13"/>
    <p:sldId id="283" r:id="rId14"/>
    <p:sldId id="284" r:id="rId15"/>
    <p:sldId id="28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S" initials="T" lastIdx="1" clrIdx="0">
    <p:extLst>
      <p:ext uri="{19B8F6BF-5375-455C-9EA6-DF929625EA0E}">
        <p15:presenceInfo xmlns:p15="http://schemas.microsoft.com/office/powerpoint/2012/main" userId="T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55" autoAdjust="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7B5E3-1D8A-44BC-9E8A-E7BDD57B651C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909178-7093-4804-BD84-4CF1847F2AA4}">
      <dgm:prSet phldrT="[Text]" custT="1"/>
      <dgm:spPr>
        <a:blipFill dpi="0"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r>
            <a: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 পরিচিতি 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0303D6-9F8B-4ABF-967C-CB2A62345B41}" type="parTrans" cxnId="{E6BF8FB9-F13C-4F97-8174-804169EB6521}">
      <dgm:prSet/>
      <dgm:spPr/>
      <dgm:t>
        <a:bodyPr/>
        <a:lstStyle/>
        <a:p>
          <a:endParaRPr lang="en-US"/>
        </a:p>
      </dgm:t>
    </dgm:pt>
    <dgm:pt modelId="{69827EC4-EAC9-44DC-A495-5641359E320C}" type="sibTrans" cxnId="{E6BF8FB9-F13C-4F97-8174-804169EB6521}">
      <dgm:prSet/>
      <dgm:spPr/>
      <dgm:t>
        <a:bodyPr/>
        <a:lstStyle/>
        <a:p>
          <a:endParaRPr lang="en-US"/>
        </a:p>
      </dgm:t>
    </dgm:pt>
    <dgm:pt modelId="{9C6AE166-13E1-4897-9CAA-6264C8338B0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জন্ম- ১৮২৪সালে ইং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03B5E9-99AB-4C5E-A48E-35ECC0A15D26}" type="parTrans" cxnId="{F3DECDA6-630F-47A6-8A80-3E3C7699E0ED}">
      <dgm:prSet/>
      <dgm:spPr/>
      <dgm:t>
        <a:bodyPr/>
        <a:lstStyle/>
        <a:p>
          <a:endParaRPr lang="en-US"/>
        </a:p>
      </dgm:t>
    </dgm:pt>
    <dgm:pt modelId="{4BBF4018-2BEC-4109-AB06-D699A128DDCF}" type="sibTrans" cxnId="{F3DECDA6-630F-47A6-8A80-3E3C7699E0ED}">
      <dgm:prSet/>
      <dgm:spPr/>
      <dgm:t>
        <a:bodyPr/>
        <a:lstStyle/>
        <a:p>
          <a:endParaRPr lang="en-US"/>
        </a:p>
      </dgm:t>
    </dgm:pt>
    <dgm:pt modelId="{42889FD4-B583-4DD4-AFFD-AF6BBC1989E2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নাটক- কৃষ্ণকুমারী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5E3F5D-F3EF-4A4D-8A7A-29966301F165}" type="parTrans" cxnId="{C6053ED2-89BD-4FD9-9582-110E90FD928B}">
      <dgm:prSet/>
      <dgm:spPr/>
      <dgm:t>
        <a:bodyPr/>
        <a:lstStyle/>
        <a:p>
          <a:endParaRPr lang="en-US"/>
        </a:p>
      </dgm:t>
    </dgm:pt>
    <dgm:pt modelId="{3B60AEC6-0274-48F3-B4BE-913B49003363}" type="sibTrans" cxnId="{C6053ED2-89BD-4FD9-9582-110E90FD928B}">
      <dgm:prSet/>
      <dgm:spPr/>
      <dgm:t>
        <a:bodyPr/>
        <a:lstStyle/>
        <a:p>
          <a:endParaRPr lang="en-US"/>
        </a:p>
      </dgm:t>
    </dgm:pt>
    <dgm:pt modelId="{8CFDB704-DC78-4818-A12F-4E0471EC06A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মৃত্যু- 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১৮৭৩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155A0E-DB0C-4BA0-8673-689BC3926058}" type="parTrans" cxnId="{6BD05E6E-BDEB-44E9-8995-3FA496BB964D}">
      <dgm:prSet/>
      <dgm:spPr/>
      <dgm:t>
        <a:bodyPr/>
        <a:lstStyle/>
        <a:p>
          <a:endParaRPr lang="en-US"/>
        </a:p>
      </dgm:t>
    </dgm:pt>
    <dgm:pt modelId="{E20F6C8A-2CF4-4E3A-8297-063DFCA50835}" type="sibTrans" cxnId="{6BD05E6E-BDEB-44E9-8995-3FA496BB964D}">
      <dgm:prSet/>
      <dgm:spPr/>
      <dgm:t>
        <a:bodyPr/>
        <a:lstStyle/>
        <a:p>
          <a:endParaRPr lang="en-US"/>
        </a:p>
      </dgm:t>
    </dgm:pt>
    <dgm:pt modelId="{9F2EC47C-F0A1-461B-8987-83F41D2E1459}">
      <dgm:prSet phldrT="[Text]" custT="1"/>
      <dgm:spPr/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মহাকাব্য- মেঘনাধ বধ কাব্য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EF1C60-9639-46B4-83E2-80C6F36EA0FF}" type="parTrans" cxnId="{5EBAABAB-FC21-4EC9-8EDA-38FFD752B965}">
      <dgm:prSet/>
      <dgm:spPr/>
      <dgm:t>
        <a:bodyPr/>
        <a:lstStyle/>
        <a:p>
          <a:endParaRPr lang="en-US"/>
        </a:p>
      </dgm:t>
    </dgm:pt>
    <dgm:pt modelId="{6B9E61D3-584D-495E-B439-142F8F4EC1C9}" type="sibTrans" cxnId="{5EBAABAB-FC21-4EC9-8EDA-38FFD752B965}">
      <dgm:prSet/>
      <dgm:spPr/>
      <dgm:t>
        <a:bodyPr/>
        <a:lstStyle/>
        <a:p>
          <a:endParaRPr lang="en-US"/>
        </a:p>
      </dgm:t>
    </dgm:pt>
    <dgm:pt modelId="{2A3F643F-81A0-42E1-9A01-71360C357B5E}" type="pres">
      <dgm:prSet presAssocID="{6D57B5E3-1D8A-44BC-9E8A-E7BDD57B651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4825E7-3995-4598-894B-2BD279B1120F}" type="pres">
      <dgm:prSet presAssocID="{25909178-7093-4804-BD84-4CF1847F2AA4}" presName="centerShape" presStyleLbl="node0" presStyleIdx="0" presStyleCnt="1"/>
      <dgm:spPr/>
    </dgm:pt>
    <dgm:pt modelId="{DCAB9156-4D5D-4FAD-B825-8D6187AE92CE}" type="pres">
      <dgm:prSet presAssocID="{E203B5E9-99AB-4C5E-A48E-35ECC0A15D26}" presName="parTrans" presStyleLbl="sibTrans2D1" presStyleIdx="0" presStyleCnt="4"/>
      <dgm:spPr/>
    </dgm:pt>
    <dgm:pt modelId="{F7DBBD86-7D7C-4B65-9FCB-256B7E50AE4A}" type="pres">
      <dgm:prSet presAssocID="{E203B5E9-99AB-4C5E-A48E-35ECC0A15D26}" presName="connectorText" presStyleLbl="sibTrans2D1" presStyleIdx="0" presStyleCnt="4"/>
      <dgm:spPr/>
    </dgm:pt>
    <dgm:pt modelId="{54864CFF-BA8B-4F96-8D78-68E2A24E1422}" type="pres">
      <dgm:prSet presAssocID="{9C6AE166-13E1-4897-9CAA-6264C8338B06}" presName="node" presStyleLbl="node1" presStyleIdx="0" presStyleCnt="4" custScaleX="299305" custRadScaleRad="101677">
        <dgm:presLayoutVars>
          <dgm:bulletEnabled val="1"/>
        </dgm:presLayoutVars>
      </dgm:prSet>
      <dgm:spPr/>
    </dgm:pt>
    <dgm:pt modelId="{2AD68AB3-7569-4BCD-903B-56BF0294A1B9}" type="pres">
      <dgm:prSet presAssocID="{E85E3F5D-F3EF-4A4D-8A7A-29966301F165}" presName="parTrans" presStyleLbl="sibTrans2D1" presStyleIdx="1" presStyleCnt="4"/>
      <dgm:spPr/>
    </dgm:pt>
    <dgm:pt modelId="{DE84DAC8-AD41-4370-86E6-482702CDFAE5}" type="pres">
      <dgm:prSet presAssocID="{E85E3F5D-F3EF-4A4D-8A7A-29966301F165}" presName="connectorText" presStyleLbl="sibTrans2D1" presStyleIdx="1" presStyleCnt="4"/>
      <dgm:spPr/>
    </dgm:pt>
    <dgm:pt modelId="{5316CCFA-01D7-4ED7-B7A2-792C1A260AC0}" type="pres">
      <dgm:prSet presAssocID="{42889FD4-B583-4DD4-AFFD-AF6BBC1989E2}" presName="node" presStyleLbl="node1" presStyleIdx="1" presStyleCnt="4">
        <dgm:presLayoutVars>
          <dgm:bulletEnabled val="1"/>
        </dgm:presLayoutVars>
      </dgm:prSet>
      <dgm:spPr/>
    </dgm:pt>
    <dgm:pt modelId="{B72513A4-BDBB-403A-B46B-8BD36EF0BCE8}" type="pres">
      <dgm:prSet presAssocID="{55155A0E-DB0C-4BA0-8673-689BC3926058}" presName="parTrans" presStyleLbl="sibTrans2D1" presStyleIdx="2" presStyleCnt="4"/>
      <dgm:spPr/>
    </dgm:pt>
    <dgm:pt modelId="{D36D97C8-E3CB-482A-9533-08F03CFB4995}" type="pres">
      <dgm:prSet presAssocID="{55155A0E-DB0C-4BA0-8673-689BC3926058}" presName="connectorText" presStyleLbl="sibTrans2D1" presStyleIdx="2" presStyleCnt="4"/>
      <dgm:spPr/>
    </dgm:pt>
    <dgm:pt modelId="{D2C9170C-413B-4A00-B03A-EB9F22F6A3CD}" type="pres">
      <dgm:prSet presAssocID="{8CFDB704-DC78-4818-A12F-4E0471EC06A4}" presName="node" presStyleLbl="node1" presStyleIdx="2" presStyleCnt="4" custScaleX="303008">
        <dgm:presLayoutVars>
          <dgm:bulletEnabled val="1"/>
        </dgm:presLayoutVars>
      </dgm:prSet>
      <dgm:spPr/>
    </dgm:pt>
    <dgm:pt modelId="{7E7EFC49-91E4-443C-B0C2-601372F955C8}" type="pres">
      <dgm:prSet presAssocID="{F8EF1C60-9639-46B4-83E2-80C6F36EA0FF}" presName="parTrans" presStyleLbl="sibTrans2D1" presStyleIdx="3" presStyleCnt="4"/>
      <dgm:spPr/>
    </dgm:pt>
    <dgm:pt modelId="{974D3BCA-8A78-48FA-99C3-E29A52670C4B}" type="pres">
      <dgm:prSet presAssocID="{F8EF1C60-9639-46B4-83E2-80C6F36EA0FF}" presName="connectorText" presStyleLbl="sibTrans2D1" presStyleIdx="3" presStyleCnt="4"/>
      <dgm:spPr/>
    </dgm:pt>
    <dgm:pt modelId="{B1742E18-F0E7-4107-9C76-D8F7D1F2EF1A}" type="pres">
      <dgm:prSet presAssocID="{9F2EC47C-F0A1-461B-8987-83F41D2E1459}" presName="node" presStyleLbl="node1" presStyleIdx="3" presStyleCnt="4">
        <dgm:presLayoutVars>
          <dgm:bulletEnabled val="1"/>
        </dgm:presLayoutVars>
      </dgm:prSet>
      <dgm:spPr/>
    </dgm:pt>
  </dgm:ptLst>
  <dgm:cxnLst>
    <dgm:cxn modelId="{B1714E0F-BF64-4101-805F-201A4A347F78}" type="presOf" srcId="{6D57B5E3-1D8A-44BC-9E8A-E7BDD57B651C}" destId="{2A3F643F-81A0-42E1-9A01-71360C357B5E}" srcOrd="0" destOrd="0" presId="urn:microsoft.com/office/officeart/2005/8/layout/radial5"/>
    <dgm:cxn modelId="{EDA04034-89AC-44D3-8EB0-7AE841691555}" type="presOf" srcId="{E85E3F5D-F3EF-4A4D-8A7A-29966301F165}" destId="{DE84DAC8-AD41-4370-86E6-482702CDFAE5}" srcOrd="1" destOrd="0" presId="urn:microsoft.com/office/officeart/2005/8/layout/radial5"/>
    <dgm:cxn modelId="{DF06693A-299E-4681-A3F4-6AADF7776B48}" type="presOf" srcId="{55155A0E-DB0C-4BA0-8673-689BC3926058}" destId="{B72513A4-BDBB-403A-B46B-8BD36EF0BCE8}" srcOrd="0" destOrd="0" presId="urn:microsoft.com/office/officeart/2005/8/layout/radial5"/>
    <dgm:cxn modelId="{55671440-F0ED-4452-ADA4-A67AAFC3AB46}" type="presOf" srcId="{E203B5E9-99AB-4C5E-A48E-35ECC0A15D26}" destId="{DCAB9156-4D5D-4FAD-B825-8D6187AE92CE}" srcOrd="0" destOrd="0" presId="urn:microsoft.com/office/officeart/2005/8/layout/radial5"/>
    <dgm:cxn modelId="{36F32242-575F-4AEF-82A2-BC22DB372955}" type="presOf" srcId="{F8EF1C60-9639-46B4-83E2-80C6F36EA0FF}" destId="{7E7EFC49-91E4-443C-B0C2-601372F955C8}" srcOrd="0" destOrd="0" presId="urn:microsoft.com/office/officeart/2005/8/layout/radial5"/>
    <dgm:cxn modelId="{833E2B64-0DE8-440C-AB17-5C8886AC15EB}" type="presOf" srcId="{E203B5E9-99AB-4C5E-A48E-35ECC0A15D26}" destId="{F7DBBD86-7D7C-4B65-9FCB-256B7E50AE4A}" srcOrd="1" destOrd="0" presId="urn:microsoft.com/office/officeart/2005/8/layout/radial5"/>
    <dgm:cxn modelId="{F1B7224B-86C4-4328-BD4E-BCE9921F666B}" type="presOf" srcId="{42889FD4-B583-4DD4-AFFD-AF6BBC1989E2}" destId="{5316CCFA-01D7-4ED7-B7A2-792C1A260AC0}" srcOrd="0" destOrd="0" presId="urn:microsoft.com/office/officeart/2005/8/layout/radial5"/>
    <dgm:cxn modelId="{6BD05E6E-BDEB-44E9-8995-3FA496BB964D}" srcId="{25909178-7093-4804-BD84-4CF1847F2AA4}" destId="{8CFDB704-DC78-4818-A12F-4E0471EC06A4}" srcOrd="2" destOrd="0" parTransId="{55155A0E-DB0C-4BA0-8673-689BC3926058}" sibTransId="{E20F6C8A-2CF4-4E3A-8297-063DFCA50835}"/>
    <dgm:cxn modelId="{E6813C71-34EA-4228-81BA-0629EC378AE3}" type="presOf" srcId="{9F2EC47C-F0A1-461B-8987-83F41D2E1459}" destId="{B1742E18-F0E7-4107-9C76-D8F7D1F2EF1A}" srcOrd="0" destOrd="0" presId="urn:microsoft.com/office/officeart/2005/8/layout/radial5"/>
    <dgm:cxn modelId="{0BA21D8A-A218-4917-9FCE-1321EDAAEE54}" type="presOf" srcId="{F8EF1C60-9639-46B4-83E2-80C6F36EA0FF}" destId="{974D3BCA-8A78-48FA-99C3-E29A52670C4B}" srcOrd="1" destOrd="0" presId="urn:microsoft.com/office/officeart/2005/8/layout/radial5"/>
    <dgm:cxn modelId="{81452F9B-410F-45A9-8824-5343A3286B25}" type="presOf" srcId="{9C6AE166-13E1-4897-9CAA-6264C8338B06}" destId="{54864CFF-BA8B-4F96-8D78-68E2A24E1422}" srcOrd="0" destOrd="0" presId="urn:microsoft.com/office/officeart/2005/8/layout/radial5"/>
    <dgm:cxn modelId="{F3DECDA6-630F-47A6-8A80-3E3C7699E0ED}" srcId="{25909178-7093-4804-BD84-4CF1847F2AA4}" destId="{9C6AE166-13E1-4897-9CAA-6264C8338B06}" srcOrd="0" destOrd="0" parTransId="{E203B5E9-99AB-4C5E-A48E-35ECC0A15D26}" sibTransId="{4BBF4018-2BEC-4109-AB06-D699A128DDCF}"/>
    <dgm:cxn modelId="{5EBAABAB-FC21-4EC9-8EDA-38FFD752B965}" srcId="{25909178-7093-4804-BD84-4CF1847F2AA4}" destId="{9F2EC47C-F0A1-461B-8987-83F41D2E1459}" srcOrd="3" destOrd="0" parTransId="{F8EF1C60-9639-46B4-83E2-80C6F36EA0FF}" sibTransId="{6B9E61D3-584D-495E-B439-142F8F4EC1C9}"/>
    <dgm:cxn modelId="{31ACE8B5-0A28-40FA-93B3-BBA88FC4D3CD}" type="presOf" srcId="{8CFDB704-DC78-4818-A12F-4E0471EC06A4}" destId="{D2C9170C-413B-4A00-B03A-EB9F22F6A3CD}" srcOrd="0" destOrd="0" presId="urn:microsoft.com/office/officeart/2005/8/layout/radial5"/>
    <dgm:cxn modelId="{E6BF8FB9-F13C-4F97-8174-804169EB6521}" srcId="{6D57B5E3-1D8A-44BC-9E8A-E7BDD57B651C}" destId="{25909178-7093-4804-BD84-4CF1847F2AA4}" srcOrd="0" destOrd="0" parTransId="{2C0303D6-9F8B-4ABF-967C-CB2A62345B41}" sibTransId="{69827EC4-EAC9-44DC-A495-5641359E320C}"/>
    <dgm:cxn modelId="{C6053ED2-89BD-4FD9-9582-110E90FD928B}" srcId="{25909178-7093-4804-BD84-4CF1847F2AA4}" destId="{42889FD4-B583-4DD4-AFFD-AF6BBC1989E2}" srcOrd="1" destOrd="0" parTransId="{E85E3F5D-F3EF-4A4D-8A7A-29966301F165}" sibTransId="{3B60AEC6-0274-48F3-B4BE-913B49003363}"/>
    <dgm:cxn modelId="{50BEA0DB-D5E3-4DA0-87C3-AC8F497EC43C}" type="presOf" srcId="{25909178-7093-4804-BD84-4CF1847F2AA4}" destId="{8B4825E7-3995-4598-894B-2BD279B1120F}" srcOrd="0" destOrd="0" presId="urn:microsoft.com/office/officeart/2005/8/layout/radial5"/>
    <dgm:cxn modelId="{839B8DE1-AE32-4D9E-B71F-90198F9E1B10}" type="presOf" srcId="{E85E3F5D-F3EF-4A4D-8A7A-29966301F165}" destId="{2AD68AB3-7569-4BCD-903B-56BF0294A1B9}" srcOrd="0" destOrd="0" presId="urn:microsoft.com/office/officeart/2005/8/layout/radial5"/>
    <dgm:cxn modelId="{A89921EF-6598-4D5A-B70E-D6C208D82053}" type="presOf" srcId="{55155A0E-DB0C-4BA0-8673-689BC3926058}" destId="{D36D97C8-E3CB-482A-9533-08F03CFB4995}" srcOrd="1" destOrd="0" presId="urn:microsoft.com/office/officeart/2005/8/layout/radial5"/>
    <dgm:cxn modelId="{59D98F9A-5B8A-4F10-AD61-0FF8019D9EA0}" type="presParOf" srcId="{2A3F643F-81A0-42E1-9A01-71360C357B5E}" destId="{8B4825E7-3995-4598-894B-2BD279B1120F}" srcOrd="0" destOrd="0" presId="urn:microsoft.com/office/officeart/2005/8/layout/radial5"/>
    <dgm:cxn modelId="{2A838910-C2FC-4C2D-B9E4-990E89549918}" type="presParOf" srcId="{2A3F643F-81A0-42E1-9A01-71360C357B5E}" destId="{DCAB9156-4D5D-4FAD-B825-8D6187AE92CE}" srcOrd="1" destOrd="0" presId="urn:microsoft.com/office/officeart/2005/8/layout/radial5"/>
    <dgm:cxn modelId="{DFAFB8A9-23DE-485B-9B19-BFE921D85F7C}" type="presParOf" srcId="{DCAB9156-4D5D-4FAD-B825-8D6187AE92CE}" destId="{F7DBBD86-7D7C-4B65-9FCB-256B7E50AE4A}" srcOrd="0" destOrd="0" presId="urn:microsoft.com/office/officeart/2005/8/layout/radial5"/>
    <dgm:cxn modelId="{8E19C5B5-6016-47D0-B44E-B974003E0E1B}" type="presParOf" srcId="{2A3F643F-81A0-42E1-9A01-71360C357B5E}" destId="{54864CFF-BA8B-4F96-8D78-68E2A24E1422}" srcOrd="2" destOrd="0" presId="urn:microsoft.com/office/officeart/2005/8/layout/radial5"/>
    <dgm:cxn modelId="{D09EAA77-166A-460E-95B8-879C1AD0ED42}" type="presParOf" srcId="{2A3F643F-81A0-42E1-9A01-71360C357B5E}" destId="{2AD68AB3-7569-4BCD-903B-56BF0294A1B9}" srcOrd="3" destOrd="0" presId="urn:microsoft.com/office/officeart/2005/8/layout/radial5"/>
    <dgm:cxn modelId="{529F665E-0609-40F3-9890-A346D8362BF2}" type="presParOf" srcId="{2AD68AB3-7569-4BCD-903B-56BF0294A1B9}" destId="{DE84DAC8-AD41-4370-86E6-482702CDFAE5}" srcOrd="0" destOrd="0" presId="urn:microsoft.com/office/officeart/2005/8/layout/radial5"/>
    <dgm:cxn modelId="{B0D5B3E4-82B2-4E57-B451-EEE5B19F6523}" type="presParOf" srcId="{2A3F643F-81A0-42E1-9A01-71360C357B5E}" destId="{5316CCFA-01D7-4ED7-B7A2-792C1A260AC0}" srcOrd="4" destOrd="0" presId="urn:microsoft.com/office/officeart/2005/8/layout/radial5"/>
    <dgm:cxn modelId="{5A7737ED-351C-4F66-BB12-D95BF05AA3AA}" type="presParOf" srcId="{2A3F643F-81A0-42E1-9A01-71360C357B5E}" destId="{B72513A4-BDBB-403A-B46B-8BD36EF0BCE8}" srcOrd="5" destOrd="0" presId="urn:microsoft.com/office/officeart/2005/8/layout/radial5"/>
    <dgm:cxn modelId="{9D223028-B973-448B-8613-CA02606C30FC}" type="presParOf" srcId="{B72513A4-BDBB-403A-B46B-8BD36EF0BCE8}" destId="{D36D97C8-E3CB-482A-9533-08F03CFB4995}" srcOrd="0" destOrd="0" presId="urn:microsoft.com/office/officeart/2005/8/layout/radial5"/>
    <dgm:cxn modelId="{ACBC39FA-B044-489C-9C4F-66D20D8BBB2A}" type="presParOf" srcId="{2A3F643F-81A0-42E1-9A01-71360C357B5E}" destId="{D2C9170C-413B-4A00-B03A-EB9F22F6A3CD}" srcOrd="6" destOrd="0" presId="urn:microsoft.com/office/officeart/2005/8/layout/radial5"/>
    <dgm:cxn modelId="{18E13A4E-4528-4653-A8D1-1E9101194CBF}" type="presParOf" srcId="{2A3F643F-81A0-42E1-9A01-71360C357B5E}" destId="{7E7EFC49-91E4-443C-B0C2-601372F955C8}" srcOrd="7" destOrd="0" presId="urn:microsoft.com/office/officeart/2005/8/layout/radial5"/>
    <dgm:cxn modelId="{97FF904C-C008-47B0-9A9F-E4B8AD9CF009}" type="presParOf" srcId="{7E7EFC49-91E4-443C-B0C2-601372F955C8}" destId="{974D3BCA-8A78-48FA-99C3-E29A52670C4B}" srcOrd="0" destOrd="0" presId="urn:microsoft.com/office/officeart/2005/8/layout/radial5"/>
    <dgm:cxn modelId="{7E5169E6-B2FA-41E4-92B4-1058537BF190}" type="presParOf" srcId="{2A3F643F-81A0-42E1-9A01-71360C357B5E}" destId="{B1742E18-F0E7-4107-9C76-D8F7D1F2EF1A}" srcOrd="8" destOrd="0" presId="urn:microsoft.com/office/officeart/2005/8/layout/radial5"/>
  </dgm:cxnLst>
  <dgm:bg>
    <a:blipFill dpi="0" rotWithShape="1">
      <a:blip xmlns:r="http://schemas.openxmlformats.org/officeDocument/2006/relationships" r:embed="rId2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825E7-3995-4598-894B-2BD279B1120F}">
      <dsp:nvSpPr>
        <dsp:cNvPr id="0" name=""/>
        <dsp:cNvSpPr/>
      </dsp:nvSpPr>
      <dsp:spPr>
        <a:xfrm>
          <a:off x="4834693" y="2359281"/>
          <a:ext cx="1682235" cy="1682235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 পরিচিতি 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1051" y="2605639"/>
        <a:ext cx="1189519" cy="1189519"/>
      </dsp:txXfrm>
    </dsp:sp>
    <dsp:sp modelId="{DCAB9156-4D5D-4FAD-B825-8D6187AE92CE}">
      <dsp:nvSpPr>
        <dsp:cNvPr id="0" name=""/>
        <dsp:cNvSpPr/>
      </dsp:nvSpPr>
      <dsp:spPr>
        <a:xfrm rot="16200000">
          <a:off x="5496394" y="1744934"/>
          <a:ext cx="358834" cy="57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50219" y="1913151"/>
        <a:ext cx="251184" cy="343175"/>
      </dsp:txXfrm>
    </dsp:sp>
    <dsp:sp modelId="{54864CFF-BA8B-4F96-8D78-68E2A24E1422}">
      <dsp:nvSpPr>
        <dsp:cNvPr id="0" name=""/>
        <dsp:cNvSpPr/>
      </dsp:nvSpPr>
      <dsp:spPr>
        <a:xfrm>
          <a:off x="3158304" y="0"/>
          <a:ext cx="5035013" cy="16822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জন্ম- ১৮২৪সালে ইং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5665" y="246358"/>
        <a:ext cx="3560291" cy="1189519"/>
      </dsp:txXfrm>
    </dsp:sp>
    <dsp:sp modelId="{2AD68AB3-7569-4BCD-903B-56BF0294A1B9}">
      <dsp:nvSpPr>
        <dsp:cNvPr id="0" name=""/>
        <dsp:cNvSpPr/>
      </dsp:nvSpPr>
      <dsp:spPr>
        <a:xfrm>
          <a:off x="6664671" y="2914419"/>
          <a:ext cx="355924" cy="57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64671" y="3028811"/>
        <a:ext cx="249147" cy="343175"/>
      </dsp:txXfrm>
    </dsp:sp>
    <dsp:sp modelId="{5316CCFA-01D7-4ED7-B7A2-792C1A260AC0}">
      <dsp:nvSpPr>
        <dsp:cNvPr id="0" name=""/>
        <dsp:cNvSpPr/>
      </dsp:nvSpPr>
      <dsp:spPr>
        <a:xfrm>
          <a:off x="7188484" y="2359281"/>
          <a:ext cx="1682235" cy="16822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নাটক- কৃষ্ণকুমারী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34842" y="2605639"/>
        <a:ext cx="1189519" cy="1189519"/>
      </dsp:txXfrm>
    </dsp:sp>
    <dsp:sp modelId="{B72513A4-BDBB-403A-B46B-8BD36EF0BCE8}">
      <dsp:nvSpPr>
        <dsp:cNvPr id="0" name=""/>
        <dsp:cNvSpPr/>
      </dsp:nvSpPr>
      <dsp:spPr>
        <a:xfrm rot="5400000">
          <a:off x="5497849" y="4081241"/>
          <a:ext cx="355924" cy="57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51238" y="4142245"/>
        <a:ext cx="249147" cy="343175"/>
      </dsp:txXfrm>
    </dsp:sp>
    <dsp:sp modelId="{D2C9170C-413B-4A00-B03A-EB9F22F6A3CD}">
      <dsp:nvSpPr>
        <dsp:cNvPr id="0" name=""/>
        <dsp:cNvSpPr/>
      </dsp:nvSpPr>
      <dsp:spPr>
        <a:xfrm>
          <a:off x="3127157" y="4713072"/>
          <a:ext cx="5097307" cy="16822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মৃত্যু- 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১৮৭৩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3640" y="4959430"/>
        <a:ext cx="3604341" cy="1189519"/>
      </dsp:txXfrm>
    </dsp:sp>
    <dsp:sp modelId="{7E7EFC49-91E4-443C-B0C2-601372F955C8}">
      <dsp:nvSpPr>
        <dsp:cNvPr id="0" name=""/>
        <dsp:cNvSpPr/>
      </dsp:nvSpPr>
      <dsp:spPr>
        <a:xfrm rot="10800000">
          <a:off x="4331027" y="2914419"/>
          <a:ext cx="355924" cy="57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437804" y="3028811"/>
        <a:ext cx="249147" cy="343175"/>
      </dsp:txXfrm>
    </dsp:sp>
    <dsp:sp modelId="{B1742E18-F0E7-4107-9C76-D8F7D1F2EF1A}">
      <dsp:nvSpPr>
        <dsp:cNvPr id="0" name=""/>
        <dsp:cNvSpPr/>
      </dsp:nvSpPr>
      <dsp:spPr>
        <a:xfrm>
          <a:off x="2480903" y="2359281"/>
          <a:ext cx="1682235" cy="16822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মহাকাব্য- মেঘনাধ বধ কাব্য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7261" y="2605639"/>
        <a:ext cx="1189519" cy="118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315DA-537F-4AAA-8072-603771C11236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8B3E8-022C-4DA7-B8D5-BBB32B9BA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4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7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2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4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0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1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76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6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2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54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3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65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318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0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17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28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57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9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6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3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9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1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0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6BAB91-1741-4368-8C1F-DBA05A3D60C4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54C2-6035-4927-8F2B-4FA24BB2F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44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44583" y="117566"/>
            <a:ext cx="10672354" cy="649223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32366" y="2246811"/>
            <a:ext cx="455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/>
              </a:rPr>
              <a:t>স্বাগতম</a:t>
            </a:r>
            <a:r>
              <a:rPr lang="en-US" sz="8800" dirty="0">
                <a:solidFill>
                  <a:srgbClr val="FFFF00"/>
                </a:solidFill>
                <a:latin typeface="NikoshBAN"/>
              </a:rPr>
              <a:t> </a:t>
            </a:r>
            <a:endParaRPr lang="en-GB" sz="88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690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5552661" cy="37238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52662" y="1"/>
            <a:ext cx="6639338" cy="37238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1F53E-D528-48B4-91DB-0F36A79F3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7" y="3935896"/>
            <a:ext cx="5552661" cy="2922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FFA54-F63D-40B6-9B6C-91E526A6A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604" y="3935896"/>
            <a:ext cx="5355979" cy="715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830B2-C4CB-47C4-9E08-E919A7CF0E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007" b="70010"/>
          <a:stretch/>
        </p:blipFill>
        <p:spPr>
          <a:xfrm>
            <a:off x="5811078" y="4651513"/>
            <a:ext cx="6122505" cy="20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0"/>
            <a:ext cx="5952310" cy="685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0" y="0"/>
            <a:ext cx="5952310" cy="6858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7F3FE-2252-4CCF-9832-53AC88D8C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39" r="43929"/>
          <a:stretch/>
        </p:blipFill>
        <p:spPr>
          <a:xfrm>
            <a:off x="5843222" y="140678"/>
            <a:ext cx="6841194" cy="67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F7616-C399-4C24-B985-68443B88AAF6}"/>
              </a:ext>
            </a:extLst>
          </p:cNvPr>
          <p:cNvSpPr txBox="1"/>
          <p:nvPr/>
        </p:nvSpPr>
        <p:spPr>
          <a:xfrm>
            <a:off x="3405809" y="437322"/>
            <a:ext cx="475753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11FB7-2BD8-49E7-A637-A3B69CEF6D79}"/>
              </a:ext>
            </a:extLst>
          </p:cNvPr>
          <p:cNvSpPr txBox="1"/>
          <p:nvPr/>
        </p:nvSpPr>
        <p:spPr>
          <a:xfrm>
            <a:off x="1696278" y="2809461"/>
            <a:ext cx="854765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‘আর কি হবে দেখা’ কবির এরুপ মনে হওয়ার কারণ কী? ব্যাখ্যা কর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7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9583C-0295-41A3-832D-B3DEE0E80068}"/>
              </a:ext>
            </a:extLst>
          </p:cNvPr>
          <p:cNvSpPr txBox="1"/>
          <p:nvPr/>
        </p:nvSpPr>
        <p:spPr>
          <a:xfrm>
            <a:off x="4174435" y="649357"/>
            <a:ext cx="38298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387C3-0A38-4D02-A25C-4DE56D872BF9}"/>
              </a:ext>
            </a:extLst>
          </p:cNvPr>
          <p:cNvSpPr txBox="1"/>
          <p:nvPr/>
        </p:nvSpPr>
        <p:spPr>
          <a:xfrm>
            <a:off x="3127513" y="2584174"/>
            <a:ext cx="7116417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সবসময় কবির কার কথা মনে পড়ে 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মাইকেল মধুসূদন দত্তের অমর কীর্তি কোনটি 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নিশা শব্দের অর্থ কি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ED6D7-4103-48B4-8DAF-18292E0C6C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7346A-F937-4D04-9B4A-8E4BE852B251}"/>
              </a:ext>
            </a:extLst>
          </p:cNvPr>
          <p:cNvSpPr txBox="1"/>
          <p:nvPr/>
        </p:nvSpPr>
        <p:spPr>
          <a:xfrm>
            <a:off x="2404352" y="3239035"/>
            <a:ext cx="8044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 কবিতায় কবির ব্যক্তিমানসের প্রতিফলন ঘটেছে – ব্যাখ্যা কর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1D44D-5AFF-4B35-99BA-A7897D3F22FE}"/>
              </a:ext>
            </a:extLst>
          </p:cNvPr>
          <p:cNvSpPr txBox="1"/>
          <p:nvPr/>
        </p:nvSpPr>
        <p:spPr>
          <a:xfrm>
            <a:off x="4079631" y="756643"/>
            <a:ext cx="520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0" y="391886"/>
            <a:ext cx="9980022" cy="6204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83280" y="2612571"/>
            <a:ext cx="5904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703" y="720014"/>
            <a:ext cx="7118465" cy="1208551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4900" b="1" dirty="0">
                <a:solidFill>
                  <a:srgbClr val="7030A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পরিচিতি</a:t>
            </a:r>
            <a:endParaRPr lang="en-US" sz="4900" b="1" dirty="0">
              <a:solidFill>
                <a:srgbClr val="7030A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5703" y="2547257"/>
            <a:ext cx="4999897" cy="339634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ইশরাত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জাহান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খলাগাঁও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করিমপুর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মুন্সীবাজার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রাজনগর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</a:p>
          <a:p>
            <a:endParaRPr lang="bn-BD" dirty="0">
              <a:latin typeface="NSimSun" panose="02010609030101010101" pitchFamily="49" charset="-122"/>
              <a:ea typeface="NSimSun" panose="02010609030101010101" pitchFamily="49" charset="-122"/>
              <a:cs typeface="Shonar Bangla" pitchFamily="34" charset="0"/>
            </a:endParaRP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43CCB-3776-4F0F-A3A2-D1A94F553F68}"/>
              </a:ext>
            </a:extLst>
          </p:cNvPr>
          <p:cNvSpPr txBox="1"/>
          <p:nvPr/>
        </p:nvSpPr>
        <p:spPr>
          <a:xfrm>
            <a:off x="7089913" y="2838126"/>
            <a:ext cx="365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নবম</a:t>
            </a:r>
          </a:p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 ১ম </a:t>
            </a:r>
          </a:p>
        </p:txBody>
      </p:sp>
    </p:spTree>
    <p:extLst>
      <p:ext uri="{BB962C8B-B14F-4D97-AF65-F5344CB8AC3E}">
        <p14:creationId xmlns:p14="http://schemas.microsoft.com/office/powerpoint/2010/main" val="4279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588" y="136575"/>
            <a:ext cx="7724503" cy="113705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নিচের ছবিগুলো দেখ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0401" y="1671572"/>
            <a:ext cx="5303520" cy="453281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052222" y="1687380"/>
            <a:ext cx="5303520" cy="45328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15291" y="1136469"/>
            <a:ext cx="9431383" cy="4872445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en-US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03120" y="2808514"/>
            <a:ext cx="6374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 দও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672046" y="431074"/>
            <a:ext cx="8490857" cy="1789611"/>
          </a:xfrm>
          <a:prstGeom prst="doubleWave">
            <a:avLst>
              <a:gd name="adj1" fmla="val 6250"/>
              <a:gd name="adj2" fmla="val -37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811" y="901337"/>
            <a:ext cx="825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>
                <a:latin typeface="NikoshBAN"/>
              </a:rPr>
              <a:t> </a:t>
            </a:r>
            <a:endParaRPr lang="en-GB" dirty="0">
              <a:latin typeface="NikoshBAN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326571" y="2294929"/>
            <a:ext cx="11534503" cy="4432441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62594" y="3278777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লিখতে পারবে 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আদর্শরূপে পাঠ করতে পারবে 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শব্দের অর্থ লিখতে পারবে,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বর্ণনা করতে পারবে । </a:t>
            </a:r>
            <a:endParaRPr lang="en-GB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1460457"/>
              </p:ext>
            </p:extLst>
          </p:nvPr>
        </p:nvGraphicFramePr>
        <p:xfrm>
          <a:off x="444137" y="156754"/>
          <a:ext cx="11351623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28A2FA0-6A33-4CE7-B90B-5EDC827E4CCB}"/>
              </a:ext>
            </a:extLst>
          </p:cNvPr>
          <p:cNvSpPr txBox="1"/>
          <p:nvPr/>
        </p:nvSpPr>
        <p:spPr>
          <a:xfrm>
            <a:off x="1245704" y="1086678"/>
            <a:ext cx="3326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রাজনারায়ণ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জাহ্নবী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6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4825E7-3995-4598-894B-2BD279B11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8B4825E7-3995-4598-894B-2BD279B11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AB9156-4D5D-4FAD-B825-8D6187AE9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DCAB9156-4D5D-4FAD-B825-8D6187AE9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864CFF-BA8B-4F96-8D78-68E2A24E1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54864CFF-BA8B-4F96-8D78-68E2A24E1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D68AB3-7569-4BCD-903B-56BF0294A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2AD68AB3-7569-4BCD-903B-56BF0294A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16CCFA-01D7-4ED7-B7A2-792C1A260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5316CCFA-01D7-4ED7-B7A2-792C1A260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2513A4-BDBB-403A-B46B-8BD36EF0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B72513A4-BDBB-403A-B46B-8BD36EF0B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C9170C-413B-4A00-B03A-EB9F22F6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D2C9170C-413B-4A00-B03A-EB9F22F6A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7EFC49-91E4-443C-B0C2-601372F95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graphicEl>
                                              <a:dgm id="{7E7EFC49-91E4-443C-B0C2-601372F95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742E18-F0E7-4107-9C76-D8F7D1F2E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graphicEl>
                                              <a:dgm id="{B1742E18-F0E7-4107-9C76-D8F7D1F2E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F7777-5298-4489-8D3D-3312B6C0E17A}"/>
              </a:ext>
            </a:extLst>
          </p:cNvPr>
          <p:cNvSpPr txBox="1"/>
          <p:nvPr/>
        </p:nvSpPr>
        <p:spPr>
          <a:xfrm>
            <a:off x="3962400" y="530087"/>
            <a:ext cx="459850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7FBCA-7867-48ED-95F3-21780E58C5F2}"/>
              </a:ext>
            </a:extLst>
          </p:cNvPr>
          <p:cNvSpPr txBox="1"/>
          <p:nvPr/>
        </p:nvSpPr>
        <p:spPr>
          <a:xfrm>
            <a:off x="2782957" y="2849217"/>
            <a:ext cx="7765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 কত সালে জন্ম গ্রহণ করেন ? 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তার পিতার নাম কি ? 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তাঁর লেখা মহাকাব্যটির নাম কি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98171" y="2181497"/>
            <a:ext cx="7968343" cy="445443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uble Wave 8"/>
          <p:cNvSpPr/>
          <p:nvPr/>
        </p:nvSpPr>
        <p:spPr>
          <a:xfrm>
            <a:off x="1959429" y="1"/>
            <a:ext cx="4506685" cy="1489166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396343" y="404949"/>
            <a:ext cx="408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GB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4B574-614D-4281-9F53-FB5F1B416C21}"/>
              </a:ext>
            </a:extLst>
          </p:cNvPr>
          <p:cNvSpPr txBox="1"/>
          <p:nvPr/>
        </p:nvSpPr>
        <p:spPr>
          <a:xfrm>
            <a:off x="463827" y="662609"/>
            <a:ext cx="108137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ছলনা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ছলনে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শঠতায়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তৃষ্ণা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বিনীত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সখা-রীতে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9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223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NSimSun</vt:lpstr>
      <vt:lpstr>Arial</vt:lpstr>
      <vt:lpstr>Calibri</vt:lpstr>
      <vt:lpstr>Calibri Light</vt:lpstr>
      <vt:lpstr>Century Gothic</vt:lpstr>
      <vt:lpstr>NikoshBAN</vt:lpstr>
      <vt:lpstr>Shonar Bangla</vt:lpstr>
      <vt:lpstr>Wingdings</vt:lpstr>
      <vt:lpstr>Wingdings 3</vt:lpstr>
      <vt:lpstr>Office Theme</vt:lpstr>
      <vt:lpstr>Ion</vt:lpstr>
      <vt:lpstr>PowerPoint Presentation</vt:lpstr>
      <vt:lpstr>পরিচিতি</vt:lpstr>
      <vt:lpstr>    নিচের ছবিগুলো দেখ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ishrat jahan</cp:lastModifiedBy>
  <cp:revision>203</cp:revision>
  <dcterms:created xsi:type="dcterms:W3CDTF">2013-12-13T11:47:19Z</dcterms:created>
  <dcterms:modified xsi:type="dcterms:W3CDTF">2020-10-21T12:58:16Z</dcterms:modified>
</cp:coreProperties>
</file>