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6" r:id="rId3"/>
    <p:sldId id="258" r:id="rId4"/>
    <p:sldId id="277" r:id="rId5"/>
    <p:sldId id="278" r:id="rId6"/>
    <p:sldId id="288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82" r:id="rId17"/>
    <p:sldId id="280" r:id="rId18"/>
    <p:sldId id="281" r:id="rId19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3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276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8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5720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86948" y="680477"/>
            <a:ext cx="5715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36341" y="680477"/>
            <a:ext cx="3429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12525" y="680477"/>
            <a:ext cx="114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77210" y="680477"/>
            <a:ext cx="114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4343400"/>
            <a:ext cx="97155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3000" y="2834640"/>
            <a:ext cx="97155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19114" y="5047394"/>
            <a:ext cx="91440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19114" y="4796819"/>
            <a:ext cx="91440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19114" y="4637685"/>
            <a:ext cx="91440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19114" y="4542559"/>
            <a:ext cx="91440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0"/>
            <a:ext cx="24765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40"/>
            <a:ext cx="73342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036190" y="1073888"/>
            <a:ext cx="540267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67458" y="0"/>
            <a:ext cx="6893170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092010" y="1335010"/>
            <a:ext cx="4114800" cy="1485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429500" y="0"/>
            <a:ext cx="34290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429500" y="4267200"/>
            <a:ext cx="40005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429500" y="0"/>
            <a:ext cx="17145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435455" y="4246564"/>
            <a:ext cx="2613421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429500" y="4267200"/>
            <a:ext cx="20002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429500" y="1371600"/>
            <a:ext cx="40005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429500" y="1752600"/>
            <a:ext cx="40005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238250" y="4267200"/>
            <a:ext cx="61912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66750" y="4267200"/>
            <a:ext cx="66675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58530" y="2438400"/>
            <a:ext cx="70485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58530" y="2133600"/>
            <a:ext cx="70485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715000" y="4267200"/>
            <a:ext cx="17145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3628" y="1351672"/>
            <a:ext cx="7147560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950" y="402265"/>
            <a:ext cx="1062990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628" y="512064"/>
            <a:ext cx="10195560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64422" y="680477"/>
            <a:ext cx="3429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13886" y="680477"/>
            <a:ext cx="3429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60563" y="680477"/>
            <a:ext cx="114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95878" y="680477"/>
            <a:ext cx="114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559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2064"/>
            <a:ext cx="102870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0430" y="1770502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9180" y="1770502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08385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30" y="512064"/>
            <a:ext cx="97155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09750"/>
            <a:ext cx="5050235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06282" y="1809750"/>
            <a:ext cx="5052219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2459037"/>
            <a:ext cx="505023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459037"/>
            <a:ext cx="5052219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9738" y="680477"/>
            <a:ext cx="5715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131" y="680477"/>
            <a:ext cx="3429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315" y="680477"/>
            <a:ext cx="114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14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87213" y="680477"/>
            <a:ext cx="3429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36676" y="680477"/>
            <a:ext cx="3429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83353" y="680477"/>
            <a:ext cx="114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18668" y="680477"/>
            <a:ext cx="114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48388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12064"/>
            <a:ext cx="97155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273050"/>
            <a:ext cx="102870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57250" y="1435100"/>
            <a:ext cx="314325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86250" y="1435100"/>
            <a:ext cx="6858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0040" y="0"/>
            <a:ext cx="1097280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53994" y="1885028"/>
            <a:ext cx="10978278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0659822" y="1203142"/>
            <a:ext cx="132763" cy="160583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143000" y="441252"/>
            <a:ext cx="85725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040" y="1893781"/>
            <a:ext cx="1097280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143000" y="1150144"/>
            <a:ext cx="85725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0850322" y="1355542"/>
            <a:ext cx="132763" cy="160583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0416706" y="1458705"/>
            <a:ext cx="132763" cy="160583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0" y="55499"/>
            <a:ext cx="2667000" cy="365125"/>
          </a:xfrm>
        </p:spPr>
        <p:txBody>
          <a:bodyPr/>
          <a:lstStyle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55499"/>
            <a:ext cx="695325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3250" y="55499"/>
            <a:ext cx="571500" cy="365125"/>
          </a:xfrm>
        </p:spPr>
        <p:txBody>
          <a:bodyPr/>
          <a:lstStyle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5720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19114" y="5047394"/>
            <a:ext cx="91440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19114" y="4796819"/>
            <a:ext cx="91440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19114" y="4637685"/>
            <a:ext cx="91440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9114" y="4542559"/>
            <a:ext cx="91440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6948" y="680477"/>
            <a:ext cx="5715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6341" y="680477"/>
            <a:ext cx="3429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12525" y="680477"/>
            <a:ext cx="1143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77210" y="680477"/>
            <a:ext cx="1143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143000" y="512064"/>
            <a:ext cx="97155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143000" y="1783560"/>
            <a:ext cx="97155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096250" y="6416676"/>
            <a:ext cx="2667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7F0376-999B-4FE6-9DA3-0E0239663234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43000" y="6416676"/>
            <a:ext cx="695325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763250" y="6416676"/>
            <a:ext cx="5715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6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w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CFBFDB5-1BBF-4EE5-B361-3685D5CECC55}"/>
              </a:ext>
            </a:extLst>
          </p:cNvPr>
          <p:cNvSpPr txBox="1"/>
          <p:nvPr/>
        </p:nvSpPr>
        <p:spPr>
          <a:xfrm>
            <a:off x="2757262" y="2293034"/>
            <a:ext cx="6752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অনলাইন</a:t>
            </a:r>
            <a:r>
              <a:rPr lang="en-US" sz="6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6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6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6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6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66" y="369259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পূর্বপুরুষ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পূজা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6A1BC2F-F457-44F1-8669-EE0ABA0D76D2}"/>
              </a:ext>
            </a:extLst>
          </p:cNvPr>
          <p:cNvSpPr txBox="1"/>
          <p:nvPr/>
        </p:nvSpPr>
        <p:spPr>
          <a:xfrm>
            <a:off x="544366" y="5649106"/>
            <a:ext cx="10843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পিতা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পিতামহ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যাবার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জীবিত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থাকাকালীন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দক্ষতা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ধারণ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সন্তুষ্ট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হয়।তার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ছবি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কর্মস্থলে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ঘরে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রেখে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F9A561A-B508-4DD3-A19C-430F3DE73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9" y="1420837"/>
            <a:ext cx="10156875" cy="37895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4AFF45-5876-4F55-9D2B-8CA055E32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1420838"/>
            <a:ext cx="10156874" cy="3789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7F7B6E6-D940-4759-8401-263DF0ADE1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9" y="1420837"/>
            <a:ext cx="10156875" cy="378953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75248" y="4718007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12" y="22519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প্রকৃতি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পূজা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6E99D09-A32A-48A1-A7ED-D92EA117180C}"/>
              </a:ext>
            </a:extLst>
          </p:cNvPr>
          <p:cNvSpPr txBox="1"/>
          <p:nvPr/>
        </p:nvSpPr>
        <p:spPr>
          <a:xfrm>
            <a:off x="666793" y="5048497"/>
            <a:ext cx="10205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নদীর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পানি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প্রবাহের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উর্বরতার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সংহারকারী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সবকিছু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ভাসিয়ে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পূজা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শুরু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DC9D4BE-B3BB-472D-9993-3C97AC7FF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93" y="679847"/>
            <a:ext cx="9738139" cy="43891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78EE59E-E710-4E24-97A3-E05D3BE45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57" y="668849"/>
            <a:ext cx="9738138" cy="43891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247B464-B7F3-4C55-97C7-3259F4D6C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55" y="679847"/>
            <a:ext cx="9738140" cy="437812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389959" y="6193423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69" y="0"/>
            <a:ext cx="10421257" cy="786538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বহুঈশ্বরবাদ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456243" y="5216296"/>
            <a:ext cx="11303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পাহাড়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নদী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সমুদ্রের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ঐশ্বরিক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গাছ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বানর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সাপের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আছে।এ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ফসলের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দেবতা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জীবনের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দেবতা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মৃত্যুর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দেবতা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আলোর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দেবতা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কল্পনা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2284210-2323-45A9-849C-1728C8BE6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08" y="603659"/>
            <a:ext cx="9552214" cy="46126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5997E3D-74EB-4BEF-9B0C-1CF6B099E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90" y="603659"/>
            <a:ext cx="9552214" cy="46126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5A1C2E5-6469-4A3E-A3D2-CFDF37B564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72" y="603659"/>
            <a:ext cx="9552214" cy="46126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12E31FB-796F-4F10-B2B3-B28EA6251C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73" y="603658"/>
            <a:ext cx="9536450" cy="46126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C94B320-7533-42D5-AA15-D93E6CD531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71" y="603655"/>
            <a:ext cx="9536449" cy="461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71" y="138294"/>
            <a:ext cx="10757853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একেশ্বরবাদ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0EEAAD-8490-4B5C-857F-F69508817457}"/>
              </a:ext>
            </a:extLst>
          </p:cNvPr>
          <p:cNvSpPr txBox="1"/>
          <p:nvPr/>
        </p:nvSpPr>
        <p:spPr>
          <a:xfrm>
            <a:off x="336071" y="5380892"/>
            <a:ext cx="10757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প্রাকৃতিক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ঘটনাবলির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সর্বশেষ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পরিণতি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সর্বশক্তিমান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সত্তা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AD89611-0B89-4E4A-98AC-FF7ED14BC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2" y="759655"/>
            <a:ext cx="9629154" cy="46212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FD026BF-23D7-43D2-9986-064112159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2" y="759655"/>
            <a:ext cx="9629154" cy="46212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5894A9F4-2BC6-4484-B6A0-E6070F6AC0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0" y="759654"/>
            <a:ext cx="9629156" cy="46212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7642F8E-9EE5-48EC-8943-4806E7CD41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0" y="759653"/>
            <a:ext cx="9629156" cy="462123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407890" y="5981056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90" y="-48129"/>
            <a:ext cx="10311619" cy="799801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মহাপ্রাণবাদ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0AA173F-6524-4ADE-962D-068FCBA15571}"/>
              </a:ext>
            </a:extLst>
          </p:cNvPr>
          <p:cNvSpPr txBox="1"/>
          <p:nvPr/>
        </p:nvSpPr>
        <p:spPr>
          <a:xfrm>
            <a:off x="441434" y="5006261"/>
            <a:ext cx="109885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আত্মার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উপনীত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অস্তিত্ব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অসাধারণ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বিস্ময়কর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অতিপ্রাকৃত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শক্তির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অধিষ্ঠান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উপস্তিতি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A8EDC9E-75E3-4EAF-943E-211CC713C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0" y="602511"/>
            <a:ext cx="9666515" cy="4403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115391F-DC55-4059-82EB-A7A7DBCF2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1" y="602512"/>
            <a:ext cx="9666515" cy="414290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41479EC-D191-4711-A0F0-58A6198A7A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1" y="602512"/>
            <a:ext cx="9666515" cy="414290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449971" y="605153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6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11" y="5167310"/>
            <a:ext cx="10747977" cy="10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প্রতিবেদন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CC2C2BD-7453-4CB2-8BD6-826BBC4AE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0690"/>
            <a:ext cx="6105378" cy="303605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469" y="291347"/>
            <a:ext cx="9715500" cy="914400"/>
          </a:xfrm>
        </p:spPr>
        <p:txBody>
          <a:bodyPr anchor="t"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91" y="1426464"/>
            <a:ext cx="10558463" cy="5305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আত্মা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প্রেতাত্মার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বলছেন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 ক.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ডুর্খেইম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খ.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ইয়ংগার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গ.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ম্যারেট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ঘ.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টেইলর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ইংরেজী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প্রতিশব্দ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ক.Relative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খ.Religion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গ. State		ঘ.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Culture</a:t>
            </a: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বিশ্বসের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কথা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পবিত্র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জগ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ii.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চেয়ে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উচ্চতর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শক্তিতে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iii.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সামজিক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নিয়ম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নীতিতে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ক.i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ii		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খ.i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iii		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গ.ii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iii		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ঘ.i,ii,ওiii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উত্তরমালাঃ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১। ঘ,  ২। খ,  ৩। ক</a:t>
            </a:r>
          </a:p>
          <a:p>
            <a:pPr marL="0" indent="0">
              <a:buNone/>
            </a:pP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1072709"/>
            <a:ext cx="10480429" cy="5438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সাহেব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ধর্মপ্রান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অনুশাষন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মেনে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চলেন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সদস্যদেরকে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রীতিনীতি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সতর্ক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সদস্যদের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সম্প্রীতি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বন্ধন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বজায়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রেখে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জীবনযাপন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কর্মস্থলের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সহকর্মীদের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আচার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অনুষ্ঠান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সহযোগিতার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প্রসারিতে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সংস্কৃতি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খ.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বুঝিয়ে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লেখ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গ.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মানুসিক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শান্তি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ঘ.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ঊদ্দীপকে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সাহেবের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আচরনের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আলোকে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ভাষায়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  <a:p>
            <a:pPr marL="0" indent="0">
              <a:buNone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atural-beau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166" y="0"/>
            <a:ext cx="10979834" cy="6858000"/>
          </a:xfr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4783016" y="1254789"/>
            <a:ext cx="3465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87" y="371084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78554" y="3879378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6085" y="3274452"/>
            <a:ext cx="5032325" cy="3302811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 :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৪৫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 descr="69047052_2443707415907374_14665752481774960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12" y="1048046"/>
            <a:ext cx="2314575" cy="23422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18403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8268B38-9A09-4482-A900-9A73D1DA9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842542"/>
            <a:ext cx="10092417" cy="56399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FA73916-0A8C-4A83-BC9C-5D171C449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842543"/>
            <a:ext cx="10092417" cy="5639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D90F62D8-9ACE-4291-9954-89D2D0CEB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842541"/>
            <a:ext cx="10092417" cy="56399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70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6" y="3094304"/>
            <a:ext cx="10480427" cy="98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489165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A71755E4-6737-4439-B5D4-B3675A3CB1F4}"/>
              </a:ext>
            </a:extLst>
          </p:cNvPr>
          <p:cNvSpPr/>
          <p:nvPr/>
        </p:nvSpPr>
        <p:spPr>
          <a:xfrm>
            <a:off x="1099750" y="2619130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5" name="Arrow: Right 4">
            <a:extLst>
              <a:ext uri="{FF2B5EF4-FFF2-40B4-BE49-F238E27FC236}">
                <a16:creationId xmlns="" xmlns:a16="http://schemas.microsoft.com/office/drawing/2014/main" id="{3D069E8F-D2E7-4B60-9EB7-530628DDEA41}"/>
              </a:ext>
            </a:extLst>
          </p:cNvPr>
          <p:cNvSpPr/>
          <p:nvPr/>
        </p:nvSpPr>
        <p:spPr>
          <a:xfrm>
            <a:off x="1067666" y="3210951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="" xmlns:a16="http://schemas.microsoft.com/office/drawing/2014/main" id="{F0A49E65-2E0E-4373-BC5F-97C1179B1151}"/>
              </a:ext>
            </a:extLst>
          </p:cNvPr>
          <p:cNvSpPr/>
          <p:nvPr/>
        </p:nvSpPr>
        <p:spPr>
          <a:xfrm>
            <a:off x="1019540" y="3802772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" name="Rounded Rectangle 6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31" y="1356107"/>
            <a:ext cx="10142806" cy="1012874"/>
          </a:xfrm>
        </p:spPr>
        <p:txBody>
          <a:bodyPr/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996C341-857D-4F07-B392-7F6207440342}"/>
              </a:ext>
            </a:extLst>
          </p:cNvPr>
          <p:cNvSpPr txBox="1"/>
          <p:nvPr/>
        </p:nvSpPr>
        <p:spPr>
          <a:xfrm>
            <a:off x="777303" y="2970247"/>
            <a:ext cx="8876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ম্যাক্সমুলার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অনন্তের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প্রত্যক্ষ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D099A33-ED7B-4C03-B79F-85E508D46411}"/>
              </a:ext>
            </a:extLst>
          </p:cNvPr>
          <p:cNvSpPr txBox="1"/>
          <p:nvPr/>
        </p:nvSpPr>
        <p:spPr>
          <a:xfrm>
            <a:off x="400930" y="5525788"/>
            <a:ext cx="10832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ডুর্খেইম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পবিত্র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কতকগুলো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প্রথার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7ECE978-383C-4143-BC40-BD5959EF3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31" y="385255"/>
            <a:ext cx="2857501" cy="24270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1848FC8-8ABC-4B19-949D-1E597CC41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074" y="431675"/>
            <a:ext cx="3587911" cy="24270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5AEE4D0-74F9-4E0A-869B-E73B032E1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074" y="431674"/>
            <a:ext cx="3587911" cy="27182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C0D8669-8A6D-445E-9D9E-9A407780C0D3}"/>
              </a:ext>
            </a:extLst>
          </p:cNvPr>
          <p:cNvSpPr txBox="1"/>
          <p:nvPr/>
        </p:nvSpPr>
        <p:spPr>
          <a:xfrm>
            <a:off x="695468" y="3571513"/>
            <a:ext cx="1030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নৃবিজ্ঞানী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টেইলার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কৃতে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্বাস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”</a:t>
            </a:r>
          </a:p>
        </p:txBody>
      </p:sp>
      <p:pic>
        <p:nvPicPr>
          <p:cNvPr id="17" name="Picture 2" descr="C:\Users\User\Desktop\2020pic\234708Kalerkantho_17-10-10-26.jpg">
            <a:extLst>
              <a:ext uri="{FF2B5EF4-FFF2-40B4-BE49-F238E27FC236}">
                <a16:creationId xmlns="" xmlns:a16="http://schemas.microsoft.com/office/drawing/2014/main" id="{B7809C5F-17C2-4547-BD70-B4BAAFCA6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930" y="385255"/>
            <a:ext cx="3593554" cy="2427066"/>
          </a:xfrm>
          <a:prstGeom prst="rect">
            <a:avLst/>
          </a:prstGeom>
          <a:noFill/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A408C72-1742-4CD6-90ED-26A846C03112}"/>
              </a:ext>
            </a:extLst>
          </p:cNvPr>
          <p:cNvSpPr txBox="1"/>
          <p:nvPr/>
        </p:nvSpPr>
        <p:spPr>
          <a:xfrm>
            <a:off x="695468" y="4337849"/>
            <a:ext cx="11162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ইভার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ৃষ্টি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য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উ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বশক্তির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434147" y="6083860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3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648905" y="343042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003" y="1927272"/>
            <a:ext cx="9270609" cy="603504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সর্বপ্রানবাদ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পূর্বপুরুষ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পূজা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প্রকৃতি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পূজা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বহুঈশ্বরবাদ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একেশ্বরবাদ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মহাপ্রাণবাদ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সমাজবিজ্ঞানী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ডুর্খেইম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9439421" y="5767754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65" y="470337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সর্বপ্রাণবাদ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504826" y="5892668"/>
            <a:ext cx="10719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প্রকৃতির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অন্তরালে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অলৌকিক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শক্তিতে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আস্থাই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সর্বপ্রানবাদ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F223A1F-12AF-47EF-9432-DD66A7599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26" y="1382841"/>
            <a:ext cx="9479133" cy="438321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D149087C-13E0-49A4-84FF-D3A1D5060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26" y="1382840"/>
            <a:ext cx="9479133" cy="438321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ED92BF59-56F2-4090-8970-42FBD76287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26" y="1382839"/>
            <a:ext cx="9479133" cy="438321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597076" y="5969648"/>
            <a:ext cx="1420838" cy="4923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মাসুদ</a:t>
            </a:r>
            <a:r>
              <a:rPr lang="en-US" dirty="0" smtClean="0"/>
              <a:t> </a:t>
            </a:r>
            <a:r>
              <a:rPr lang="en-US" dirty="0" err="1" smtClean="0"/>
              <a:t>স্যার</a:t>
            </a:r>
            <a:r>
              <a:rPr lang="en-US" dirty="0" smtClean="0"/>
              <a:t>, </a:t>
            </a:r>
            <a:r>
              <a:rPr lang="en-US" dirty="0" err="1" smtClean="0"/>
              <a:t>সইক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1028</TotalTime>
  <Words>677</Words>
  <Application>Microsoft Office PowerPoint</Application>
  <PresentationFormat>Custom</PresentationFormat>
  <Paragraphs>91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Consolas</vt:lpstr>
      <vt:lpstr>Corbel</vt:lpstr>
      <vt:lpstr>Nikosh</vt:lpstr>
      <vt:lpstr>Wingdings</vt:lpstr>
      <vt:lpstr>Wingdings 2</vt:lpstr>
      <vt:lpstr>Wingdings 3</vt:lpstr>
      <vt:lpstr>Metro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ধর্ম?</vt:lpstr>
      <vt:lpstr>PowerPoint Presentation</vt:lpstr>
      <vt:lpstr>একক কাজ </vt:lpstr>
      <vt:lpstr>সর্বপ্রাণবাদ </vt:lpstr>
      <vt:lpstr>পূর্বপুরুষ পূজা </vt:lpstr>
      <vt:lpstr>প্রকৃতি পূজা </vt:lpstr>
      <vt:lpstr>বহুঈশ্বরবাদ</vt:lpstr>
      <vt:lpstr>একেশ্বরবাদ </vt:lpstr>
      <vt:lpstr>মহাপ্রাণবাদ </vt:lpstr>
      <vt:lpstr>দলগত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Rajib</cp:lastModifiedBy>
  <cp:revision>101</cp:revision>
  <dcterms:created xsi:type="dcterms:W3CDTF">2019-12-13T13:54:59Z</dcterms:created>
  <dcterms:modified xsi:type="dcterms:W3CDTF">2020-10-22T11:17:33Z</dcterms:modified>
</cp:coreProperties>
</file>