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5:16.981"/>
    </inkml:context>
    <inkml:brush xml:id="br0">
      <inkml:brushProperty name="width" value="0.33333" units="cm"/>
      <inkml:brushProperty name="height" value="0.66667" units="cm"/>
      <inkml:brushProperty name="color" value="#00B0F0"/>
      <inkml:brushProperty name="tip" value="rectangle"/>
      <inkml:brushProperty name="rasterOp" value="maskPen"/>
      <inkml:brushProperty name="fitToCurve" value="1"/>
    </inkml:brush>
  </inkml:definitions>
  <inkml:trace contextRef="#ctx0" brushRef="#br0">1 74 0,'37'0'63,"-1"0"249,0 0-77,0 0-141,1 0-79,-1 0 16,0 0 16,1 0-47,-1 0 32,0 0-1,0 0 0,1 0-15,-1 0 234,0 0-250,37 0 31,-37 0-31,0 0 16,1 0-1,-1 0 16,0 0 94,1 0-93,-1 0-32,0 0 15,0 0 1,1 0 0,-1 0-1,0 0 16,37 0-15,-73 37-16,36-37 16,37 0-1,-37 0 1,0 0 93,1 0-62,-1 0 0,0 0-31,0 0-1,1 0 17,-1 0-17,0 0 16,1 0 1,-1 0-17,0 0 1,0 0 15,1 0 47,-1 0-31,0 0-16,1 0-15,-1 0-16,0 0 16,0 0-16,1 0 15,-1 0-15,0 0 16,1 0 0,-1 0 249,36 0-265,-35 0 16,35 0-1,1 0 1,-1 0 0,-35 0 187,-1 0-188,0 0 1,1 0 0,-1 0-1,0 0 17,37 0 30,-1 0-46,-35 0-16,-1 0 31,0 0-15,0 0 62,37 0-63,-37 0 1,1 0-16,-1 0 16,0 0-16,37 0 15,-37 0 1,37 0 140,-37 0-140,0 0-1,0 0 17,1 0-32,-1 0 31,0 0-31,1 0 15,-1 0 1,0 0 15,0 0 1,1 0-17,-1 0 1,0 0-16,37 0 15,-37 36 1,0-36 0,1 0 15,-1 0 16,73 0-32,-37 0-15,-35 0 16,-1 0-16,0 0 16,37 0-16,-37 0 15,0 0 1,1 0 31,35 0-47,-35 0 15,35 0-15,1 0 16,-1 0 0,1 36-16,-37-36 15,0 0-15,1 0 16,-1 0 15,0 0-15,1 0-16,-1 0 15,0 0-15,37 0 16,-37 0-16,0 0 16,1 0-16,35 0 15,1 0 1,-37 0 0,0 0 30,37 0 1,-1 0-47,37 36 16,0-36-16,-73 0 16,1 0-16,35 0 15,37 0-15,-36 0 16,-37 0-1,0 0-15,1 0 16,-1 0 0,0 0-1,0 0 63,1 0-31,35 0-31,-35 0-16,-1 0 16,36 0-16,-35 0 31,-1 0-16,0 0 32,1 0 0,-1 0 16,-36-36-48,36 36 48,0-36-48,1 36 1,-1 0 0,37 0-16,-37 0 15,0 0 17,0 0 30,1 0 47,-1 0-77,37 0-32,-37 0 15,0 0-15,0 0 16,1 0 0,-1 0-1,73 0-15,-37 0 16,1 0-16,-37 0 15,1 0 1,-37-36 15,36 36 1,0 0 14,0 0-30,1 0-16,-37-37 16,36 37-16,0 0 15,1 0 1,-1-36-16,0 36 16,0 0-1,1-36 1,-1 36 15,0 0-31,1 0 281,35 0-218,-36 0-48,37 36-15,-37-36 32,1 0-17,-1 0 173,0 36-173,73 1-15,-73-37 16,1 0-16,35 0 16,-36 0-16,1 36 15,35-36-15,-35 0 16,-1 0 0,0 0 30,0 0 251,1 0-94,-1 0 172,0 0-359,1 0 15,-1 0-31,0 0 47,0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9:13.968"/>
    </inkml:context>
    <inkml:brush xml:id="br0">
      <inkml:brushProperty name="width" value="0.33333" units="cm"/>
      <inkml:brushProperty name="height" value="0.66667" units="cm"/>
      <inkml:brushProperty name="color" value="#F2F2F2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9:14.159"/>
    </inkml:context>
    <inkml:brush xml:id="br0">
      <inkml:brushProperty name="width" value="0.33333" units="cm"/>
      <inkml:brushProperty name="height" value="0.66667" units="cm"/>
      <inkml:brushProperty name="color" value="#F2F2F2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9:36.878"/>
    </inkml:context>
    <inkml:brush xml:id="br0">
      <inkml:brushProperty name="width" value="0.46667" units="cm"/>
      <inkml:brushProperty name="height" value="0.4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65C0FF-22D8-468B-BE06-970BBECA7431}" emma:medium="tactile" emma:mode="ink">
          <msink:context xmlns:msink="http://schemas.microsoft.com/ink/2010/main" type="inkDrawing" rotatedBoundingBox="25871,18650 33345,18600 33346,18719 25871,18769" shapeName="Other">
            <msink:destinationLink direction="with" ref="{CCDB7CCF-2B60-461F-9364-2FFFBA395ECA}"/>
          </msink:context>
        </emma:interpretation>
      </emma:emma>
    </inkml:annotationXML>
    <inkml:trace contextRef="#ctx0" brushRef="#br0">0 92 0,'37'0'46,"-37"37"17,36-37-1,0 0-46,1 0 0,-1 0-1,0 0 1,0 0 0,1 0-1,-1 0-15,37 0 16,-37 0-16,0 0 15,0 0-15,73 36 16,-36-36-16,-1 0 16,1 0-16,0 0 15,-37 0-15,36 0 16,-35 0-16,-1 36 16,0-36 15,1 0 0,-1 0 0,0 0-15,0 0-16,1 0 16,-1 0-16,0 0 15,1 0-15,-1 0 16,0 0-16,0 0 15,1 0 1,-1 0-16,0-36 16,1 36 31,-1 0 15,0-36-46,0 36 31,1 0 31,-37-37-63,36 37-15,0 0 32,1 0-17,-1 0 1,0 0 31,37 0-47,-37 0 15,0 0 1,1 0 0,-1 0-16,0 0 15,0 0 32,1 0-31,-1 0-16,0 0 15,1 0 1,-1 0 0,0 0-1,0 0 1,1 0-16,-1 0 31,0 0 0,1 0 79,-1 0-48,0 0-62,0 0 78,1 0-78,-1 0 32,0 0-17,37 0 1,-37 0-16,37 0 15,-37 0 48,0 0-32,1 0-31,-1 0 16,36 0-16,-35 0 15,-1 0 1,0 0-16,1 0 16,-1 0-1,0 0 1,0 0 15,37 0 0,0 0-31,-1 0 16,-36 0-16,1 0 16,-1 0-16,0 0 15,1 0-15,35 0 16,-36 0 0,1 0 62,-1 0-47,0 0-15,1 0-1,-1 0-15,0 0 16,0 0-1,1 0 1,-1 0 109,0 0-109,1 0-1,-1 0-15,36 0 16,-35 0-16,-1 0 16,37 0-16,-1 0 15,-36 0-15,37 0 16,-37 0-16,37 0 15,-37 0-15,0 0 16,1 0 0,-1 0 46,0 0-46,37 0-16,-37 0 15,0 0-15,37 0 16,-37 0-16,1 0 16,-1 0-1,0 0 17,0 0-32,1 0 15,35 0 1,-35 0-16,-1 0 15,36 0-15,1 0 16,-37 0-16,1 0 16,-1 0-16,0 0 15,37 0 48,-37 0-32,0 0-15,37 0-1,-37 0 1,0 0 0,1 0-16,-1 0 78,0 0-63,1 0-15,35 0 16,1 0-16,36 37 16,-37-37-16,-36 0 15,37 0-15,0 0 16,-37 0-16,0 0 15,0 0 64,1 0-64,-1 0-15,0 0 16,1 0 359,-1 0-31,0 0-329,0 0 1,1 0-1,35 0 110,-72-37 157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9:23.448"/>
    </inkml:context>
    <inkml:brush xml:id="br0">
      <inkml:brushProperty name="width" value="0.46667" units="cm"/>
      <inkml:brushProperty name="height" value="0.4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777B9A8-32F5-4234-B2A0-F5E5931E0A15}" emma:medium="tactile" emma:mode="ink">
          <msink:context xmlns:msink="http://schemas.microsoft.com/ink/2010/main" type="inkDrawing" rotatedBoundingBox="26416,18642 27395,18708 27391,18771 26412,18705" shapeName="Other"/>
        </emma:interpretation>
      </emma:emma>
    </inkml:annotationXML>
    <inkml:trace contextRef="#ctx0" brushRef="#br0">0 0 0,'36'0'125,"0"0"-94,1 0-15,-37 37-1,36-37-15,0 0 31,0 0-15,1 0-16,-37 36 31,36-36-31,0 0 32,1 0-17,-1 0 16,0 0 1,0 0-17,1 0 1,-1 0 0,0 0-1,1 0 1,-1 0-16,0 0 31,0 0 0,1 0-31,-1 0 16,0 0 0,1 0-1,-1 0 1,0 0-16,0 0 31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9:42.664"/>
    </inkml:context>
    <inkml:brush xml:id="br0">
      <inkml:brushProperty name="width" value="0.46667" units="cm"/>
      <inkml:brushProperty name="height" value="0.4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CDB7CCF-2B60-461F-9364-2FFFBA395ECA}" emma:medium="tactile" emma:mode="ink">
          <msink:context xmlns:msink="http://schemas.microsoft.com/ink/2010/main" type="inkDrawing" rotatedBoundingBox="28078,18627 31199,18424 31223,18793 28102,18996" semanticType="callout" shapeName="Other">
            <msink:sourceLink direction="with" ref="{8B65C0FF-22D8-468B-BE06-970BBECA7431}"/>
          </msink:context>
        </emma:interpretation>
      </emma:emma>
    </inkml:annotationXML>
    <inkml:trace contextRef="#ctx0" brushRef="#br0">0 262 0,'36'0'141,"0"0"-110,1 0-31,-1 0 16,-36-36 0,36 36-16,1 0 15,-1 0-15,0 0 31,0 0-15,1 0 0,-1 0-1,0 0 32,37 0-16,-37 0-15,0 0 0,1 0 15,-1 0-15,0 0 15,-36-37-16,37 37 1,-1 0 15,0 0-15,0-36-16,1 36 31,-1 0-15,0 0 62,1 0-62,35 0-1,-36 0 1,1 0-1,-1 0 17,0 0-1,1 0 0,-1 0-15,36 0-1,-35 0-15,-1 0 16,0 0-16,-36-36 16,37 36-16,-1 0 15,0 0 63,0 0-62,1 0 0,-1 0-16,0 0 78,1 0-31,-1 0-32,0 0 1,37 0-16,-37 0 16,0 0-16,1 0 15,-1 0-15,0 0 63,0 0-32,1 0 31,-1 0-30,0 0-1,1 0-15,-1 0-1,0 0-15,0 0 47,1 0-16,-1 0-31,0 0 32,1 0-32,-1 0 15,0 0 1,0 0-1,1 0 1,-1 0 31,-36-36 15,36 36-30,1 0-17,-1 0 63,0 0-62,0 0 0,73 0-16,-72 0 15,-1 0 1,0 0 0,0 0-16,-36-37 281,-36 1-219,0 36-62,0 0 16,-1 0 15,1 0 0,0 0-31,-1 0 16,1 0 0,0 0-1,0 0 17,-1 0-1,1 0-16,0 0 1,-1 0 15,1 0 16,0 0-31,0 0-1,-1 0 17,1 0-1,36 36-31,-36-36 16,-1 0-1,1 0 16,36 37-31,-36-1 32,0-36-1,-1 0-31,37 36 16,0 0-1,-36 1 1,0-1-1,-1-36 1,37 73-16,-36-73 16,0 36-1,0-36 1,36 36-16,-37-36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33:05.209"/>
    </inkml:context>
    <inkml:brush xml:id="br0">
      <inkml:brushProperty name="width" value="0.46667" units="cm"/>
      <inkml:brushProperty name="height" value="0.46667" units="cm"/>
      <inkml:brushProperty name="color" value="#5B63B7"/>
      <inkml:brushProperty name="fitToCurve" value="1"/>
    </inkml:brush>
  </inkml:definitions>
  <inkml:traceGroup>
    <inkml:annotationXML>
      <emma:emma xmlns:emma="http://www.w3.org/2003/04/emma" version="1.0">
        <emma:interpretation id="{DDE75A47-69B9-4AE9-A8FE-9A86DF740733}" emma:medium="tactile" emma:mode="ink">
          <msink:context xmlns:msink="http://schemas.microsoft.com/ink/2010/main" type="inkDrawing" rotatedBoundingBox="24311,18651 33200,18616 33201,18731 24311,18766" shapeName="Other"/>
        </emma:interpretation>
      </emma:emma>
    </inkml:annotationXML>
    <inkml:trace contextRef="#ctx0" brushRef="#br0">0 20 0,'36'0'203,"1"0"-156,-1 0 0,0 0-31,1 0-1,35 0 1,-36 0 0,1 0-16,-1 0 15,0 0 1,37 0-1,-37 0 17,0 0-32,1 0 15,-1 0 1,0 0 0,1 0-16,35 0 15,1 0-15,36 0 16,-1 36-16,1-36 15,36 0-15,37 0 16,-73 36-16,-37-36 16,-35 0-16,-1 36 15,0-36 1,0 0 453,1 0-454,-1 0 1,0 0-16,-36-36 16,37 36-16,-1 0 93,0 0-61,0 0-17,1 0 1,-1 0-1,0 0 1,1 0 0,-1 0-16,73 0 15,-37 0-15,1 0 16,-1 0-16,-35 0 16,35 0-16,-35 0 15,35 0 1,-36 0-1,1 0-15,-1 0 125,0 0-109,1 0 15,-1 0-15,73 0-16,0 0 16,-1 0-16,1 0 15,-72 0-15,35 0 16,-36 0-16,37 0 15,-37 0-15,1 0 16,-1 0 109,0 0-109,0 0 15,37 0-15,0 0-16,-37 0 15,0 0-15,0 0 16,37 0-1,-37 0 1,73 0-16,-73 0 16,1 0-16,35 0 15,-35 0-15,-1 0 16,0 0-16,0 0 94,1 0-79,-1 0-15,73 0 16,-73 0-16,37 0 16,-37 0-16,37 0 15,-37 0-15,0 0 16,0 0 62,1 0-78,-1 0 16,37 0-16,-1 0 15,1 0-15,-1 0 16,37 0-16,-36-36 15,-1 36-15,-35 0 16,35 0-16,-36 0 94,1 0-94,-1 0 15,0 0-15,37 0 16,-37 0-16,0 0 16,37 0-16,0 0 15,-37 0-15,0 0 16,37 0-16,-37 0 31,0 0-31,1 0 16,-1 0-16,0 0 15,0 0 32,1 0 31,-1-36-78,37 36 16,-1 0 0,-36 0-1,37 0-15,0 0 16,-1 0 0,-36 0-1,1 0-15,-1 0 16,0 0-1,1 0 1,-1 0-16,36 0 16,-35 0-1,-1 0 1,37 0 0,-37 0 62,0 0-16,0 0-62,1 0 47,-1 0-16,0 0-31,37 0 16,-1 0-16,1 0 16,0 0-16,35 0 15,-35 0-15,0 0 16,-1 36-16,-36-36 140,1 0-93,-1 0-47,0 0 94,1 0-16,35 0 0,-36-36-62,37 36 0,-37 0-16,1 0 15,-1 0 1,0 0-1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32:35.049"/>
    </inkml:context>
    <inkml:brush xml:id="br0">
      <inkml:brushProperty name="width" value="0.46667" units="cm"/>
      <inkml:brushProperty name="height" value="0.46667" units="cm"/>
      <inkml:brushProperty name="color" value="#5B63B7"/>
      <inkml:brushProperty name="fitToCurve" value="1"/>
    </inkml:brush>
  </inkml:definitions>
  <inkml:traceGroup>
    <inkml:annotationXML>
      <emma:emma xmlns:emma="http://www.w3.org/2003/04/emma" version="1.0">
        <emma:interpretation id="{65FC1235-AA01-4FC4-B573-3A8AD615C80B}" emma:medium="tactile" emma:mode="ink">
          <msink:context xmlns:msink="http://schemas.microsoft.com/ink/2010/main" type="writingRegion" rotatedBoundingBox="24275,18578 25654,18578 25654,18651 24275,18651"/>
        </emma:interpretation>
      </emma:emma>
    </inkml:annotationXML>
    <inkml:traceGroup>
      <inkml:annotationXML>
        <emma:emma xmlns:emma="http://www.w3.org/2003/04/emma" version="1.0">
          <emma:interpretation id="{007E70EA-68C5-4BFD-A7CE-E5189742BBC5}" emma:medium="tactile" emma:mode="ink">
            <msink:context xmlns:msink="http://schemas.microsoft.com/ink/2010/main" type="paragraph" rotatedBoundingBox="24275,18578 25654,18578 25654,18651 24275,18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60AF29-537F-4953-9D5C-9B3EE3180627}" emma:medium="tactile" emma:mode="ink">
              <msink:context xmlns:msink="http://schemas.microsoft.com/ink/2010/main" type="line" rotatedBoundingBox="24275,18578 25654,18578 25654,18651 24275,18651"/>
            </emma:interpretation>
          </emma:emma>
        </inkml:annotationXML>
        <inkml:traceGroup>
          <inkml:annotationXML>
            <emma:emma xmlns:emma="http://www.w3.org/2003/04/emma" version="1.0">
              <emma:interpretation id="{0B9B8284-D04B-4354-8673-823105B4FA86}" emma:medium="tactile" emma:mode="ink">
                <msink:context xmlns:msink="http://schemas.microsoft.com/ink/2010/main" type="inkWord" rotatedBoundingBox="24275,18578 25654,18578 25654,18651 24275,18651"/>
              </emma:interpretation>
            </emma:emma>
          </inkml:annotationXML>
          <inkml:trace contextRef="#ctx0" brushRef="#br0">0 80 0,'36'0'62,"0"0"-15,218 0 360,146-73-392,-74 73-15,-144 0 16,-74 0-16,-71 0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32:40.345"/>
    </inkml:context>
    <inkml:brush xml:id="br0">
      <inkml:brushProperty name="width" value="0.46667" units="cm"/>
      <inkml:brushProperty name="height" value="0.46667" units="cm"/>
      <inkml:brushProperty name="color" value="#5B63B7"/>
      <inkml:brushProperty name="fitToCurve" value="1"/>
    </inkml:brush>
  </inkml:definitions>
  <inkml:traceGroup>
    <inkml:annotationXML>
      <emma:emma xmlns:emma="http://www.w3.org/2003/04/emma" version="1.0">
        <emma:interpretation id="{084F089D-C145-437D-AD54-8B80D30E3E83}" emma:medium="tactile" emma:mode="ink">
          <msink:context xmlns:msink="http://schemas.microsoft.com/ink/2010/main" type="inkDrawing" rotatedBoundingBox="24854,18661 33273,18613 33274,18757 24855,18805" shapeName="Other"/>
        </emma:interpretation>
      </emma:emma>
    </inkml:annotationXML>
    <inkml:trace contextRef="#ctx0" brushRef="#br0">0 73 0,'37'0'109,"-1"0"-93,0 0-16,1 0 16,-1 36-16,0-36 15,0 0 16,1 0-15,-1 0 0,0 0-16,1 0 15,-1 0 1,0 0 15,0 0-15,1 0 15,-1 0-15,0 0 77,1 0-93,71 0 16,-71 0-16,-1 0 16,0 0-16,1 0 15,-1 0-15,0 0 16,0 0 0,1 0 15,-1 0-31,0 0 31,1 0 110,-1 0-126,0 0 1,0 0 0,1 0-16,-1 36 15,37-36-15,-37 0 16,0 37-16,0-37 15,1 0 110,-1 0-78,0 0-47,1 0 32,-1 0 93,0 0-79,-36-37 17,36 37 15,37-36-62,-37 36 15,1 0 0,-37-36-15,36 36-16,0 0 15,0 0 1,37 0 0,0 0-1,-1 0-15,1 0 16,-1-36-16,-35 36 16,-1 0-16,0 0 15,0 0 1,1 0-1,-1 0 173,0 0-172,37 0 15,-1 0-31,74 0 15,-38 36-15,1-36 16,-36 0-16,-37 0 16,0 0-16,1 0 15,-1 0 157,0 0-156,1 0 15,-1 0-15,73 0-1,72 0-15,-36 0 16,-72 0-16,36 0 16,-37 0-16,37 0 15,0 0-15,-36 0 16,-1 0-16,-36 0 15,1 0 173,-1 0-172,37 0 15,-1 0-31,73 0 15,-36 0-15,-36 0 16,36 0-16,-1 0 16,-71 0-16,-1 0 15,0 0-15,1 0 16,-1 0 109,0 0-94,73 0-15,36 0-16,-36 0 15,0 0-15,0 0 16,-37 0-16,37 0 16,-73 0-16,1 0 15,-1 0 142,0 0-157,1 0 31,-1 0-16,0 0 79,0 0-63,37 0-31,108 0 16,1 0-16,-37 0 16,36 0-16,-72 0 15,0 0-15,-36 0 16,-1 0-16,-35 0 16,35 0-16,-36 0 15,-36 36 16,37-36-15,-1 0 265,0 0-249,1 0 77,-1 0-62,0-36 78,0 36-110,1 0-15,-1 0 32,0 0-32,1 0 15,-37-36 1,36 36 31,0 0 0,0 0-32,-36-37 1,37 37 78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30:15.247"/>
    </inkml:context>
    <inkml:brush xml:id="br0">
      <inkml:brushProperty name="width" value="0.46667" units="cm"/>
      <inkml:brushProperty name="height" value="0.46667" units="cm"/>
      <inkml:brushProperty name="color" value="#F2F2F2"/>
      <inkml:brushProperty name="fitToCurve" value="1"/>
    </inkml:brush>
  </inkml:definitions>
  <inkml:traceGroup>
    <inkml:annotationXML>
      <emma:emma xmlns:emma="http://www.w3.org/2003/04/emma" version="1.0">
        <emma:interpretation id="{C8D48210-23BE-41CC-8F75-FE2DDCD6D209}" emma:medium="tactile" emma:mode="ink">
          <msink:context xmlns:msink="http://schemas.microsoft.com/ink/2010/main" type="inkDrawing" rotatedBoundingBox="24020,18544 25036,18521 25037,18557 24021,18580" shapeName="Other"/>
        </emma:interpretation>
      </emma:emma>
    </inkml:annotationXML>
    <inkml:trace contextRef="#ctx0" brushRef="#br0">0 39 0,'36'0'468,"0"0"-421,1 0-47,-37-36 32,36 36 77,0 0-109,1 0 31,-1 0-15,0 0-1,0 0 1,1 0 0,35 0-1,-35 0 17,-1 0-32,0 0 15,37 0-15,-37 0 16,0 0-1,1 0-15,-1 0 16,0 0-16,0 0 250,1 0-234,-1 0 15,0 0 0,1 0 79,-1 0-95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30:25.089"/>
    </inkml:context>
    <inkml:brush xml:id="br0">
      <inkml:brushProperty name="width" value="0.46667" units="cm"/>
      <inkml:brushProperty name="height" value="0.46667" units="cm"/>
      <inkml:brushProperty name="color" value="#F2F2F2"/>
      <inkml:brushProperty name="fitToCurve" value="1"/>
    </inkml:brush>
  </inkml:definitions>
  <inkml:traceGroup>
    <inkml:annotationXML>
      <emma:emma xmlns:emma="http://www.w3.org/2003/04/emma" version="1.0">
        <emma:interpretation id="{C3D3FBB8-BD26-40A3-8D47-623C1EDAF6B7}" emma:medium="tactile" emma:mode="ink">
          <msink:context xmlns:msink="http://schemas.microsoft.com/ink/2010/main" type="inkDrawing" rotatedBoundingBox="24165,18474 33309,18443 33311,18819 24166,18849" shapeName="Other"/>
        </emma:interpretation>
      </emma:emma>
    </inkml:annotationXML>
    <inkml:trace contextRef="#ctx0" brushRef="#br0">0 305 0,'36'0'16,"1"0"15,-1 0 0,0 0-15,0 0-1,1 0 1,-1 0 0,0 0-1,1 0 1,-1 0-16,0 0 15,0 0 1,1 0-16,-1-36 16,0 36-16,1 0 15,-1 0 17,0 0-17,0 0 16,1 0 1,-1 0 15,0 0-32,1-36-15,-1 0 16,0 36-16,0 0 15,1 0-15,-1-37 32,0 37-17,1 0 17,-1 0-1,-36-36-16,36 36 1,0 0-16,1 0 47,-1 0-31,-36-36-1,36 36-15,1 0 16,-1-37-1,0 37 79,0 0-63,1 0-15,-1 0 31,-36-36-31,36 36-16,1 0 15,-1 0-15,0 0 16,0 0-1,37 0 1,-37 0 0,1 0-1,-1 0 1,0 0 0,0 0-16,1 0 15,-1 0 1,37 0 31,-37 0-32,0 0-15,0 0 16,1 0 0,-1 0 15,0 0-16,1 0 1,-1 0 31,0 0-31,0 0-1,1 0-15,-1 0 16,0 0-1,1 0 1,-1 0 0,0 0-1,0 0-15,1 0 16,-37 36-16,36-36 16,0 0-1,37 0-15,-1 0 16,-35 0-16,35 37 15,1-37-15,-37 0 16,0 0-16,1 0 16,35 0 77,37 0-93,-36 0 16,-37 0-16,0 0 16,1 36-16,-1-36 15,0 0-15,0 0 125,1 0-109,-1 0-16,0 0 31,1 0 0,-1 0-15,73 0 0,-73 0-16,37 0 15,-37 0 1,0 0-16,0 0 31,1 0 313,-1 0-328,0 0 15,1 0-16,-1 0 17,0 0-1,37 0-31,36 0 16,-37 0-16,-36 0 15,73 0-15,-72 0 16,35 0-16,-36 0 156,37 0-140,0 0-1,-37 0 1,36 0-16,1 0 16,-37 0-16,1 36 15,-1-36-15,0 0 16,0 0 46,1 0-46,-1 0 0,0 0-1,73 0-15,36 0 16,0 37-16,-36-37 15,-36 0-15,-37 0 16,0 0 0,1 0-16,-1 0 93,0 0-30,1 0-63,-1 0 31,36 0 125,-35 0-140,-1 0-16,0 0 16,73 0-16,-73 0 15,37 0-15,0 0 16,-37 0-16,0 0 16,37 0-1,-37 0 1,0 0-1,1 0 48,-1 0-63,0 0 78,0 0-78,1 0 16,72 0 15,-1 0-31,38 0 16,-74 0-16,37 0 15,36 0-15,73 0 16,-109 0-16,0 0 15,-73 0-15,0 0 250,0 0-234,1 0 0,-1 0-1,0 0 17,1 0-17,-1-37 48,0 37-63,0 0 47,1 0-32,-1 0 157,0-36-156,1 36-16,-1 0 31,0-36-15,0 36-1,1 0 16,-1 0 48,-36-37-64,-36 37 360,-1 0-344,1 0 1,0 0-1,0 0-15,-1 0 15,1 0-31,0 0 15,-1 0 32,1 0-15,0 0 30,36 37-62,-36-37 16,36 36-1,-37-36-15,1 0 16,0 0 0,-1 36 15,1-36-16,0 0 32,0 0-15,-1 0-17,37 37 1,-36-37-1,0 0 32,-1 0 0,1 0-31,0 0-1,0 0 1,-1 0-16,1 0 16,0 0-1,-1 0 17,1 0 93,0 0-47,0 0-63,-1 0 1,1 0 15,0 0 0,-1 0-15,1 0 15,0 0 1,0 0-17,-1 0-15,1 0 16,0 0-1,-37 0-15,1 0 16,-110 36-16,-108-36 16,108 0-16,-35 36 15,35-36-15,1 0 16,-109 36-16,72-36 16,36 37-16,74-37 15,71 0-15,1 0 16,0 36 78,-37-36-79,37 0 1,-37 0-1,37 0 1,0 0 15,-1 0 1,1 0 61,0 0-77,-37 0 31,37 0-32,0 0 1,-37 0 47,37 0-48,0 0 1,-1 0-1,1 0 1,0 0 0,-37 0-1,37 0-15,0-36 16,-1 36-16,-35 0 16,-1 0-1,37 0 32,0 0-31,-1 0 15,1 0-15,0 0-1,-1 0 1,1 0-1,0 0 1,0 0 31,-1 0-31,1 0-1,0 0 1,-37 0 78,37 0-79,-73 0-15,73 0 16,-37-37-16,1 37 15,-1 0-15,0 0 16,1 0-16,-1 0 16,37 0-16,0 0 15,-37 0-15,37 0 16,0 0 0,-1 0 140,1 0 16,-73 0-157,37 0-15,35 0 16,1 0-16,-37 0 16,-35 0-16,35 0 15,37 0-15,-1 0 16,1 0-16,0 0 78,0 0-78,-1 0 31,1 0 0,-37 0-31,37 0 16,0 0 0,0 0 62,-1-36-47,1 36-15,36-36-1,-36 36-15,-1 0 32,1 0 421,0 0-250,0 0-94,-37 0-93,0 0-16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7:57.526"/>
    </inkml:context>
    <inkml:brush xml:id="br0">
      <inkml:brushProperty name="width" value="0.33333" units="cm"/>
      <inkml:brushProperty name="height" value="0.66667" units="cm"/>
      <inkml:brushProperty name="color" value="#4A66AC"/>
      <inkml:brushProperty name="tip" value="rectangle"/>
      <inkml:brushProperty name="rasterOp" value="maskPen"/>
      <inkml:brushProperty name="fitToCurve" value="1"/>
    </inkml:brush>
  </inkml:definitions>
  <inkml:trace contextRef="#ctx0" brushRef="#br0">1 85 0,'37'0'312,"-1"0"-296,0 0 0,0 0-16,1 0 15,-1 0 1,0 0-16,-36-36 31,73 36-15,-37 0-16,0-36 15,1 36 126,72 0-141,-1 0 16,-35 0-16,-37 0 15,1 0-15,35 0 16,-36 0-16,1 0 15,-1 0 95,0 0-110,1 0 15,-1 0-15,-36 36 16,109 0 93,-37 0-109,37 1 16,0-37-16,-73 36 16,37 0-16,-1-36 15,1 0-15,-37 37 16,1-37-16,-1 0 16,0 0-16,0 36 15,73-36-15,-36 0 16,-1 0-16,1 0 15,-37 0-15,1 0 16,-1 0-16,0 0 94,37 0-94,-1 0 15,-35-36 1,35 36 93,1 0-93,-37-37-16,0 37 16,-36-36-1,37 36-15,-1 0 157,109 0-142,-36 0-15,0 0 16,-37 0-16,-35 0 15,-1 0-15,36 0 16,1 0-16,-37 0 16,37 0-16,-37 0 15,0 0 1,1 0-16,-1 0 16,0 0-1,1 0 48,35-36-63,37 36 15,-36 0-15,-37 0 16,0 0-16,37 0 16,-37 0-1,37 0-15,-1 0 16,-36-37-16,1 37 109,35-36-109,-35 36 16,35 0 109,1-36-125,-1 36 15,1 0-15,-37 0 16,37 0-16,-1 0 16,37-36-16,-36 36 15,-1 0 1,-35 0 0,-1 0 15,73 0 47,-37 0-78,1 0 16,-1 0-16,-35 0 15,35 0-15,1 0 16,-37 0-16,0 0 15,1 0-15,35 0 79,37 0-79,-36 0 15,-1 0-15,-35 0 16,35 0-16,1 0 15,-1 0-15,37 0 16,-73 0 0,1 0-16,-1 0 15,37 0-15,35 0 16,-71 0-16,35 0 16,-35 0-16,-1 0 15,36 0 1,-35 0-1,35 0-15,-35 0 16,-1 0-16,0 0 16,0 0-16,37 0 15,0 0-15,-1 0 16,-36 0-16,1 0 16,35 0-16,1 0 15,-37 0-15,0 0 16,1 0 78,-1 0-94,0 0 15,37 0-15,-37 0 16,0 0-1,37 0 1,-37 0-16,1 0 16,-1 0-16,0 0 250,73 0-235,0 0 1,-73 0-16,0 0 16,1 0-16,-1 0 296,0 0-296,1 0 16,35 0-16,-36 0 31,1 0-15,-1 0 0,0 0 77,1 0 267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8:05.143"/>
    </inkml:context>
    <inkml:brush xml:id="br0">
      <inkml:brushProperty name="width" value="0.33333" units="cm"/>
      <inkml:brushProperty name="height" value="0.66667" units="cm"/>
      <inkml:brushProperty name="color" value="#0E57C4"/>
      <inkml:brushProperty name="tip" value="rectangle"/>
      <inkml:brushProperty name="rasterOp" value="maskPen"/>
      <inkml:brushProperty name="fitToCurve" value="1"/>
    </inkml:brush>
  </inkml:definitions>
  <inkml:trace contextRef="#ctx0" brushRef="#br0">0 269 0,'0'-36'31,"36"36"16,0 0-15,1 0-17,-1-37 1,0 37-16,0 0 15,1 0-15,-1 0 16,37-36-16,35 0 16,-35 36-16,0 0 15,-1 0-15,37-37 16,0 37-16,0 0 16,0-36-1,-1 36-15,-35 0 16,0 0-16,35 0 15,-71-36-15,35 36 16,37 0 187,-36 0-203,-1 0 16,37 0-16,-36 0 15,36 0-15,-37 0 16,37 0-16,36 0 16,-72 0-16,36 0 15,-37 0 1,1 0-16,-37 0 16,37 0 77,35 0-77,38 36-16,-74-36 16,1 0-16,-37 36 15,73-36-15,0 0 16,-73 37-16,0-1 15,37-36-15,-37 0 16,0 36 0,1-36-16,-1 0 15,0 0-15,1 0 16,35 0-16,1 0 16,-1 0-16,1 0 15,-37 37-15,37-37 16,-37 36-1,0-36 17,1 0-1,35 0-31,1 0 16,36 0-16,-37 0 15,37 0-15,-36 0 16,-37 0-16,0 0 15,0 0-15,1 0 16,-1 0 0,0 0-1,37 0-15,-1 0 16,-35 0-16,-1 0 62,0 0-62,109 0 16,-36 0-16,-36 0 16,-37 0-16,0 0 15,1 0-15,35 0 16,-35 0 0,-1 0-1,0 0 63,0-36-78,73 36 16,0 0-16,73 0 16,-37 0-16,72 0 15,-71 0-15,35 0 16,0 0-16,-35 0 15,-1 36-15,-109-36 16,73 0-16,-73 0 16,-36 36-1,36-36 48,1 0-48,35 0-15,1 0 16,36 0 0,36 0-16,36 0 15,1 0-15,-37 0 16,-36 0-16,0 0 16,-37 0-16,1 36 15,-37-36 157,-36-36 94,0 0-266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8:16.871"/>
    </inkml:context>
    <inkml:brush xml:id="br0">
      <inkml:brushProperty name="width" value="0.33333" units="cm"/>
      <inkml:brushProperty name="height" value="0.66667" units="cm"/>
      <inkml:brushProperty name="color" value="#242852"/>
      <inkml:brushProperty name="tip" value="rectangle"/>
      <inkml:brushProperty name="rasterOp" value="maskPen"/>
      <inkml:brushProperty name="fitToCurve" value="1"/>
    </inkml:brush>
  </inkml:definitions>
  <inkml:trace contextRef="#ctx0" brushRef="#br0">0 109 0,'36'0'125,"0"0"-31,0 0-94,1 0 15,-1 0 1,0 0-16,1 0 16,-1 0-16,0 0 15,0 0-15,37 0 16,-37 0-16,1 0 16,71-37-16,-108 1 15,37 36-15,35 0 16,1 0 140,-1 0-78,-35 0-78,-1 0 16,0 0-1,1 0 1,-1 0 0,0 0 77,37 0-93,-37 0 16,0 36 0,37-36-16,-37 37 15,0-1 1,1-36-16,-1 0 16,0 0 109,1 36-110,35-36-15,-36 0 16,37 0-16,-37 0 15,1 0 17,-1 0 61,0 37-77,0-37 125,37 0-126,36 36-15,-73-36 16,0 0-16,1 0 16,35 0-16,-35 0 15,-1 0-15,36 0 16,-35 0-16,-1 0 125,0 0-110,1 0 32,-1-36-31,0 36-16,73 0 16,0 0-16,-73-37 15,37 37-15,-37-36 16,73 36-16,-73 0 15,0 0 1,1 0 0,-1 0-1,0 0 1,1 0 0,-1 0-1,0 0 1,37 0 93,36 0-109,-73 0 16,0 0-16,0 0 15,37 0-15,-37 0 16,37 0-16,-1 0 16,-35 0-16,-1 0 15,0 0-15,1 0 32,-1 0 14,73 0-30,0 0-16,-37 0 16,-36 0-16,37 0 15,-37 36-15,1-36 16,-1 0-16,36 0 78,74 37-62,-1-37-16,-73 0 15,1 0-15,-1 0 16,37 36-16,0 0 16,0-36-16,-36 0 15,-1 0-15,-36 0 16,1 0-16,-1 0 15,0 0 1,1 0 62,71 0-62,-35 0-16,0 0 15,-37 0 1,0 0-16,0 0 16,37 0 77,0 0-93,-1 0 16,-36 0-16,37 0 16,-37 0-16,1 0 15,-1 0-15,0 0 16,0 0-16,1 0 78,35 0-78,37 0 16,-36 0-16,-1 0 15,1 0-15,-1 0 16,37 0-16,-36 0 16,-37 0-16,0 0 15,1 0 126,35-36-141,1 36 15,-1 0-15,1 0 16,-37 0-16,1 0 16,-1 0-16,36 0 15,-72-36 79,73 36-78,-37 0-1,1-37 1,-37 1 0,36 36-16,0 0 15,0 0 16,1 0 1,-1 0-17,0-36 1,1 36-16,-1 0 16,0 0-16,0 0 15,-36-37 1,37 37-1,-1 0-15,0 0 16,1 0 0,-37-36-16,36 36 156,73 0-140,36 0-16,-73 0 15,1 0-15,0 36 16,-1-36-16,1 0 15,-37 0-15,0 37 16,1-37-16,-37 36 16,0-72 109,0-1-94,0 1-15,0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8:19.119"/>
    </inkml:context>
    <inkml:brush xml:id="br0">
      <inkml:brushProperty name="width" value="0.33333" units="cm"/>
      <inkml:brushProperty name="height" value="0.66667" units="cm"/>
      <inkml:brushProperty name="color" value="#242852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0,'36'0'47,"1"0"46,-1 0-30,0 0-47,0 0-16,1 0 15,-1 0-15,0 0 16,1 0-1,-1 0 1,0 0 0,0 0-1,1 0 17,-1 0-17,0 0-15,1 0 16,35 0-1,-36 0 1,37 0-16,-37 0 16,1 0-1,-1 0 63,73 0-62,0 0-16,-73 0 16,36 0-16,1 0 15,-37 0 1,1 0-16,-1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8:20.767"/>
    </inkml:context>
    <inkml:brush xml:id="br0">
      <inkml:brushProperty name="width" value="0.33333" units="cm"/>
      <inkml:brushProperty name="height" value="0.66667" units="cm"/>
      <inkml:brushProperty name="color" value="#242852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9:01.647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 56 0,'37'0'359,"-1"0"-140,0 0-126,1 0-93,-1-36 16,0 36 0,0 0-1,37 0-15,-37 0 16,1 0-16,-1 0 16,0 0-1,0 0 16,1 0-31,-1 0 16,37 0 0,-37 0 31,-36 36-32,36-36-15,37 0 31,-37 0-15,0 0 0,1 0 77,-1 0 17,0 0 15,0 0-125,1 0 15,-37-36 157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9:02.712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327 80 0,'-37'-36'297,"1"36"-282,0 0 32,0-37-16,-1 37-31,1 0 32,0 0 108,-1 37-93,1-37 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0-19T12:29:13.568"/>
    </inkml:context>
    <inkml:brush xml:id="br0">
      <inkml:brushProperty name="width" value="0.33333" units="cm"/>
      <inkml:brushProperty name="height" value="0.66667" units="cm"/>
      <inkml:brushProperty name="color" value="#F2F2F2"/>
      <inkml:brushProperty name="tip" value="rectangle"/>
      <inkml:brushProperty name="rasterOp" value="maskPen"/>
      <inkml:brushProperty name="fitToCurve" value="1"/>
    </inkml:brush>
  </inkml:definitions>
  <inkml:trace contextRef="#ctx0" brushRef="#br0">0 145 0,'0'-36'63,"36"36"-1,0 0-15,1 0-31,-1 0-1,0 0 17,37 0-1,-37 0-16,0 0 17,1 0-17,-1 0 1,0 0 0,1 0 15,-1 0-16,0 0-15,37 0 16,-37 0-16,0 0 16,37 0-16,-1 0 15,1 0-15,-37 0 16,37 0-16,-37 0 16,37 0-1,-37 0-15,0 0 16,1 0-1,-1 0 1,0 0 15,0 0-15,1 0 46,-1 0-46,37-36 0,-37 36-1,-36-36 17,36 36-17,0 0 1,1 0-16,-1-37 15,0 37 1,1 0 0,-1 0 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2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7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1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5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7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7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EBD4-983F-4A50-999C-3162FC41FDE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D7AF2-BEAB-4744-8DDC-32A8A139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32.emf"/><Relationship Id="rId4" Type="http://schemas.openxmlformats.org/officeDocument/2006/relationships/customXml" Target="../ink/ink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image" Target="../media/image35.emf"/><Relationship Id="rId4" Type="http://schemas.openxmlformats.org/officeDocument/2006/relationships/customXml" Target="../ink/ink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4.emf"/><Relationship Id="rId3" Type="http://schemas.openxmlformats.org/officeDocument/2006/relationships/image" Target="../media/image2.jpeg"/><Relationship Id="rId7" Type="http://schemas.openxmlformats.org/officeDocument/2006/relationships/image" Target="../media/image11.emf"/><Relationship Id="rId12" Type="http://schemas.openxmlformats.org/officeDocument/2006/relationships/customXml" Target="../ink/ink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2.xml"/><Relationship Id="rId18" Type="http://schemas.openxmlformats.org/officeDocument/2006/relationships/image" Target="../media/image22.emf"/><Relationship Id="rId3" Type="http://schemas.openxmlformats.org/officeDocument/2006/relationships/image" Target="../media/image2.jpeg"/><Relationship Id="rId7" Type="http://schemas.openxmlformats.org/officeDocument/2006/relationships/image" Target="../media/image17.emf"/><Relationship Id="rId12" Type="http://schemas.openxmlformats.org/officeDocument/2006/relationships/customXml" Target="../ink/ink11.xml"/><Relationship Id="rId17" Type="http://schemas.openxmlformats.org/officeDocument/2006/relationships/customXml" Target="../ink/ink14.xml"/><Relationship Id="rId2" Type="http://schemas.openxmlformats.org/officeDocument/2006/relationships/image" Target="../media/image9.jpg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customXml" Target="../ink/ink13.xml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8.emf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-106710"/>
            <a:ext cx="6934200" cy="31547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B prst="relaxedInset"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99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1818-24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86038"/>
            <a:ext cx="5029200" cy="3536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093" y="0"/>
            <a:ext cx="1669366" cy="143490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611709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634" y="0"/>
            <a:ext cx="1669366" cy="143490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083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634" y="0"/>
            <a:ext cx="1669366" cy="143490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7255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770" y="0"/>
            <a:ext cx="1433230" cy="108421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905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634" y="0"/>
            <a:ext cx="1669366" cy="1434905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752063" y="6707263"/>
              <a:ext cx="3200760" cy="46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68183" y="6623383"/>
                <a:ext cx="336852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65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983" y="0"/>
            <a:ext cx="1276476" cy="1110343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8739103" y="6685663"/>
              <a:ext cx="496800" cy="29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5223" y="6601783"/>
                <a:ext cx="6645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8947903" y="6701143"/>
              <a:ext cx="3031200" cy="66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64023" y="6617263"/>
                <a:ext cx="3198960" cy="2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7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093" y="0"/>
            <a:ext cx="1669366" cy="1332411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647663" y="6674143"/>
              <a:ext cx="366120" cy="14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63783" y="6590263"/>
                <a:ext cx="533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8699863" y="6643543"/>
              <a:ext cx="3292200" cy="139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15983" y="6559663"/>
                <a:ext cx="3459960" cy="3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4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Kishore ID\butterfli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441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5163" y="1066801"/>
            <a:ext cx="7301345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33" y="22831"/>
            <a:ext cx="224996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9951" y="0"/>
            <a:ext cx="1669366" cy="143490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248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>
            <a:extLst>
              <a:ext uri="{FF2B5EF4-FFF2-40B4-BE49-F238E27FC236}">
                <a16:creationId xmlns:a16="http://schemas.microsoft.com/office/drawing/2014/main" id="{CDCACEB0-AD3E-4D30-AD33-C5C1E97078F2}"/>
              </a:ext>
            </a:extLst>
          </p:cNvPr>
          <p:cNvSpPr txBox="1"/>
          <p:nvPr/>
        </p:nvSpPr>
        <p:spPr>
          <a:xfrm>
            <a:off x="1005840" y="3454348"/>
            <a:ext cx="4601787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2000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মোজাফফর হোসেন</a:t>
            </a:r>
          </a:p>
          <a:p>
            <a:pPr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           বিএসসি (অনার্স),এম এস সি (পদার্থ)</a:t>
            </a:r>
          </a:p>
          <a:p>
            <a:pPr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                  বি  এড (প্রথম শ্রেনী)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 শিবগঞ্জ পাইলট বালিকা উচ্চ বিদ্যালয়, শিবগঞ্জ,বগুরা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Email:mozaffar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192663@gmail.com</a:t>
            </a:r>
          </a:p>
          <a:p>
            <a:pPr>
              <a:defRPr/>
            </a:pPr>
            <a:r>
              <a:rPr lang="b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মোবাইলঃ০১৭৩৮১৯২৬৬৩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820" y="1108902"/>
            <a:ext cx="2347599" cy="20343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Vertical Scroll 5"/>
          <p:cNvSpPr/>
          <p:nvPr/>
        </p:nvSpPr>
        <p:spPr>
          <a:xfrm>
            <a:off x="6263640" y="3279069"/>
            <a:ext cx="3773052" cy="2422048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bn-IN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 ধাতু ওঅধাতু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20590" y="695233"/>
            <a:ext cx="2568581" cy="913810"/>
          </a:xfrm>
          <a:prstGeom prst="ellipse">
            <a:avLst/>
          </a:prstGeo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250" b="1" spc="2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250" b="1" spc="2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9573" y="2909455"/>
            <a:ext cx="94007" cy="279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762" y="1223201"/>
            <a:ext cx="2067126" cy="180574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105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634" y="0"/>
            <a:ext cx="1669366" cy="1434905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8621023" y="6583063"/>
              <a:ext cx="3436200" cy="78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61263" y="6462823"/>
                <a:ext cx="3556080" cy="3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6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634" y="0"/>
            <a:ext cx="1669366" cy="1434905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8621023" y="6618343"/>
              <a:ext cx="3306240" cy="111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61263" y="6498103"/>
                <a:ext cx="34257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8595463" y="6591394"/>
              <a:ext cx="3305160" cy="137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5343" y="6471514"/>
                <a:ext cx="34254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8543263" y="6596794"/>
              <a:ext cx="3384000" cy="118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83143" y="6476914"/>
                <a:ext cx="3503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8699863" y="6609754"/>
              <a:ext cx="49680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9743" y="6489874"/>
                <a:ext cx="617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11756623" y="6727474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696503" y="6607234"/>
                <a:ext cx="120600" cy="2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0937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634" y="0"/>
            <a:ext cx="1669366" cy="1434905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313303" y="6680983"/>
              <a:ext cx="380160" cy="22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3543" y="6561103"/>
                <a:ext cx="4996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9575023" y="6711634"/>
              <a:ext cx="118440" cy="29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4903" y="6591754"/>
                <a:ext cx="2383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9287743" y="6661954"/>
              <a:ext cx="640440" cy="52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27623" y="6542074"/>
                <a:ext cx="7606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9940783" y="6648994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80663" y="6529114"/>
                <a:ext cx="1206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9940783" y="6648994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80663" y="6529114"/>
                <a:ext cx="1206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9313663" y="6681034"/>
              <a:ext cx="2691360" cy="75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29783" y="6597154"/>
                <a:ext cx="28591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/>
              <p14:cNvContentPartPr/>
              <p14:nvPr/>
            </p14:nvContentPartPr>
            <p14:xfrm>
              <a:off x="9509863" y="6714154"/>
              <a:ext cx="352800" cy="27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25983" y="6630274"/>
                <a:ext cx="520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/>
              <p14:cNvContentPartPr/>
              <p14:nvPr/>
            </p14:nvContentPartPr>
            <p14:xfrm>
              <a:off x="10110703" y="6646114"/>
              <a:ext cx="1123560" cy="146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26823" y="6562234"/>
                <a:ext cx="1291320" cy="3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974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634" y="0"/>
            <a:ext cx="1669366" cy="143490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8599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857" y="1"/>
            <a:ext cx="1302602" cy="107115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613224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093" y="1"/>
            <a:ext cx="1669366" cy="125403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805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63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User</cp:lastModifiedBy>
  <cp:revision>16</cp:revision>
  <dcterms:created xsi:type="dcterms:W3CDTF">2020-08-13T13:07:15Z</dcterms:created>
  <dcterms:modified xsi:type="dcterms:W3CDTF">2020-10-19T12:39:46Z</dcterms:modified>
</cp:coreProperties>
</file>