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3" r:id="rId2"/>
    <p:sldId id="334" r:id="rId3"/>
    <p:sldId id="338" r:id="rId4"/>
    <p:sldId id="327" r:id="rId5"/>
    <p:sldId id="317" r:id="rId6"/>
    <p:sldId id="336" r:id="rId7"/>
    <p:sldId id="311" r:id="rId8"/>
    <p:sldId id="341" r:id="rId9"/>
    <p:sldId id="266" r:id="rId10"/>
    <p:sldId id="328" r:id="rId11"/>
    <p:sldId id="300" r:id="rId12"/>
    <p:sldId id="329" r:id="rId13"/>
    <p:sldId id="296" r:id="rId14"/>
    <p:sldId id="330" r:id="rId15"/>
    <p:sldId id="267" r:id="rId16"/>
    <p:sldId id="342" r:id="rId17"/>
    <p:sldId id="321" r:id="rId18"/>
    <p:sldId id="335" r:id="rId19"/>
    <p:sldId id="333" r:id="rId20"/>
    <p:sldId id="269" r:id="rId21"/>
    <p:sldId id="324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87567" autoAdjust="0"/>
  </p:normalViewPr>
  <p:slideViewPr>
    <p:cSldViewPr>
      <p:cViewPr>
        <p:scale>
          <a:sx n="71" d="100"/>
          <a:sy n="71" d="100"/>
        </p:scale>
        <p:origin x="-1002" y="4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বোতাম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</a:t>
            </a:r>
            <a:r>
              <a:rPr lang="en-US" dirty="0" err="1" smtClean="0"/>
              <a:t>দেশ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0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ইচ্ছামত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আলটাসোনাগ্রাফি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ল্যাপটপ,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200" spc="50" baseline="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ডিকশারী</a:t>
            </a:r>
            <a:r>
              <a:rPr lang="en-US" baseline="0" dirty="0" smtClean="0"/>
              <a:t>। 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প্রয়োজনবোধে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কী-বোর্ড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ফোন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এখানে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3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নতুন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রেডিও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টেপরেকর্ডার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টিভির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এসেছে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হলো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25624" r="34540" b="26914"/>
          <a:stretch/>
        </p:blipFill>
        <p:spPr>
          <a:xfrm rot="5400000" flipH="1">
            <a:off x="4564536" y="1059336"/>
            <a:ext cx="6400800" cy="473932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26395" r="35136" b="27094"/>
          <a:stretch/>
        </p:blipFill>
        <p:spPr>
          <a:xfrm rot="5400000" flipH="1">
            <a:off x="-219929" y="1058129"/>
            <a:ext cx="6400801" cy="474174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1752600"/>
            <a:ext cx="1021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>
                <a:solidFill>
                  <a:schemeClr val="tx1"/>
                </a:solidFill>
              </a:ln>
              <a:pattFill prst="dotDmnd">
                <a:fgClr>
                  <a:schemeClr val="bg1"/>
                </a:fgClr>
                <a:bgClr>
                  <a:srgbClr val="7030A0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371600" y="980015"/>
            <a:ext cx="4043214" cy="3492261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30" y="1113294"/>
            <a:ext cx="359755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90608" y="1557954"/>
            <a:ext cx="3371389" cy="17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2156" y="94237"/>
            <a:ext cx="326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747486"/>
            <a:ext cx="10787742" cy="0"/>
          </a:xfrm>
          <a:prstGeom prst="line">
            <a:avLst/>
          </a:prstGeom>
          <a:ln w="12700" cmpd="tri">
            <a:solidFill>
              <a:schemeClr val="accent6">
                <a:lumMod val="7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9141" y="3024325"/>
            <a:ext cx="3657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8962" y="1676400"/>
            <a:ext cx="337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banglay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8" y="1222059"/>
            <a:ext cx="506730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3995"/>
            <a:ext cx="434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5684" y="5638800"/>
            <a:ext cx="1030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1828800"/>
            <a:ext cx="4264506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1" y="4191000"/>
            <a:ext cx="127381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619502" y="4191000"/>
            <a:ext cx="923514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4572001"/>
            <a:ext cx="3581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14537" y="3673642"/>
            <a:ext cx="3148262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56801"/>
              </p:ext>
            </p:extLst>
          </p:nvPr>
        </p:nvGraphicFramePr>
        <p:xfrm>
          <a:off x="4347030" y="2734475"/>
          <a:ext cx="1850573" cy="165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7030" y="2734475"/>
                        <a:ext cx="1850573" cy="165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9444" y="914400"/>
            <a:ext cx="58811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01178" y="1524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05961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2" y="1654337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87418"/>
              </p:ext>
            </p:extLst>
          </p:nvPr>
        </p:nvGraphicFramePr>
        <p:xfrm>
          <a:off x="4343400" y="2790096"/>
          <a:ext cx="2348415" cy="19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790096"/>
                        <a:ext cx="2348415" cy="19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3245" y="1066800"/>
            <a:ext cx="588115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851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038600"/>
            <a:ext cx="9816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0559"/>
          <a:stretch/>
        </p:blipFill>
        <p:spPr>
          <a:xfrm>
            <a:off x="838200" y="1278684"/>
            <a:ext cx="288990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1253284"/>
            <a:ext cx="3002489" cy="2607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8550" b="8916"/>
          <a:stretch/>
        </p:blipFill>
        <p:spPr>
          <a:xfrm>
            <a:off x="3962400" y="1278684"/>
            <a:ext cx="3081383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3418"/>
            <a:ext cx="2889904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63418"/>
            <a:ext cx="3081383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060626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7" y="4063418"/>
            <a:ext cx="3041936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4904" y="5754469"/>
            <a:ext cx="316289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4904" y="49162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3334" y="1702980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869" y="1001682"/>
            <a:ext cx="82344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840" y="1703818"/>
            <a:ext cx="36028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87869" y="2357784"/>
            <a:ext cx="360259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334" y="2357784"/>
            <a:ext cx="3429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665069" y="195585"/>
            <a:ext cx="2430931" cy="55916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852408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61047"/>
            <a:ext cx="3203634" cy="64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03169" y="5114727"/>
            <a:ext cx="36025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7840" y="3134183"/>
            <a:ext cx="823449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168" y="5827866"/>
            <a:ext cx="358969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9640" y="5781370"/>
            <a:ext cx="340799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8632" y="5114727"/>
            <a:ext cx="34289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7870" y="3809242"/>
            <a:ext cx="236706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6540" y="3800428"/>
            <a:ext cx="201666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2534" y="3793744"/>
            <a:ext cx="22098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7870" y="4435098"/>
            <a:ext cx="823446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13581" y="152003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7" y="1972875"/>
            <a:ext cx="4258277" cy="3801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305580"/>
            <a:ext cx="269176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4726" y="1305580"/>
            <a:ext cx="135646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1442" y="1305580"/>
            <a:ext cx="29658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রিকগনিশন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1736" y="1305580"/>
            <a:ext cx="218200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3"/>
          <a:stretch/>
        </p:blipFill>
        <p:spPr>
          <a:xfrm>
            <a:off x="2257032" y="2311063"/>
            <a:ext cx="5667768" cy="31709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938516" y="4343400"/>
            <a:ext cx="76200" cy="12903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53555" y="3747786"/>
            <a:ext cx="572502" cy="5532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48591" y="5671839"/>
            <a:ext cx="374493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60431"/>
            <a:ext cx="4301292" cy="3225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133" y="5486400"/>
            <a:ext cx="1069074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আইকোনের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বামদিকের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11063"/>
            <a:ext cx="4510371" cy="31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24199"/>
            <a:ext cx="4557251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বাতাইছড়ি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বাতাইছড়ি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কমিল্লা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136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08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45মিনিট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5" y="1276662"/>
            <a:ext cx="3657600" cy="21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8991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n 3"/>
          <p:cNvSpPr/>
          <p:nvPr/>
        </p:nvSpPr>
        <p:spPr>
          <a:xfrm>
            <a:off x="2590800" y="762000"/>
            <a:ext cx="5486399" cy="1027914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3516" y="3810000"/>
            <a:ext cx="9231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2" y="228600"/>
            <a:ext cx="100584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685800" y="1905000"/>
            <a:ext cx="9448800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981200" y="1295400"/>
            <a:ext cx="303772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0672"/>
          <a:stretch/>
        </p:blipFill>
        <p:spPr>
          <a:xfrm>
            <a:off x="6819254" y="1295400"/>
            <a:ext cx="237124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4664" r="19778"/>
          <a:stretch/>
        </p:blipFill>
        <p:spPr>
          <a:xfrm>
            <a:off x="7086601" y="4114800"/>
            <a:ext cx="1904999" cy="172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2667000" y="4038600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47244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চালাতে রিমোট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867400"/>
            <a:ext cx="3733800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খুলতে চাবি লাগে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0868" y="381000"/>
            <a:ext cx="6705599" cy="705234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9817668" cy="745550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57" y="304800"/>
            <a:ext cx="364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371600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54411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448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3101" r="7370" b="6500"/>
          <a:stretch/>
        </p:blipFill>
        <p:spPr>
          <a:xfrm>
            <a:off x="533400" y="685800"/>
            <a:ext cx="3068665" cy="227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2895866" cy="22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85800"/>
            <a:ext cx="3048000" cy="227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5449" y="304800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টেপরেকর্ডার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2891" y="3048000"/>
            <a:ext cx="1674568" cy="47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7970" y="61686"/>
            <a:ext cx="296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n>
                <a:solidFill>
                  <a:schemeClr val="tx1"/>
                </a:solidFill>
                <a:prstDash val="sysDot"/>
              </a:ln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7" y="3657600"/>
            <a:ext cx="2977134" cy="247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r="3197"/>
          <a:stretch/>
        </p:blipFill>
        <p:spPr>
          <a:xfrm>
            <a:off x="4038600" y="3777240"/>
            <a:ext cx="3048001" cy="2231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7407" r="10681" b="6455"/>
          <a:stretch/>
        </p:blipFill>
        <p:spPr>
          <a:xfrm>
            <a:off x="7848600" y="3777240"/>
            <a:ext cx="2514600" cy="227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0" y="6001345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1016" y="5989978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রেকর্ডার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8616" y="6029980"/>
            <a:ext cx="1674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218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  <a:prstDash val="sysDot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7" y="1693718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3718"/>
            <a:ext cx="41148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5056" y="5133207"/>
            <a:ext cx="95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271986" y="927339"/>
            <a:ext cx="4043214" cy="3492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281" y="1262512"/>
            <a:ext cx="2977010" cy="20037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4793" y="1099781"/>
            <a:ext cx="3657600" cy="22982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4639392" y="438962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37032" y="5900277"/>
            <a:ext cx="76704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8192" y="5976477"/>
            <a:ext cx="64770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427" y="5918805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744" y="201594"/>
            <a:ext cx="3263260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589" y="3330714"/>
            <a:ext cx="6040582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660</Words>
  <Application>Microsoft Office PowerPoint</Application>
  <PresentationFormat>Custom</PresentationFormat>
  <Paragraphs>126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sharif</cp:lastModifiedBy>
  <cp:revision>396</cp:revision>
  <dcterms:created xsi:type="dcterms:W3CDTF">2014-12-07T02:50:48Z</dcterms:created>
  <dcterms:modified xsi:type="dcterms:W3CDTF">2019-11-24T04:38:20Z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12698190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