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4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7B62C-771B-4D79-950A-AF86E4F71DB5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2C474-8079-48A1-8655-401189224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8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শিক্ষার্থীদের ছবিটি</a:t>
            </a:r>
            <a:r>
              <a:rPr lang="bn-BD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দেখিয়ে চিন্তা করে ছবিটিতে কোন বিষয়টি প্রতিফলিত হয়ছে তা মন্তব্য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AFCBE-79C4-495F-9EE9-9ABFDDC87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জোড়ায়</a:t>
            </a:r>
            <a:r>
              <a:rPr lang="bn-BD" baseline="0" dirty="0" smtClean="0"/>
              <a:t> কাজটি করিয়ে ২/৩ টি জোড়ার কাজ উপস্থাপন করানো যেতে পারে- অন্যদের মিলে যাওয়া পয়েন্টগুলো টিক চিহ্ন দিতে বলা যেতে পারে- এর পর কারো আলাদা পয়েন্ট থাকলে তা উপস্থাপন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8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ame 39"/>
          <p:cNvSpPr/>
          <p:nvPr userDrawn="1"/>
        </p:nvSpPr>
        <p:spPr>
          <a:xfrm>
            <a:off x="152400" y="152400"/>
            <a:ext cx="8839200" cy="6553200"/>
          </a:xfrm>
          <a:prstGeom prst="frame">
            <a:avLst>
              <a:gd name="adj1" fmla="val 266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 userDrawn="1"/>
        </p:nvSpPr>
        <p:spPr>
          <a:xfrm>
            <a:off x="0" y="0"/>
            <a:ext cx="9155752" cy="6858000"/>
          </a:xfrm>
          <a:prstGeom prst="frame">
            <a:avLst>
              <a:gd name="adj1" fmla="val 266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31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&#2439;-&#2478;&#2503;&#2439;&#2482;&#2435;islamfayzul130587@gmail.com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1" y="410308"/>
            <a:ext cx="5867400" cy="160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bn-BD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678" y="2341025"/>
            <a:ext cx="3738563" cy="373856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13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495" y="2209800"/>
            <a:ext cx="5906385" cy="3733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9144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এসো মাতৃ মৃত্যুর  একটি  জরিপ  দেখি...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172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126" y="1676400"/>
            <a:ext cx="6085489" cy="36639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90343" y="762000"/>
            <a:ext cx="35390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শিশু মৃত্যুর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কারণ 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522258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চিকিৎসার অভাব, বিভিন্ন টিকার অভাব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8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617" y="1066800"/>
            <a:ext cx="6428988" cy="38220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0617" y="5410200"/>
            <a:ext cx="669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যত্নের অভাব,পুষ্টির অভাব ইত্যাদি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2299" y="778412"/>
            <a:ext cx="3581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739558"/>
            <a:ext cx="4190999" cy="26684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799" y="4419600"/>
            <a:ext cx="7238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তোমার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এলাকায়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মাতৃ মৃত্যুর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কারণ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চিহ্নিত কর।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18645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676400" y="745165"/>
            <a:ext cx="6172200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বাংলাদেশে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১৯৮০ সালে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মাতৃ মৃত্যুর সংখ্যা কত ছিল?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১৯৯০ সালে এদেশে শিশু মৃত্যুর হার প্রতি হাজারে কত ছিল?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49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৬৫০ জন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উত্তরঃ ১৪৯ জন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8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455594"/>
            <a:ext cx="7275177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5181600"/>
            <a:ext cx="7625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1600200"/>
            <a:ext cx="2900363" cy="2900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947" y="4750713"/>
            <a:ext cx="74275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তোমার এলাকায় শিশু মৃত্যুর কারণ চিহ্নিত করে একটি তালিকা লিপিবদ্ধ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143000"/>
            <a:ext cx="7162800" cy="39624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96" y="4343400"/>
            <a:ext cx="2243504" cy="197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6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368084"/>
            <a:ext cx="2008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"/>
          <a:stretch/>
        </p:blipFill>
        <p:spPr>
          <a:xfrm>
            <a:off x="5180748" y="2250458"/>
            <a:ext cx="3512356" cy="3775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5250644" y="5160498"/>
            <a:ext cx="337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 :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পাঠ: </a:t>
            </a:r>
            <a:r>
              <a:rPr lang="bn-IN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সময়: ৫০ মিনিট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5" y="347451"/>
            <a:ext cx="2015783" cy="18307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30458" y="2209800"/>
            <a:ext cx="3998742" cy="38164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ফয়জুল ইসলাম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সহাকারী শিক্ষক (</a:t>
            </a:r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ধাইর পাড়া উচ্চ বিদ্যালয়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ধোবাউড়া,ময়মনসিংহ।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নং-০১৯১৪-৩৮৯০২৩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ই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-</a:t>
            </a:r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মেইলঃ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islamfayzul130587@gmail.com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1766" y="484833"/>
            <a:ext cx="617923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i="1" dirty="0" smtClean="0">
                <a:latin typeface="NikoshBAN" pitchFamily="2" charset="0"/>
                <a:cs typeface="NikoshBAN" pitchFamily="2" charset="0"/>
              </a:rPr>
              <a:t>এসো কয়েকটি ছবি দেখি...</a:t>
            </a:r>
            <a:r>
              <a:rPr lang="bn-IN" sz="4800" b="1" i="1" dirty="0" smtClean="0"/>
              <a:t> </a:t>
            </a:r>
            <a:endParaRPr lang="en-US" sz="48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66" y="1905000"/>
            <a:ext cx="664440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5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6646333" cy="443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52" y="1170809"/>
            <a:ext cx="7142756" cy="46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1600"/>
            <a:ext cx="678089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86769">
            <a:off x="1087305" y="1007134"/>
            <a:ext cx="324874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19289768">
            <a:off x="1802099" y="2476646"/>
            <a:ext cx="707889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বাংলাদেশে মা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ও শিশু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মৃত্যুর পরিস্থিতি   </a:t>
            </a:r>
            <a:endParaRPr lang="en-US" sz="6000" dirty="0"/>
          </a:p>
        </p:txBody>
      </p:sp>
      <p:sp>
        <p:nvSpPr>
          <p:cNvPr id="4" name="Down Arrow 3"/>
          <p:cNvSpPr/>
          <p:nvPr/>
        </p:nvSpPr>
        <p:spPr>
          <a:xfrm rot="18491081">
            <a:off x="3226299" y="2078145"/>
            <a:ext cx="1153401" cy="1401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16094" y="381000"/>
            <a:ext cx="3360906" cy="990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2133600" y="1606220"/>
            <a:ext cx="5730562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8669" y="2667000"/>
            <a:ext cx="7285731" cy="33528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bn-IN" sz="4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bn-IN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মাতৃ মৃত্যুর কারণ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ব্যাখ্যা করতে পারবে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endParaRPr lang="en-US" sz="4400" b="0" kern="1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b="0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শিশু মৃত্যুর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প্রভাব বিশ্লেষণ  করতে পারবে।</a:t>
            </a:r>
          </a:p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bn-IN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4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599" y="4876800"/>
            <a:ext cx="8001000" cy="1569660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 ভাবে বলা যায় সন্তান প্রসবের পূর্বে,প্রসবকালীন এবং প্রসব পরবর্তী  সময়ে শারীরিক কিংবা অন্যান্য  কারণে মায়েরা মৃত্যু বরন করলে তাকে মাতৃ মৃত্যু বলে।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6221285" cy="32711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381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মাতৃ মৃত্যু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344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231</Words>
  <Application>Microsoft Office PowerPoint</Application>
  <PresentationFormat>On-screen Show (4:3)</PresentationFormat>
  <Paragraphs>45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Fayzul</cp:lastModifiedBy>
  <cp:revision>31</cp:revision>
  <dcterms:created xsi:type="dcterms:W3CDTF">2006-08-16T00:00:00Z</dcterms:created>
  <dcterms:modified xsi:type="dcterms:W3CDTF">2020-10-22T05:32:33Z</dcterms:modified>
</cp:coreProperties>
</file>