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9" r:id="rId8"/>
    <p:sldId id="270" r:id="rId9"/>
    <p:sldId id="262" r:id="rId10"/>
    <p:sldId id="264" r:id="rId11"/>
    <p:sldId id="265" r:id="rId12"/>
    <p:sldId id="271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1315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D32A6D-A91B-48C7-8382-8A0F3AB618D9}" type="doc">
      <dgm:prSet loTypeId="urn:microsoft.com/office/officeart/2005/8/layout/radial1" loCatId="cycle" qsTypeId="urn:microsoft.com/office/officeart/2005/8/quickstyle/3d7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9D0133C-577D-4F87-9B80-5CDF1B11E9CD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বাংলা মাসের নাম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099AC71-E85F-42A4-BBD1-2CF9E1EF7AA7}" type="parTrans" cxnId="{F5EA923D-3A4B-4613-BAF9-E10F33B85994}">
      <dgm:prSet/>
      <dgm:spPr/>
      <dgm:t>
        <a:bodyPr/>
        <a:lstStyle/>
        <a:p>
          <a:endParaRPr lang="en-US"/>
        </a:p>
      </dgm:t>
    </dgm:pt>
    <dgm:pt modelId="{FDF49F89-7FDA-4179-8E4F-646406ADA235}" type="sibTrans" cxnId="{F5EA923D-3A4B-4613-BAF9-E10F33B85994}">
      <dgm:prSet/>
      <dgm:spPr/>
      <dgm:t>
        <a:bodyPr/>
        <a:lstStyle/>
        <a:p>
          <a:endParaRPr lang="en-US"/>
        </a:p>
      </dgm:t>
    </dgm:pt>
    <dgm:pt modelId="{E61F72AE-0F4F-48D5-9BB8-7DF1F60F9808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বৈশাখ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F8ED93F-1153-4041-8933-8FE95A875057}" type="parTrans" cxnId="{EF22CF35-CF47-4E56-94AA-61698CD24392}">
      <dgm:prSet/>
      <dgm:spPr/>
      <dgm:t>
        <a:bodyPr/>
        <a:lstStyle/>
        <a:p>
          <a:endParaRPr lang="en-US"/>
        </a:p>
      </dgm:t>
    </dgm:pt>
    <dgm:pt modelId="{043B094F-C3FC-4652-9B92-C7ED046DABB0}" type="sibTrans" cxnId="{EF22CF35-CF47-4E56-94AA-61698CD24392}">
      <dgm:prSet/>
      <dgm:spPr/>
      <dgm:t>
        <a:bodyPr/>
        <a:lstStyle/>
        <a:p>
          <a:endParaRPr lang="en-US"/>
        </a:p>
      </dgm:t>
    </dgm:pt>
    <dgm:pt modelId="{5B5EEAA5-A41D-45DF-90E9-0B9C7E297A24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জ্যৈষ্ঠ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41AE218-E814-43B1-B2F5-A0A8D57B60E6}" type="parTrans" cxnId="{8658FABC-6C45-47E6-810E-3FC7BF82EE3D}">
      <dgm:prSet/>
      <dgm:spPr/>
      <dgm:t>
        <a:bodyPr/>
        <a:lstStyle/>
        <a:p>
          <a:endParaRPr lang="en-US"/>
        </a:p>
      </dgm:t>
    </dgm:pt>
    <dgm:pt modelId="{ED353040-8B6E-4066-BC18-F18075F74E9C}" type="sibTrans" cxnId="{8658FABC-6C45-47E6-810E-3FC7BF82EE3D}">
      <dgm:prSet/>
      <dgm:spPr/>
      <dgm:t>
        <a:bodyPr/>
        <a:lstStyle/>
        <a:p>
          <a:endParaRPr lang="en-US"/>
        </a:p>
      </dgm:t>
    </dgm:pt>
    <dgm:pt modelId="{2A291EB1-2E30-4ACA-AEF6-597E1FE07F2B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আষাঢ়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4493B14-12B4-48C6-AAF3-79C80B3CBE8D}" type="parTrans" cxnId="{4CBE054F-5AD7-47C9-B345-9CAB26C7BA06}">
      <dgm:prSet/>
      <dgm:spPr/>
      <dgm:t>
        <a:bodyPr/>
        <a:lstStyle/>
        <a:p>
          <a:endParaRPr lang="en-US"/>
        </a:p>
      </dgm:t>
    </dgm:pt>
    <dgm:pt modelId="{1AC27038-E94B-4022-92C1-150094EC79FA}" type="sibTrans" cxnId="{4CBE054F-5AD7-47C9-B345-9CAB26C7BA06}">
      <dgm:prSet/>
      <dgm:spPr/>
      <dgm:t>
        <a:bodyPr/>
        <a:lstStyle/>
        <a:p>
          <a:endParaRPr lang="en-US"/>
        </a:p>
      </dgm:t>
    </dgm:pt>
    <dgm:pt modelId="{DD9D145C-E5F1-422E-B32C-05456A0DFD2E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শ্রাবণ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5656772-867A-40AA-B8EC-2826F3777BF7}" type="parTrans" cxnId="{492267AE-947E-495A-91D1-F068F7AEC91F}">
      <dgm:prSet/>
      <dgm:spPr/>
      <dgm:t>
        <a:bodyPr/>
        <a:lstStyle/>
        <a:p>
          <a:endParaRPr lang="en-US"/>
        </a:p>
      </dgm:t>
    </dgm:pt>
    <dgm:pt modelId="{C83D1D0E-77E8-47BD-8FAA-65B6E2008E49}" type="sibTrans" cxnId="{492267AE-947E-495A-91D1-F068F7AEC91F}">
      <dgm:prSet/>
      <dgm:spPr/>
      <dgm:t>
        <a:bodyPr/>
        <a:lstStyle/>
        <a:p>
          <a:endParaRPr lang="en-US"/>
        </a:p>
      </dgm:t>
    </dgm:pt>
    <dgm:pt modelId="{952D58F4-E2E4-4EDA-BD3E-182F9441AF2E}">
      <dgm:prSet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ভাদ্র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9972B50-AD4F-4348-929F-9BCB595C276C}" type="parTrans" cxnId="{74E7F749-0A6B-4B77-AAA8-25FB2E3D6306}">
      <dgm:prSet/>
      <dgm:spPr/>
      <dgm:t>
        <a:bodyPr/>
        <a:lstStyle/>
        <a:p>
          <a:endParaRPr lang="en-US"/>
        </a:p>
      </dgm:t>
    </dgm:pt>
    <dgm:pt modelId="{43EE4EF9-E1E7-44E2-AD72-BDC28A342665}" type="sibTrans" cxnId="{74E7F749-0A6B-4B77-AAA8-25FB2E3D6306}">
      <dgm:prSet/>
      <dgm:spPr/>
      <dgm:t>
        <a:bodyPr/>
        <a:lstStyle/>
        <a:p>
          <a:endParaRPr lang="en-US"/>
        </a:p>
      </dgm:t>
    </dgm:pt>
    <dgm:pt modelId="{C470BAC4-28A7-4BAF-9F4D-44DBA527999B}">
      <dgm:prSet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আশ্বিন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49FCB2D-05DE-43C2-AFAF-2349B34C8B3E}" type="parTrans" cxnId="{3888BA9A-4481-4C48-A79C-D337FC6E7F98}">
      <dgm:prSet/>
      <dgm:spPr/>
      <dgm:t>
        <a:bodyPr/>
        <a:lstStyle/>
        <a:p>
          <a:endParaRPr lang="en-US"/>
        </a:p>
      </dgm:t>
    </dgm:pt>
    <dgm:pt modelId="{ECCCABF8-49F9-4D90-B1D5-6E09BCA43668}" type="sibTrans" cxnId="{3888BA9A-4481-4C48-A79C-D337FC6E7F98}">
      <dgm:prSet/>
      <dgm:spPr/>
      <dgm:t>
        <a:bodyPr/>
        <a:lstStyle/>
        <a:p>
          <a:endParaRPr lang="en-US"/>
        </a:p>
      </dgm:t>
    </dgm:pt>
    <dgm:pt modelId="{179A1939-8034-40D4-A079-AA1C84848FB9}">
      <dgm:prSet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কার্তিক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2EE2D7C-C3B6-45A5-96F6-5A721D5A152F}" type="parTrans" cxnId="{962AA340-3CB4-4DB4-AE36-879BB67369F3}">
      <dgm:prSet/>
      <dgm:spPr/>
      <dgm:t>
        <a:bodyPr/>
        <a:lstStyle/>
        <a:p>
          <a:endParaRPr lang="en-US"/>
        </a:p>
      </dgm:t>
    </dgm:pt>
    <dgm:pt modelId="{D730789E-40B9-4C97-81FE-7BB2D242B44C}" type="sibTrans" cxnId="{962AA340-3CB4-4DB4-AE36-879BB67369F3}">
      <dgm:prSet/>
      <dgm:spPr/>
      <dgm:t>
        <a:bodyPr/>
        <a:lstStyle/>
        <a:p>
          <a:endParaRPr lang="en-US"/>
        </a:p>
      </dgm:t>
    </dgm:pt>
    <dgm:pt modelId="{E52B1A85-9C65-4F4F-9B4E-D2CB1B67109D}">
      <dgm:prSet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অগ্রহায়ণ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CC20843-87D2-4F09-8FAA-1BD2D882ADF8}" type="parTrans" cxnId="{C09BE5E1-7F60-4D25-AD1C-176EE8FBD5DB}">
      <dgm:prSet/>
      <dgm:spPr/>
      <dgm:t>
        <a:bodyPr/>
        <a:lstStyle/>
        <a:p>
          <a:endParaRPr lang="en-US"/>
        </a:p>
      </dgm:t>
    </dgm:pt>
    <dgm:pt modelId="{2B458112-7F86-458A-9B8C-9901D7725505}" type="sibTrans" cxnId="{C09BE5E1-7F60-4D25-AD1C-176EE8FBD5DB}">
      <dgm:prSet/>
      <dgm:spPr/>
      <dgm:t>
        <a:bodyPr/>
        <a:lstStyle/>
        <a:p>
          <a:endParaRPr lang="en-US"/>
        </a:p>
      </dgm:t>
    </dgm:pt>
    <dgm:pt modelId="{03A69503-F397-46E3-8DEC-EBDCD2DABDAF}">
      <dgm:prSet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পৌষ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95C918A-6BAE-4574-AD3D-A104FD42F7EC}" type="parTrans" cxnId="{6FB553F8-919B-4501-936D-8AD596680EA7}">
      <dgm:prSet/>
      <dgm:spPr/>
      <dgm:t>
        <a:bodyPr/>
        <a:lstStyle/>
        <a:p>
          <a:endParaRPr lang="en-US"/>
        </a:p>
      </dgm:t>
    </dgm:pt>
    <dgm:pt modelId="{8BD63A30-5D99-4FBC-A96E-C1C7CFECD626}" type="sibTrans" cxnId="{6FB553F8-919B-4501-936D-8AD596680EA7}">
      <dgm:prSet/>
      <dgm:spPr/>
      <dgm:t>
        <a:bodyPr/>
        <a:lstStyle/>
        <a:p>
          <a:endParaRPr lang="en-US"/>
        </a:p>
      </dgm:t>
    </dgm:pt>
    <dgm:pt modelId="{6D427EE3-91A2-49FB-87A3-7461731C0F3F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মাঘ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8FA7B2A-5617-4889-970E-9330A3069315}" type="parTrans" cxnId="{28CCA222-0593-42BD-96C9-CB2ED6A7AB8B}">
      <dgm:prSet/>
      <dgm:spPr/>
      <dgm:t>
        <a:bodyPr/>
        <a:lstStyle/>
        <a:p>
          <a:endParaRPr lang="en-US"/>
        </a:p>
      </dgm:t>
    </dgm:pt>
    <dgm:pt modelId="{977CF1AB-A792-4A01-976B-D31CC6696213}" type="sibTrans" cxnId="{28CCA222-0593-42BD-96C9-CB2ED6A7AB8B}">
      <dgm:prSet/>
      <dgm:spPr/>
      <dgm:t>
        <a:bodyPr/>
        <a:lstStyle/>
        <a:p>
          <a:endParaRPr lang="en-US"/>
        </a:p>
      </dgm:t>
    </dgm:pt>
    <dgm:pt modelId="{F7BC3A6E-EA87-440E-BDF5-13903D4E86A4}">
      <dgm:prSet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ফাল্গুন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D0AC4A8-F48F-4B70-99CB-45E9352057E6}" type="parTrans" cxnId="{FF559034-A550-40A7-ADAE-AE054D45FD0A}">
      <dgm:prSet/>
      <dgm:spPr/>
      <dgm:t>
        <a:bodyPr/>
        <a:lstStyle/>
        <a:p>
          <a:endParaRPr lang="en-US"/>
        </a:p>
      </dgm:t>
    </dgm:pt>
    <dgm:pt modelId="{082F73AE-9BC2-4025-A003-2551C8BBB4D9}" type="sibTrans" cxnId="{FF559034-A550-40A7-ADAE-AE054D45FD0A}">
      <dgm:prSet/>
      <dgm:spPr/>
      <dgm:t>
        <a:bodyPr/>
        <a:lstStyle/>
        <a:p>
          <a:endParaRPr lang="en-US"/>
        </a:p>
      </dgm:t>
    </dgm:pt>
    <dgm:pt modelId="{7025BEBC-8FBF-462D-8164-D792B88A9FD5}">
      <dgm:prSet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চৈত্র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D62AD3A-A7D4-4B46-904F-875E8FFA5FF6}" type="parTrans" cxnId="{03B8E288-DEFE-4DC0-9B90-F4B75C32D96B}">
      <dgm:prSet/>
      <dgm:spPr/>
      <dgm:t>
        <a:bodyPr/>
        <a:lstStyle/>
        <a:p>
          <a:endParaRPr lang="en-US"/>
        </a:p>
      </dgm:t>
    </dgm:pt>
    <dgm:pt modelId="{808608BF-EFB8-47F8-A35C-7DB01B30D756}" type="sibTrans" cxnId="{03B8E288-DEFE-4DC0-9B90-F4B75C32D96B}">
      <dgm:prSet/>
      <dgm:spPr/>
      <dgm:t>
        <a:bodyPr/>
        <a:lstStyle/>
        <a:p>
          <a:endParaRPr lang="en-US"/>
        </a:p>
      </dgm:t>
    </dgm:pt>
    <dgm:pt modelId="{B920CC90-348B-4ADF-B1A8-090C282577A9}" type="pres">
      <dgm:prSet presAssocID="{B3D32A6D-A91B-48C7-8382-8A0F3AB618D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45AD94-279F-49F1-82F8-11B080D3E534}" type="pres">
      <dgm:prSet presAssocID="{59D0133C-577D-4F87-9B80-5CDF1B11E9CD}" presName="centerShape" presStyleLbl="node0" presStyleIdx="0" presStyleCnt="1"/>
      <dgm:spPr/>
      <dgm:t>
        <a:bodyPr/>
        <a:lstStyle/>
        <a:p>
          <a:endParaRPr lang="en-US"/>
        </a:p>
      </dgm:t>
    </dgm:pt>
    <dgm:pt modelId="{2DDABB95-0724-43FF-B1E7-F7EF02E56D59}" type="pres">
      <dgm:prSet presAssocID="{8F8ED93F-1153-4041-8933-8FE95A875057}" presName="Name9" presStyleLbl="parChTrans1D2" presStyleIdx="0" presStyleCnt="12"/>
      <dgm:spPr/>
      <dgm:t>
        <a:bodyPr/>
        <a:lstStyle/>
        <a:p>
          <a:endParaRPr lang="en-US"/>
        </a:p>
      </dgm:t>
    </dgm:pt>
    <dgm:pt modelId="{D10BA661-EE0B-4CC4-BFCC-0D715F468559}" type="pres">
      <dgm:prSet presAssocID="{8F8ED93F-1153-4041-8933-8FE95A875057}" presName="connTx" presStyleLbl="parChTrans1D2" presStyleIdx="0" presStyleCnt="12"/>
      <dgm:spPr/>
      <dgm:t>
        <a:bodyPr/>
        <a:lstStyle/>
        <a:p>
          <a:endParaRPr lang="en-US"/>
        </a:p>
      </dgm:t>
    </dgm:pt>
    <dgm:pt modelId="{5AB12920-837E-4306-AD08-AC71BEEA0163}" type="pres">
      <dgm:prSet presAssocID="{E61F72AE-0F4F-48D5-9BB8-7DF1F60F9808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DCD172-9D28-4522-9CE0-36E36CC48124}" type="pres">
      <dgm:prSet presAssocID="{841AE218-E814-43B1-B2F5-A0A8D57B60E6}" presName="Name9" presStyleLbl="parChTrans1D2" presStyleIdx="1" presStyleCnt="12"/>
      <dgm:spPr/>
      <dgm:t>
        <a:bodyPr/>
        <a:lstStyle/>
        <a:p>
          <a:endParaRPr lang="en-US"/>
        </a:p>
      </dgm:t>
    </dgm:pt>
    <dgm:pt modelId="{4B153105-43F8-4A0C-B5E5-07CE2911E66A}" type="pres">
      <dgm:prSet presAssocID="{841AE218-E814-43B1-B2F5-A0A8D57B60E6}" presName="connTx" presStyleLbl="parChTrans1D2" presStyleIdx="1" presStyleCnt="12"/>
      <dgm:spPr/>
      <dgm:t>
        <a:bodyPr/>
        <a:lstStyle/>
        <a:p>
          <a:endParaRPr lang="en-US"/>
        </a:p>
      </dgm:t>
    </dgm:pt>
    <dgm:pt modelId="{6BB2D12F-39AA-426B-ABB9-8B1F93D5CB2D}" type="pres">
      <dgm:prSet presAssocID="{5B5EEAA5-A41D-45DF-90E9-0B9C7E297A24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459CB8-3B54-4662-832A-FDFC4CB2DED6}" type="pres">
      <dgm:prSet presAssocID="{04493B14-12B4-48C6-AAF3-79C80B3CBE8D}" presName="Name9" presStyleLbl="parChTrans1D2" presStyleIdx="2" presStyleCnt="12"/>
      <dgm:spPr/>
      <dgm:t>
        <a:bodyPr/>
        <a:lstStyle/>
        <a:p>
          <a:endParaRPr lang="en-US"/>
        </a:p>
      </dgm:t>
    </dgm:pt>
    <dgm:pt modelId="{23C5CDA7-898D-47CA-BD08-E08D6B05F311}" type="pres">
      <dgm:prSet presAssocID="{04493B14-12B4-48C6-AAF3-79C80B3CBE8D}" presName="connTx" presStyleLbl="parChTrans1D2" presStyleIdx="2" presStyleCnt="12"/>
      <dgm:spPr/>
      <dgm:t>
        <a:bodyPr/>
        <a:lstStyle/>
        <a:p>
          <a:endParaRPr lang="en-US"/>
        </a:p>
      </dgm:t>
    </dgm:pt>
    <dgm:pt modelId="{328C5455-2DA7-48A7-B061-FC54CCB85D5B}" type="pres">
      <dgm:prSet presAssocID="{2A291EB1-2E30-4ACA-AEF6-597E1FE07F2B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4A6A30-55E0-4AA3-A5DC-888F4CC32D5A}" type="pres">
      <dgm:prSet presAssocID="{D5656772-867A-40AA-B8EC-2826F3777BF7}" presName="Name9" presStyleLbl="parChTrans1D2" presStyleIdx="3" presStyleCnt="12"/>
      <dgm:spPr/>
      <dgm:t>
        <a:bodyPr/>
        <a:lstStyle/>
        <a:p>
          <a:endParaRPr lang="en-US"/>
        </a:p>
      </dgm:t>
    </dgm:pt>
    <dgm:pt modelId="{E5D5E607-A5C6-49C4-8A3B-408F48584A5A}" type="pres">
      <dgm:prSet presAssocID="{D5656772-867A-40AA-B8EC-2826F3777BF7}" presName="connTx" presStyleLbl="parChTrans1D2" presStyleIdx="3" presStyleCnt="12"/>
      <dgm:spPr/>
      <dgm:t>
        <a:bodyPr/>
        <a:lstStyle/>
        <a:p>
          <a:endParaRPr lang="en-US"/>
        </a:p>
      </dgm:t>
    </dgm:pt>
    <dgm:pt modelId="{8A097204-81F0-4875-BDE9-13F3E4BA19D7}" type="pres">
      <dgm:prSet presAssocID="{DD9D145C-E5F1-422E-B32C-05456A0DFD2E}" presName="node" presStyleLbl="node1" presStyleIdx="3" presStyleCnt="12" custRadScaleRad="1007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33C7C1-1E5C-4A1F-A69B-B1002F38BF98}" type="pres">
      <dgm:prSet presAssocID="{D9972B50-AD4F-4348-929F-9BCB595C276C}" presName="Name9" presStyleLbl="parChTrans1D2" presStyleIdx="4" presStyleCnt="12"/>
      <dgm:spPr/>
      <dgm:t>
        <a:bodyPr/>
        <a:lstStyle/>
        <a:p>
          <a:endParaRPr lang="en-US"/>
        </a:p>
      </dgm:t>
    </dgm:pt>
    <dgm:pt modelId="{3DD80D1D-03BB-49A5-94DA-316997A00CF6}" type="pres">
      <dgm:prSet presAssocID="{D9972B50-AD4F-4348-929F-9BCB595C276C}" presName="connTx" presStyleLbl="parChTrans1D2" presStyleIdx="4" presStyleCnt="12"/>
      <dgm:spPr/>
      <dgm:t>
        <a:bodyPr/>
        <a:lstStyle/>
        <a:p>
          <a:endParaRPr lang="en-US"/>
        </a:p>
      </dgm:t>
    </dgm:pt>
    <dgm:pt modelId="{DED505D6-CD57-42FB-A9F0-CF49D046997B}" type="pres">
      <dgm:prSet presAssocID="{952D58F4-E2E4-4EDA-BD3E-182F9441AF2E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C33253-8166-4368-B9A9-4708E4A531B1}" type="pres">
      <dgm:prSet presAssocID="{749FCB2D-05DE-43C2-AFAF-2349B34C8B3E}" presName="Name9" presStyleLbl="parChTrans1D2" presStyleIdx="5" presStyleCnt="12"/>
      <dgm:spPr/>
      <dgm:t>
        <a:bodyPr/>
        <a:lstStyle/>
        <a:p>
          <a:endParaRPr lang="en-US"/>
        </a:p>
      </dgm:t>
    </dgm:pt>
    <dgm:pt modelId="{1C26A960-6A20-4323-9C4E-E838FB961DC6}" type="pres">
      <dgm:prSet presAssocID="{749FCB2D-05DE-43C2-AFAF-2349B34C8B3E}" presName="connTx" presStyleLbl="parChTrans1D2" presStyleIdx="5" presStyleCnt="12"/>
      <dgm:spPr/>
      <dgm:t>
        <a:bodyPr/>
        <a:lstStyle/>
        <a:p>
          <a:endParaRPr lang="en-US"/>
        </a:p>
      </dgm:t>
    </dgm:pt>
    <dgm:pt modelId="{6AFCB249-D410-45C4-9BF8-45A61B5B67A2}" type="pres">
      <dgm:prSet presAssocID="{C470BAC4-28A7-4BAF-9F4D-44DBA527999B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1A873F-BCBB-4B96-8820-67DBD3D4D4FA}" type="pres">
      <dgm:prSet presAssocID="{12EE2D7C-C3B6-45A5-96F6-5A721D5A152F}" presName="Name9" presStyleLbl="parChTrans1D2" presStyleIdx="6" presStyleCnt="12"/>
      <dgm:spPr/>
      <dgm:t>
        <a:bodyPr/>
        <a:lstStyle/>
        <a:p>
          <a:endParaRPr lang="en-US"/>
        </a:p>
      </dgm:t>
    </dgm:pt>
    <dgm:pt modelId="{6AE9FCDF-E3D9-49CD-9A67-45CE4939AD3A}" type="pres">
      <dgm:prSet presAssocID="{12EE2D7C-C3B6-45A5-96F6-5A721D5A152F}" presName="connTx" presStyleLbl="parChTrans1D2" presStyleIdx="6" presStyleCnt="12"/>
      <dgm:spPr/>
      <dgm:t>
        <a:bodyPr/>
        <a:lstStyle/>
        <a:p>
          <a:endParaRPr lang="en-US"/>
        </a:p>
      </dgm:t>
    </dgm:pt>
    <dgm:pt modelId="{9105677F-5E38-460F-B984-7EE96A81EF7B}" type="pres">
      <dgm:prSet presAssocID="{179A1939-8034-40D4-A079-AA1C84848FB9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EABFC8-3968-4AA0-9950-3B8B5E868184}" type="pres">
      <dgm:prSet presAssocID="{4CC20843-87D2-4F09-8FAA-1BD2D882ADF8}" presName="Name9" presStyleLbl="parChTrans1D2" presStyleIdx="7" presStyleCnt="12"/>
      <dgm:spPr/>
      <dgm:t>
        <a:bodyPr/>
        <a:lstStyle/>
        <a:p>
          <a:endParaRPr lang="en-US"/>
        </a:p>
      </dgm:t>
    </dgm:pt>
    <dgm:pt modelId="{E3465CAA-3C21-4BDC-A904-F20638AF6FAD}" type="pres">
      <dgm:prSet presAssocID="{4CC20843-87D2-4F09-8FAA-1BD2D882ADF8}" presName="connTx" presStyleLbl="parChTrans1D2" presStyleIdx="7" presStyleCnt="12"/>
      <dgm:spPr/>
      <dgm:t>
        <a:bodyPr/>
        <a:lstStyle/>
        <a:p>
          <a:endParaRPr lang="en-US"/>
        </a:p>
      </dgm:t>
    </dgm:pt>
    <dgm:pt modelId="{19A2234C-9B4B-40D6-9291-8B776D0F9FF2}" type="pres">
      <dgm:prSet presAssocID="{E52B1A85-9C65-4F4F-9B4E-D2CB1B67109D}" presName="node" presStyleLbl="node1" presStyleIdx="7" presStyleCnt="12" custRadScaleRad="110079" custRadScaleInc="159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3B6BA0-9D22-44D0-A2B6-B270590546C9}" type="pres">
      <dgm:prSet presAssocID="{495C918A-6BAE-4574-AD3D-A104FD42F7EC}" presName="Name9" presStyleLbl="parChTrans1D2" presStyleIdx="8" presStyleCnt="12"/>
      <dgm:spPr/>
      <dgm:t>
        <a:bodyPr/>
        <a:lstStyle/>
        <a:p>
          <a:endParaRPr lang="en-US"/>
        </a:p>
      </dgm:t>
    </dgm:pt>
    <dgm:pt modelId="{2F17F22E-8428-4BD2-865E-1BE07217720B}" type="pres">
      <dgm:prSet presAssocID="{495C918A-6BAE-4574-AD3D-A104FD42F7EC}" presName="connTx" presStyleLbl="parChTrans1D2" presStyleIdx="8" presStyleCnt="12"/>
      <dgm:spPr/>
      <dgm:t>
        <a:bodyPr/>
        <a:lstStyle/>
        <a:p>
          <a:endParaRPr lang="en-US"/>
        </a:p>
      </dgm:t>
    </dgm:pt>
    <dgm:pt modelId="{68B473B2-C24E-4AA3-BB32-B249310162D2}" type="pres">
      <dgm:prSet presAssocID="{03A69503-F397-46E3-8DEC-EBDCD2DABDAF}" presName="node" presStyleLbl="node1" presStyleIdx="8" presStyleCnt="12" custRadScaleRad="120577" custRadScaleInc="-16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4D0896-408D-4849-A84A-D77B679F4F23}" type="pres">
      <dgm:prSet presAssocID="{88FA7B2A-5617-4889-970E-9330A3069315}" presName="Name9" presStyleLbl="parChTrans1D2" presStyleIdx="9" presStyleCnt="12"/>
      <dgm:spPr/>
      <dgm:t>
        <a:bodyPr/>
        <a:lstStyle/>
        <a:p>
          <a:endParaRPr lang="en-US"/>
        </a:p>
      </dgm:t>
    </dgm:pt>
    <dgm:pt modelId="{4599048C-BF7F-441A-BCA1-2D860CDA8716}" type="pres">
      <dgm:prSet presAssocID="{88FA7B2A-5617-4889-970E-9330A3069315}" presName="connTx" presStyleLbl="parChTrans1D2" presStyleIdx="9" presStyleCnt="12"/>
      <dgm:spPr/>
      <dgm:t>
        <a:bodyPr/>
        <a:lstStyle/>
        <a:p>
          <a:endParaRPr lang="en-US"/>
        </a:p>
      </dgm:t>
    </dgm:pt>
    <dgm:pt modelId="{68580A05-8CE6-4C34-90C6-625F027AECC4}" type="pres">
      <dgm:prSet presAssocID="{6D427EE3-91A2-49FB-87A3-7461731C0F3F}" presName="node" presStyleLbl="node1" presStyleIdx="9" presStyleCnt="12" custRadScaleRad="126836" custRadScaleInc="-29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E748FB-A74F-4914-9708-9F531F0D4EA4}" type="pres">
      <dgm:prSet presAssocID="{ED0AC4A8-F48F-4B70-99CB-45E9352057E6}" presName="Name9" presStyleLbl="parChTrans1D2" presStyleIdx="10" presStyleCnt="12"/>
      <dgm:spPr/>
      <dgm:t>
        <a:bodyPr/>
        <a:lstStyle/>
        <a:p>
          <a:endParaRPr lang="en-US"/>
        </a:p>
      </dgm:t>
    </dgm:pt>
    <dgm:pt modelId="{20940C76-2F7D-46AD-A231-2DFF8FEB5A76}" type="pres">
      <dgm:prSet presAssocID="{ED0AC4A8-F48F-4B70-99CB-45E9352057E6}" presName="connTx" presStyleLbl="parChTrans1D2" presStyleIdx="10" presStyleCnt="12"/>
      <dgm:spPr/>
      <dgm:t>
        <a:bodyPr/>
        <a:lstStyle/>
        <a:p>
          <a:endParaRPr lang="en-US"/>
        </a:p>
      </dgm:t>
    </dgm:pt>
    <dgm:pt modelId="{97A8E22C-2E1A-48AC-912C-901C572D6FBF}" type="pres">
      <dgm:prSet presAssocID="{F7BC3A6E-EA87-440E-BDF5-13903D4E86A4}" presName="node" presStyleLbl="node1" presStyleIdx="10" presStyleCnt="12" custRadScaleRad="116524" custRadScaleInc="-53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14E8F5-8C01-429C-B061-8F2181F0C4A3}" type="pres">
      <dgm:prSet presAssocID="{8D62AD3A-A7D4-4B46-904F-875E8FFA5FF6}" presName="Name9" presStyleLbl="parChTrans1D2" presStyleIdx="11" presStyleCnt="12"/>
      <dgm:spPr/>
      <dgm:t>
        <a:bodyPr/>
        <a:lstStyle/>
        <a:p>
          <a:endParaRPr lang="en-US"/>
        </a:p>
      </dgm:t>
    </dgm:pt>
    <dgm:pt modelId="{0D0EC58E-3D82-4B5E-B847-EAA94C4D7383}" type="pres">
      <dgm:prSet presAssocID="{8D62AD3A-A7D4-4B46-904F-875E8FFA5FF6}" presName="connTx" presStyleLbl="parChTrans1D2" presStyleIdx="11" presStyleCnt="12"/>
      <dgm:spPr/>
      <dgm:t>
        <a:bodyPr/>
        <a:lstStyle/>
        <a:p>
          <a:endParaRPr lang="en-US"/>
        </a:p>
      </dgm:t>
    </dgm:pt>
    <dgm:pt modelId="{DD157FA9-8A8D-4FEA-8710-56A85EF8B4C5}" type="pres">
      <dgm:prSet presAssocID="{7025BEBC-8FBF-462D-8164-D792B88A9FD5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2092DB-4D8B-42BB-8797-BB749CA2481B}" type="presOf" srcId="{59D0133C-577D-4F87-9B80-5CDF1B11E9CD}" destId="{CC45AD94-279F-49F1-82F8-11B080D3E534}" srcOrd="0" destOrd="0" presId="urn:microsoft.com/office/officeart/2005/8/layout/radial1"/>
    <dgm:cxn modelId="{9E8B4455-E93C-44BC-BACD-DB8C6C135658}" type="presOf" srcId="{88FA7B2A-5617-4889-970E-9330A3069315}" destId="{D94D0896-408D-4849-A84A-D77B679F4F23}" srcOrd="0" destOrd="0" presId="urn:microsoft.com/office/officeart/2005/8/layout/radial1"/>
    <dgm:cxn modelId="{C9A9EB00-ACEA-4C76-B514-4D4B9BD123B4}" type="presOf" srcId="{8D62AD3A-A7D4-4B46-904F-875E8FFA5FF6}" destId="{0D0EC58E-3D82-4B5E-B847-EAA94C4D7383}" srcOrd="1" destOrd="0" presId="urn:microsoft.com/office/officeart/2005/8/layout/radial1"/>
    <dgm:cxn modelId="{8BA67F26-8C30-4E15-85D0-9FC10AB40B43}" type="presOf" srcId="{749FCB2D-05DE-43C2-AFAF-2349B34C8B3E}" destId="{1C26A960-6A20-4323-9C4E-E838FB961DC6}" srcOrd="1" destOrd="0" presId="urn:microsoft.com/office/officeart/2005/8/layout/radial1"/>
    <dgm:cxn modelId="{5D160363-0053-4B08-91CF-1B53745D1EBC}" type="presOf" srcId="{841AE218-E814-43B1-B2F5-A0A8D57B60E6}" destId="{DADCD172-9D28-4522-9CE0-36E36CC48124}" srcOrd="0" destOrd="0" presId="urn:microsoft.com/office/officeart/2005/8/layout/radial1"/>
    <dgm:cxn modelId="{871599F8-EB9A-42D4-B5EC-A1759233B813}" type="presOf" srcId="{749FCB2D-05DE-43C2-AFAF-2349B34C8B3E}" destId="{CBC33253-8166-4368-B9A9-4708E4A531B1}" srcOrd="0" destOrd="0" presId="urn:microsoft.com/office/officeart/2005/8/layout/radial1"/>
    <dgm:cxn modelId="{34C596E3-043F-49A8-933C-32E61C20B8DA}" type="presOf" srcId="{04493B14-12B4-48C6-AAF3-79C80B3CBE8D}" destId="{A5459CB8-3B54-4662-832A-FDFC4CB2DED6}" srcOrd="0" destOrd="0" presId="urn:microsoft.com/office/officeart/2005/8/layout/radial1"/>
    <dgm:cxn modelId="{88E4BCAC-22DF-4B6E-933C-4C87351A2B40}" type="presOf" srcId="{12EE2D7C-C3B6-45A5-96F6-5A721D5A152F}" destId="{E01A873F-BCBB-4B96-8820-67DBD3D4D4FA}" srcOrd="0" destOrd="0" presId="urn:microsoft.com/office/officeart/2005/8/layout/radial1"/>
    <dgm:cxn modelId="{257165FE-6FC2-42CC-93BF-02B18971C3B4}" type="presOf" srcId="{6D427EE3-91A2-49FB-87A3-7461731C0F3F}" destId="{68580A05-8CE6-4C34-90C6-625F027AECC4}" srcOrd="0" destOrd="0" presId="urn:microsoft.com/office/officeart/2005/8/layout/radial1"/>
    <dgm:cxn modelId="{004F6725-E218-4193-A1BC-B4C239CD8E24}" type="presOf" srcId="{ED0AC4A8-F48F-4B70-99CB-45E9352057E6}" destId="{1EE748FB-A74F-4914-9708-9F531F0D4EA4}" srcOrd="0" destOrd="0" presId="urn:microsoft.com/office/officeart/2005/8/layout/radial1"/>
    <dgm:cxn modelId="{FF559034-A550-40A7-ADAE-AE054D45FD0A}" srcId="{59D0133C-577D-4F87-9B80-5CDF1B11E9CD}" destId="{F7BC3A6E-EA87-440E-BDF5-13903D4E86A4}" srcOrd="10" destOrd="0" parTransId="{ED0AC4A8-F48F-4B70-99CB-45E9352057E6}" sibTransId="{082F73AE-9BC2-4025-A003-2551C8BBB4D9}"/>
    <dgm:cxn modelId="{CB27BFC0-5087-4F81-80FB-1D29D83CC3BD}" type="presOf" srcId="{E61F72AE-0F4F-48D5-9BB8-7DF1F60F9808}" destId="{5AB12920-837E-4306-AD08-AC71BEEA0163}" srcOrd="0" destOrd="0" presId="urn:microsoft.com/office/officeart/2005/8/layout/radial1"/>
    <dgm:cxn modelId="{C09BE5E1-7F60-4D25-AD1C-176EE8FBD5DB}" srcId="{59D0133C-577D-4F87-9B80-5CDF1B11E9CD}" destId="{E52B1A85-9C65-4F4F-9B4E-D2CB1B67109D}" srcOrd="7" destOrd="0" parTransId="{4CC20843-87D2-4F09-8FAA-1BD2D882ADF8}" sibTransId="{2B458112-7F86-458A-9B8C-9901D7725505}"/>
    <dgm:cxn modelId="{177A43EE-876E-40F8-A1A1-96C54B77DB78}" type="presOf" srcId="{B3D32A6D-A91B-48C7-8382-8A0F3AB618D9}" destId="{B920CC90-348B-4ADF-B1A8-090C282577A9}" srcOrd="0" destOrd="0" presId="urn:microsoft.com/office/officeart/2005/8/layout/radial1"/>
    <dgm:cxn modelId="{8DB6BCDB-9E1C-4A0D-AC98-09A3B0CE0713}" type="presOf" srcId="{12EE2D7C-C3B6-45A5-96F6-5A721D5A152F}" destId="{6AE9FCDF-E3D9-49CD-9A67-45CE4939AD3A}" srcOrd="1" destOrd="0" presId="urn:microsoft.com/office/officeart/2005/8/layout/radial1"/>
    <dgm:cxn modelId="{4D144B9B-D55B-4A5F-96C1-C4798AF13591}" type="presOf" srcId="{7025BEBC-8FBF-462D-8164-D792B88A9FD5}" destId="{DD157FA9-8A8D-4FEA-8710-56A85EF8B4C5}" srcOrd="0" destOrd="0" presId="urn:microsoft.com/office/officeart/2005/8/layout/radial1"/>
    <dgm:cxn modelId="{35C9418B-C0E5-40C4-87F8-78AF7DD9F5F5}" type="presOf" srcId="{D9972B50-AD4F-4348-929F-9BCB595C276C}" destId="{2A33C7C1-1E5C-4A1F-A69B-B1002F38BF98}" srcOrd="0" destOrd="0" presId="urn:microsoft.com/office/officeart/2005/8/layout/radial1"/>
    <dgm:cxn modelId="{4CBE054F-5AD7-47C9-B345-9CAB26C7BA06}" srcId="{59D0133C-577D-4F87-9B80-5CDF1B11E9CD}" destId="{2A291EB1-2E30-4ACA-AEF6-597E1FE07F2B}" srcOrd="2" destOrd="0" parTransId="{04493B14-12B4-48C6-AAF3-79C80B3CBE8D}" sibTransId="{1AC27038-E94B-4022-92C1-150094EC79FA}"/>
    <dgm:cxn modelId="{39DC89EA-01BD-4C93-AD22-FA03001858F5}" type="presOf" srcId="{D5656772-867A-40AA-B8EC-2826F3777BF7}" destId="{E5D5E607-A5C6-49C4-8A3B-408F48584A5A}" srcOrd="1" destOrd="0" presId="urn:microsoft.com/office/officeart/2005/8/layout/radial1"/>
    <dgm:cxn modelId="{50DF76B9-3F34-412A-82CF-0AB23E6B8100}" type="presOf" srcId="{C470BAC4-28A7-4BAF-9F4D-44DBA527999B}" destId="{6AFCB249-D410-45C4-9BF8-45A61B5B67A2}" srcOrd="0" destOrd="0" presId="urn:microsoft.com/office/officeart/2005/8/layout/radial1"/>
    <dgm:cxn modelId="{D777ACA7-8C39-4393-BF97-6539A0DA6F8C}" type="presOf" srcId="{03A69503-F397-46E3-8DEC-EBDCD2DABDAF}" destId="{68B473B2-C24E-4AA3-BB32-B249310162D2}" srcOrd="0" destOrd="0" presId="urn:microsoft.com/office/officeart/2005/8/layout/radial1"/>
    <dgm:cxn modelId="{F5EA923D-3A4B-4613-BAF9-E10F33B85994}" srcId="{B3D32A6D-A91B-48C7-8382-8A0F3AB618D9}" destId="{59D0133C-577D-4F87-9B80-5CDF1B11E9CD}" srcOrd="0" destOrd="0" parTransId="{A099AC71-E85F-42A4-BBD1-2CF9E1EF7AA7}" sibTransId="{FDF49F89-7FDA-4179-8E4F-646406ADA235}"/>
    <dgm:cxn modelId="{DB45334F-2C3D-4651-852B-5B34C434B7F9}" type="presOf" srcId="{4CC20843-87D2-4F09-8FAA-1BD2D882ADF8}" destId="{0DEABFC8-3968-4AA0-9950-3B8B5E868184}" srcOrd="0" destOrd="0" presId="urn:microsoft.com/office/officeart/2005/8/layout/radial1"/>
    <dgm:cxn modelId="{56E5E346-FF72-40FE-B06B-D83E8734A4C3}" type="presOf" srcId="{5B5EEAA5-A41D-45DF-90E9-0B9C7E297A24}" destId="{6BB2D12F-39AA-426B-ABB9-8B1F93D5CB2D}" srcOrd="0" destOrd="0" presId="urn:microsoft.com/office/officeart/2005/8/layout/radial1"/>
    <dgm:cxn modelId="{07431C69-8066-4F44-BEC6-E04950F8E2C2}" type="presOf" srcId="{495C918A-6BAE-4574-AD3D-A104FD42F7EC}" destId="{2E3B6BA0-9D22-44D0-A2B6-B270590546C9}" srcOrd="0" destOrd="0" presId="urn:microsoft.com/office/officeart/2005/8/layout/radial1"/>
    <dgm:cxn modelId="{2BF377D1-CA4F-46F0-BA1F-7D7EA5279EA5}" type="presOf" srcId="{8F8ED93F-1153-4041-8933-8FE95A875057}" destId="{2DDABB95-0724-43FF-B1E7-F7EF02E56D59}" srcOrd="0" destOrd="0" presId="urn:microsoft.com/office/officeart/2005/8/layout/radial1"/>
    <dgm:cxn modelId="{78431F2C-2F82-409A-B35F-0ACE64444E0F}" type="presOf" srcId="{D9972B50-AD4F-4348-929F-9BCB595C276C}" destId="{3DD80D1D-03BB-49A5-94DA-316997A00CF6}" srcOrd="1" destOrd="0" presId="urn:microsoft.com/office/officeart/2005/8/layout/radial1"/>
    <dgm:cxn modelId="{28CCA222-0593-42BD-96C9-CB2ED6A7AB8B}" srcId="{59D0133C-577D-4F87-9B80-5CDF1B11E9CD}" destId="{6D427EE3-91A2-49FB-87A3-7461731C0F3F}" srcOrd="9" destOrd="0" parTransId="{88FA7B2A-5617-4889-970E-9330A3069315}" sibTransId="{977CF1AB-A792-4A01-976B-D31CC6696213}"/>
    <dgm:cxn modelId="{6FB553F8-919B-4501-936D-8AD596680EA7}" srcId="{59D0133C-577D-4F87-9B80-5CDF1B11E9CD}" destId="{03A69503-F397-46E3-8DEC-EBDCD2DABDAF}" srcOrd="8" destOrd="0" parTransId="{495C918A-6BAE-4574-AD3D-A104FD42F7EC}" sibTransId="{8BD63A30-5D99-4FBC-A96E-C1C7CFECD626}"/>
    <dgm:cxn modelId="{E33F84BB-CED8-42DF-815A-7D9563645AC8}" type="presOf" srcId="{495C918A-6BAE-4574-AD3D-A104FD42F7EC}" destId="{2F17F22E-8428-4BD2-865E-1BE07217720B}" srcOrd="1" destOrd="0" presId="urn:microsoft.com/office/officeart/2005/8/layout/radial1"/>
    <dgm:cxn modelId="{4A070BFF-87C9-4E58-A61D-A25F196E4A53}" type="presOf" srcId="{8F8ED93F-1153-4041-8933-8FE95A875057}" destId="{D10BA661-EE0B-4CC4-BFCC-0D715F468559}" srcOrd="1" destOrd="0" presId="urn:microsoft.com/office/officeart/2005/8/layout/radial1"/>
    <dgm:cxn modelId="{EF22CF35-CF47-4E56-94AA-61698CD24392}" srcId="{59D0133C-577D-4F87-9B80-5CDF1B11E9CD}" destId="{E61F72AE-0F4F-48D5-9BB8-7DF1F60F9808}" srcOrd="0" destOrd="0" parTransId="{8F8ED93F-1153-4041-8933-8FE95A875057}" sibTransId="{043B094F-C3FC-4652-9B92-C7ED046DABB0}"/>
    <dgm:cxn modelId="{3888BA9A-4481-4C48-A79C-D337FC6E7F98}" srcId="{59D0133C-577D-4F87-9B80-5CDF1B11E9CD}" destId="{C470BAC4-28A7-4BAF-9F4D-44DBA527999B}" srcOrd="5" destOrd="0" parTransId="{749FCB2D-05DE-43C2-AFAF-2349B34C8B3E}" sibTransId="{ECCCABF8-49F9-4D90-B1D5-6E09BCA43668}"/>
    <dgm:cxn modelId="{E594466C-FAC3-449C-B9D5-03246FC32FB1}" type="presOf" srcId="{04493B14-12B4-48C6-AAF3-79C80B3CBE8D}" destId="{23C5CDA7-898D-47CA-BD08-E08D6B05F311}" srcOrd="1" destOrd="0" presId="urn:microsoft.com/office/officeart/2005/8/layout/radial1"/>
    <dgm:cxn modelId="{74E7F749-0A6B-4B77-AAA8-25FB2E3D6306}" srcId="{59D0133C-577D-4F87-9B80-5CDF1B11E9CD}" destId="{952D58F4-E2E4-4EDA-BD3E-182F9441AF2E}" srcOrd="4" destOrd="0" parTransId="{D9972B50-AD4F-4348-929F-9BCB595C276C}" sibTransId="{43EE4EF9-E1E7-44E2-AD72-BDC28A342665}"/>
    <dgm:cxn modelId="{492267AE-947E-495A-91D1-F068F7AEC91F}" srcId="{59D0133C-577D-4F87-9B80-5CDF1B11E9CD}" destId="{DD9D145C-E5F1-422E-B32C-05456A0DFD2E}" srcOrd="3" destOrd="0" parTransId="{D5656772-867A-40AA-B8EC-2826F3777BF7}" sibTransId="{C83D1D0E-77E8-47BD-8FAA-65B6E2008E49}"/>
    <dgm:cxn modelId="{48B82646-814E-4012-93A2-EB1642B97D79}" type="presOf" srcId="{DD9D145C-E5F1-422E-B32C-05456A0DFD2E}" destId="{8A097204-81F0-4875-BDE9-13F3E4BA19D7}" srcOrd="0" destOrd="0" presId="urn:microsoft.com/office/officeart/2005/8/layout/radial1"/>
    <dgm:cxn modelId="{03B8E288-DEFE-4DC0-9B90-F4B75C32D96B}" srcId="{59D0133C-577D-4F87-9B80-5CDF1B11E9CD}" destId="{7025BEBC-8FBF-462D-8164-D792B88A9FD5}" srcOrd="11" destOrd="0" parTransId="{8D62AD3A-A7D4-4B46-904F-875E8FFA5FF6}" sibTransId="{808608BF-EFB8-47F8-A35C-7DB01B30D756}"/>
    <dgm:cxn modelId="{7CB63744-A0B6-4DDD-A229-F45D7ACD4783}" type="presOf" srcId="{F7BC3A6E-EA87-440E-BDF5-13903D4E86A4}" destId="{97A8E22C-2E1A-48AC-912C-901C572D6FBF}" srcOrd="0" destOrd="0" presId="urn:microsoft.com/office/officeart/2005/8/layout/radial1"/>
    <dgm:cxn modelId="{8E2CA3CC-4099-4825-8F9C-D6EA9B858AF9}" type="presOf" srcId="{952D58F4-E2E4-4EDA-BD3E-182F9441AF2E}" destId="{DED505D6-CD57-42FB-A9F0-CF49D046997B}" srcOrd="0" destOrd="0" presId="urn:microsoft.com/office/officeart/2005/8/layout/radial1"/>
    <dgm:cxn modelId="{2D0C99F4-2D43-412E-A3C4-4837D92C3459}" type="presOf" srcId="{179A1939-8034-40D4-A079-AA1C84848FB9}" destId="{9105677F-5E38-460F-B984-7EE96A81EF7B}" srcOrd="0" destOrd="0" presId="urn:microsoft.com/office/officeart/2005/8/layout/radial1"/>
    <dgm:cxn modelId="{962AA340-3CB4-4DB4-AE36-879BB67369F3}" srcId="{59D0133C-577D-4F87-9B80-5CDF1B11E9CD}" destId="{179A1939-8034-40D4-A079-AA1C84848FB9}" srcOrd="6" destOrd="0" parTransId="{12EE2D7C-C3B6-45A5-96F6-5A721D5A152F}" sibTransId="{D730789E-40B9-4C97-81FE-7BB2D242B44C}"/>
    <dgm:cxn modelId="{E0F61D44-87DC-42DE-88F6-F9BF91D7A35A}" type="presOf" srcId="{88FA7B2A-5617-4889-970E-9330A3069315}" destId="{4599048C-BF7F-441A-BCA1-2D860CDA8716}" srcOrd="1" destOrd="0" presId="urn:microsoft.com/office/officeart/2005/8/layout/radial1"/>
    <dgm:cxn modelId="{BE0B682A-9622-4AAC-9D5C-617C1439409E}" type="presOf" srcId="{2A291EB1-2E30-4ACA-AEF6-597E1FE07F2B}" destId="{328C5455-2DA7-48A7-B061-FC54CCB85D5B}" srcOrd="0" destOrd="0" presId="urn:microsoft.com/office/officeart/2005/8/layout/radial1"/>
    <dgm:cxn modelId="{8658FABC-6C45-47E6-810E-3FC7BF82EE3D}" srcId="{59D0133C-577D-4F87-9B80-5CDF1B11E9CD}" destId="{5B5EEAA5-A41D-45DF-90E9-0B9C7E297A24}" srcOrd="1" destOrd="0" parTransId="{841AE218-E814-43B1-B2F5-A0A8D57B60E6}" sibTransId="{ED353040-8B6E-4066-BC18-F18075F74E9C}"/>
    <dgm:cxn modelId="{29E1A5C2-F6E2-4593-AD19-42439D14F889}" type="presOf" srcId="{E52B1A85-9C65-4F4F-9B4E-D2CB1B67109D}" destId="{19A2234C-9B4B-40D6-9291-8B776D0F9FF2}" srcOrd="0" destOrd="0" presId="urn:microsoft.com/office/officeart/2005/8/layout/radial1"/>
    <dgm:cxn modelId="{52AEC871-B4D4-4052-9774-A2A3ED1B482A}" type="presOf" srcId="{ED0AC4A8-F48F-4B70-99CB-45E9352057E6}" destId="{20940C76-2F7D-46AD-A231-2DFF8FEB5A76}" srcOrd="1" destOrd="0" presId="urn:microsoft.com/office/officeart/2005/8/layout/radial1"/>
    <dgm:cxn modelId="{124C2DCC-D907-4E31-8E01-B2FA9F6BBDA2}" type="presOf" srcId="{841AE218-E814-43B1-B2F5-A0A8D57B60E6}" destId="{4B153105-43F8-4A0C-B5E5-07CE2911E66A}" srcOrd="1" destOrd="0" presId="urn:microsoft.com/office/officeart/2005/8/layout/radial1"/>
    <dgm:cxn modelId="{C35A1B2D-6799-4402-8224-B87A002A9123}" type="presOf" srcId="{D5656772-867A-40AA-B8EC-2826F3777BF7}" destId="{6C4A6A30-55E0-4AA3-A5DC-888F4CC32D5A}" srcOrd="0" destOrd="0" presId="urn:microsoft.com/office/officeart/2005/8/layout/radial1"/>
    <dgm:cxn modelId="{DFFDCFDC-987E-4E5B-A6B2-E20190B93B4B}" type="presOf" srcId="{8D62AD3A-A7D4-4B46-904F-875E8FFA5FF6}" destId="{B314E8F5-8C01-429C-B061-8F2181F0C4A3}" srcOrd="0" destOrd="0" presId="urn:microsoft.com/office/officeart/2005/8/layout/radial1"/>
    <dgm:cxn modelId="{E49EE8FE-33B1-42EE-97F2-4F71407C7C21}" type="presOf" srcId="{4CC20843-87D2-4F09-8FAA-1BD2D882ADF8}" destId="{E3465CAA-3C21-4BDC-A904-F20638AF6FAD}" srcOrd="1" destOrd="0" presId="urn:microsoft.com/office/officeart/2005/8/layout/radial1"/>
    <dgm:cxn modelId="{6E0B2EDE-D523-40E9-819A-D94CC05143D8}" type="presParOf" srcId="{B920CC90-348B-4ADF-B1A8-090C282577A9}" destId="{CC45AD94-279F-49F1-82F8-11B080D3E534}" srcOrd="0" destOrd="0" presId="urn:microsoft.com/office/officeart/2005/8/layout/radial1"/>
    <dgm:cxn modelId="{AE388E50-4704-4BFF-960C-D89A2ACC68C6}" type="presParOf" srcId="{B920CC90-348B-4ADF-B1A8-090C282577A9}" destId="{2DDABB95-0724-43FF-B1E7-F7EF02E56D59}" srcOrd="1" destOrd="0" presId="urn:microsoft.com/office/officeart/2005/8/layout/radial1"/>
    <dgm:cxn modelId="{38702D3C-BEC2-4A3B-A646-5683FC4372CD}" type="presParOf" srcId="{2DDABB95-0724-43FF-B1E7-F7EF02E56D59}" destId="{D10BA661-EE0B-4CC4-BFCC-0D715F468559}" srcOrd="0" destOrd="0" presId="urn:microsoft.com/office/officeart/2005/8/layout/radial1"/>
    <dgm:cxn modelId="{BC7EFEE1-A71D-4C30-8D92-20116D0F8A97}" type="presParOf" srcId="{B920CC90-348B-4ADF-B1A8-090C282577A9}" destId="{5AB12920-837E-4306-AD08-AC71BEEA0163}" srcOrd="2" destOrd="0" presId="urn:microsoft.com/office/officeart/2005/8/layout/radial1"/>
    <dgm:cxn modelId="{C39189F4-EC74-4A58-8578-28802D039BA8}" type="presParOf" srcId="{B920CC90-348B-4ADF-B1A8-090C282577A9}" destId="{DADCD172-9D28-4522-9CE0-36E36CC48124}" srcOrd="3" destOrd="0" presId="urn:microsoft.com/office/officeart/2005/8/layout/radial1"/>
    <dgm:cxn modelId="{29171B80-CC63-4398-A52A-E2C021869A54}" type="presParOf" srcId="{DADCD172-9D28-4522-9CE0-36E36CC48124}" destId="{4B153105-43F8-4A0C-B5E5-07CE2911E66A}" srcOrd="0" destOrd="0" presId="urn:microsoft.com/office/officeart/2005/8/layout/radial1"/>
    <dgm:cxn modelId="{8BC12A9F-3F5A-4D1E-A7BF-96CE3011C88B}" type="presParOf" srcId="{B920CC90-348B-4ADF-B1A8-090C282577A9}" destId="{6BB2D12F-39AA-426B-ABB9-8B1F93D5CB2D}" srcOrd="4" destOrd="0" presId="urn:microsoft.com/office/officeart/2005/8/layout/radial1"/>
    <dgm:cxn modelId="{8C809558-4F64-45FD-98C7-FBC8A5013197}" type="presParOf" srcId="{B920CC90-348B-4ADF-B1A8-090C282577A9}" destId="{A5459CB8-3B54-4662-832A-FDFC4CB2DED6}" srcOrd="5" destOrd="0" presId="urn:microsoft.com/office/officeart/2005/8/layout/radial1"/>
    <dgm:cxn modelId="{AF517B08-B13E-4BED-8AAC-2DDFE20CEDBB}" type="presParOf" srcId="{A5459CB8-3B54-4662-832A-FDFC4CB2DED6}" destId="{23C5CDA7-898D-47CA-BD08-E08D6B05F311}" srcOrd="0" destOrd="0" presId="urn:microsoft.com/office/officeart/2005/8/layout/radial1"/>
    <dgm:cxn modelId="{86A9BD69-3CAF-4F7C-B4C1-BFDF75781A57}" type="presParOf" srcId="{B920CC90-348B-4ADF-B1A8-090C282577A9}" destId="{328C5455-2DA7-48A7-B061-FC54CCB85D5B}" srcOrd="6" destOrd="0" presId="urn:microsoft.com/office/officeart/2005/8/layout/radial1"/>
    <dgm:cxn modelId="{011E36CB-A263-4240-9C81-512CD7EAA9F7}" type="presParOf" srcId="{B920CC90-348B-4ADF-B1A8-090C282577A9}" destId="{6C4A6A30-55E0-4AA3-A5DC-888F4CC32D5A}" srcOrd="7" destOrd="0" presId="urn:microsoft.com/office/officeart/2005/8/layout/radial1"/>
    <dgm:cxn modelId="{47D7E5FE-AFFA-48AA-8AAC-86AAE434A340}" type="presParOf" srcId="{6C4A6A30-55E0-4AA3-A5DC-888F4CC32D5A}" destId="{E5D5E607-A5C6-49C4-8A3B-408F48584A5A}" srcOrd="0" destOrd="0" presId="urn:microsoft.com/office/officeart/2005/8/layout/radial1"/>
    <dgm:cxn modelId="{425CC950-436E-495D-B4DB-FB8FD4AAA248}" type="presParOf" srcId="{B920CC90-348B-4ADF-B1A8-090C282577A9}" destId="{8A097204-81F0-4875-BDE9-13F3E4BA19D7}" srcOrd="8" destOrd="0" presId="urn:microsoft.com/office/officeart/2005/8/layout/radial1"/>
    <dgm:cxn modelId="{482ABA5C-A4F3-4449-95E2-89036F5DCC18}" type="presParOf" srcId="{B920CC90-348B-4ADF-B1A8-090C282577A9}" destId="{2A33C7C1-1E5C-4A1F-A69B-B1002F38BF98}" srcOrd="9" destOrd="0" presId="urn:microsoft.com/office/officeart/2005/8/layout/radial1"/>
    <dgm:cxn modelId="{32B6F12D-C064-496A-BCEE-F0C747371AAA}" type="presParOf" srcId="{2A33C7C1-1E5C-4A1F-A69B-B1002F38BF98}" destId="{3DD80D1D-03BB-49A5-94DA-316997A00CF6}" srcOrd="0" destOrd="0" presId="urn:microsoft.com/office/officeart/2005/8/layout/radial1"/>
    <dgm:cxn modelId="{96AFC380-F8D1-4FDF-98C4-9827CB7029C0}" type="presParOf" srcId="{B920CC90-348B-4ADF-B1A8-090C282577A9}" destId="{DED505D6-CD57-42FB-A9F0-CF49D046997B}" srcOrd="10" destOrd="0" presId="urn:microsoft.com/office/officeart/2005/8/layout/radial1"/>
    <dgm:cxn modelId="{2B08B2EB-91AD-4D0B-8721-9354C58C753B}" type="presParOf" srcId="{B920CC90-348B-4ADF-B1A8-090C282577A9}" destId="{CBC33253-8166-4368-B9A9-4708E4A531B1}" srcOrd="11" destOrd="0" presId="urn:microsoft.com/office/officeart/2005/8/layout/radial1"/>
    <dgm:cxn modelId="{2D9A7C8B-6C6C-4AD8-A63B-B187A1F960D0}" type="presParOf" srcId="{CBC33253-8166-4368-B9A9-4708E4A531B1}" destId="{1C26A960-6A20-4323-9C4E-E838FB961DC6}" srcOrd="0" destOrd="0" presId="urn:microsoft.com/office/officeart/2005/8/layout/radial1"/>
    <dgm:cxn modelId="{3AE137B6-C780-4DF1-980D-957E545BB6A7}" type="presParOf" srcId="{B920CC90-348B-4ADF-B1A8-090C282577A9}" destId="{6AFCB249-D410-45C4-9BF8-45A61B5B67A2}" srcOrd="12" destOrd="0" presId="urn:microsoft.com/office/officeart/2005/8/layout/radial1"/>
    <dgm:cxn modelId="{F1E8BEAF-297A-4054-B914-96B997A3BBC5}" type="presParOf" srcId="{B920CC90-348B-4ADF-B1A8-090C282577A9}" destId="{E01A873F-BCBB-4B96-8820-67DBD3D4D4FA}" srcOrd="13" destOrd="0" presId="urn:microsoft.com/office/officeart/2005/8/layout/radial1"/>
    <dgm:cxn modelId="{3B1A5B99-4051-4F02-BF48-2137B3E65D29}" type="presParOf" srcId="{E01A873F-BCBB-4B96-8820-67DBD3D4D4FA}" destId="{6AE9FCDF-E3D9-49CD-9A67-45CE4939AD3A}" srcOrd="0" destOrd="0" presId="urn:microsoft.com/office/officeart/2005/8/layout/radial1"/>
    <dgm:cxn modelId="{84EF092F-BA2B-4A94-B296-E5CC6E5D2335}" type="presParOf" srcId="{B920CC90-348B-4ADF-B1A8-090C282577A9}" destId="{9105677F-5E38-460F-B984-7EE96A81EF7B}" srcOrd="14" destOrd="0" presId="urn:microsoft.com/office/officeart/2005/8/layout/radial1"/>
    <dgm:cxn modelId="{14DD0DF2-2862-4C2A-AC13-3653EE3D2D73}" type="presParOf" srcId="{B920CC90-348B-4ADF-B1A8-090C282577A9}" destId="{0DEABFC8-3968-4AA0-9950-3B8B5E868184}" srcOrd="15" destOrd="0" presId="urn:microsoft.com/office/officeart/2005/8/layout/radial1"/>
    <dgm:cxn modelId="{0A01CDE9-2829-4FAE-A323-4643BF3DE454}" type="presParOf" srcId="{0DEABFC8-3968-4AA0-9950-3B8B5E868184}" destId="{E3465CAA-3C21-4BDC-A904-F20638AF6FAD}" srcOrd="0" destOrd="0" presId="urn:microsoft.com/office/officeart/2005/8/layout/radial1"/>
    <dgm:cxn modelId="{4EDAF1D1-5DA3-46A7-B8C2-841FCDEAC3D6}" type="presParOf" srcId="{B920CC90-348B-4ADF-B1A8-090C282577A9}" destId="{19A2234C-9B4B-40D6-9291-8B776D0F9FF2}" srcOrd="16" destOrd="0" presId="urn:microsoft.com/office/officeart/2005/8/layout/radial1"/>
    <dgm:cxn modelId="{D94CCF3E-01B5-4ACA-9DAE-79F88921A08D}" type="presParOf" srcId="{B920CC90-348B-4ADF-B1A8-090C282577A9}" destId="{2E3B6BA0-9D22-44D0-A2B6-B270590546C9}" srcOrd="17" destOrd="0" presId="urn:microsoft.com/office/officeart/2005/8/layout/radial1"/>
    <dgm:cxn modelId="{14A8E851-13E4-43BC-8BA3-3AE00AD279E9}" type="presParOf" srcId="{2E3B6BA0-9D22-44D0-A2B6-B270590546C9}" destId="{2F17F22E-8428-4BD2-865E-1BE07217720B}" srcOrd="0" destOrd="0" presId="urn:microsoft.com/office/officeart/2005/8/layout/radial1"/>
    <dgm:cxn modelId="{C7EC0DCC-93D1-4594-B500-FFCA21D44356}" type="presParOf" srcId="{B920CC90-348B-4ADF-B1A8-090C282577A9}" destId="{68B473B2-C24E-4AA3-BB32-B249310162D2}" srcOrd="18" destOrd="0" presId="urn:microsoft.com/office/officeart/2005/8/layout/radial1"/>
    <dgm:cxn modelId="{0B2AE636-CE54-4488-8B44-07B98290971A}" type="presParOf" srcId="{B920CC90-348B-4ADF-B1A8-090C282577A9}" destId="{D94D0896-408D-4849-A84A-D77B679F4F23}" srcOrd="19" destOrd="0" presId="urn:microsoft.com/office/officeart/2005/8/layout/radial1"/>
    <dgm:cxn modelId="{1F8D078F-C45D-4CC2-90C8-637D7FD93962}" type="presParOf" srcId="{D94D0896-408D-4849-A84A-D77B679F4F23}" destId="{4599048C-BF7F-441A-BCA1-2D860CDA8716}" srcOrd="0" destOrd="0" presId="urn:microsoft.com/office/officeart/2005/8/layout/radial1"/>
    <dgm:cxn modelId="{4569C0EA-6821-4037-AA46-484D65A3DC10}" type="presParOf" srcId="{B920CC90-348B-4ADF-B1A8-090C282577A9}" destId="{68580A05-8CE6-4C34-90C6-625F027AECC4}" srcOrd="20" destOrd="0" presId="urn:microsoft.com/office/officeart/2005/8/layout/radial1"/>
    <dgm:cxn modelId="{7256CFD0-35D7-4645-9C75-4CD3EEADD35F}" type="presParOf" srcId="{B920CC90-348B-4ADF-B1A8-090C282577A9}" destId="{1EE748FB-A74F-4914-9708-9F531F0D4EA4}" srcOrd="21" destOrd="0" presId="urn:microsoft.com/office/officeart/2005/8/layout/radial1"/>
    <dgm:cxn modelId="{E0804E67-D1D7-4445-B7A4-B4A62FF4CC13}" type="presParOf" srcId="{1EE748FB-A74F-4914-9708-9F531F0D4EA4}" destId="{20940C76-2F7D-46AD-A231-2DFF8FEB5A76}" srcOrd="0" destOrd="0" presId="urn:microsoft.com/office/officeart/2005/8/layout/radial1"/>
    <dgm:cxn modelId="{3339B396-6571-467C-BB6C-6B317388B714}" type="presParOf" srcId="{B920CC90-348B-4ADF-B1A8-090C282577A9}" destId="{97A8E22C-2E1A-48AC-912C-901C572D6FBF}" srcOrd="22" destOrd="0" presId="urn:microsoft.com/office/officeart/2005/8/layout/radial1"/>
    <dgm:cxn modelId="{8803CDD9-D637-4B51-901C-2303EA0C04DF}" type="presParOf" srcId="{B920CC90-348B-4ADF-B1A8-090C282577A9}" destId="{B314E8F5-8C01-429C-B061-8F2181F0C4A3}" srcOrd="23" destOrd="0" presId="urn:microsoft.com/office/officeart/2005/8/layout/radial1"/>
    <dgm:cxn modelId="{2201D770-8BB3-42BD-BC85-A34391F7B7B7}" type="presParOf" srcId="{B314E8F5-8C01-429C-B061-8F2181F0C4A3}" destId="{0D0EC58E-3D82-4B5E-B847-EAA94C4D7383}" srcOrd="0" destOrd="0" presId="urn:microsoft.com/office/officeart/2005/8/layout/radial1"/>
    <dgm:cxn modelId="{7EC22569-238D-4F92-A892-AFA90F6A0217}" type="presParOf" srcId="{B920CC90-348B-4ADF-B1A8-090C282577A9}" destId="{DD157FA9-8A8D-4FEA-8710-56A85EF8B4C5}" srcOrd="2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579-BC15-4C56-A538-F618DA9E86B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C02D-FEBE-4E54-A19F-4B099354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09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579-BC15-4C56-A538-F618DA9E86B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C02D-FEBE-4E54-A19F-4B099354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23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579-BC15-4C56-A538-F618DA9E86B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C02D-FEBE-4E54-A19F-4B099354B45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45189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579-BC15-4C56-A538-F618DA9E86B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C02D-FEBE-4E54-A19F-4B099354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06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579-BC15-4C56-A538-F618DA9E86B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C02D-FEBE-4E54-A19F-4B099354B45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9479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579-BC15-4C56-A538-F618DA9E86B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C02D-FEBE-4E54-A19F-4B099354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325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579-BC15-4C56-A538-F618DA9E86B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C02D-FEBE-4E54-A19F-4B099354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22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579-BC15-4C56-A538-F618DA9E86B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C02D-FEBE-4E54-A19F-4B099354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236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579-BC15-4C56-A538-F618DA9E86B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C02D-FEBE-4E54-A19F-4B099354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27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579-BC15-4C56-A538-F618DA9E86B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C02D-FEBE-4E54-A19F-4B099354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65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579-BC15-4C56-A538-F618DA9E86B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C02D-FEBE-4E54-A19F-4B099354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8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579-BC15-4C56-A538-F618DA9E86B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C02D-FEBE-4E54-A19F-4B099354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07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579-BC15-4C56-A538-F618DA9E86B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C02D-FEBE-4E54-A19F-4B099354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06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579-BC15-4C56-A538-F618DA9E86B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C02D-FEBE-4E54-A19F-4B099354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25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579-BC15-4C56-A538-F618DA9E86B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C02D-FEBE-4E54-A19F-4B099354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47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579-BC15-4C56-A538-F618DA9E86B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C02D-FEBE-4E54-A19F-4B099354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269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45579-BC15-4C56-A538-F618DA9E86B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5FC02D-FEBE-4E54-A19F-4B099354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54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aksumahmed@gmail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8000">
              <a:schemeClr val="accent2">
                <a:lumMod val="60000"/>
                <a:lumOff val="40000"/>
              </a:schemeClr>
            </a:gs>
            <a:gs pos="67000">
              <a:schemeClr val="bg2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2648" y="2002421"/>
            <a:ext cx="4525701" cy="3631763"/>
          </a:xfrm>
          <a:prstGeom prst="rect">
            <a:avLst/>
          </a:prstGeom>
          <a:noFill/>
        </p:spPr>
        <p:txBody>
          <a:bodyPr wrap="square" rtlCol="0">
            <a:prstTxWarp prst="textCurveUp">
              <a:avLst/>
            </a:prstTxWarp>
            <a:spAutoFit/>
          </a:bodyPr>
          <a:lstStyle/>
          <a:p>
            <a:r>
              <a:rPr lang="bn-IN" sz="115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5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420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8000">
              <a:schemeClr val="accent2">
                <a:lumMod val="60000"/>
                <a:lumOff val="40000"/>
              </a:schemeClr>
            </a:gs>
            <a:gs pos="67000">
              <a:schemeClr val="bg2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670" y="1796714"/>
            <a:ext cx="4745618" cy="47892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9205" y="289367"/>
            <a:ext cx="107644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</a:t>
            </a:r>
            <a:r>
              <a:rPr lang="bn-IN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 একে অপরকে বাংলা ক্যালেন্ডার সম্পর্কে জিজ্ঞেস করার মাধ্যমে</a:t>
            </a:r>
            <a:r>
              <a:rPr lang="bn-IN" sz="3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তাদের জন্মদিন </a:t>
            </a:r>
            <a:r>
              <a:rPr lang="bn-IN" sz="3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ক্যালেন্ডার  অনুসারে বলবে</a:t>
            </a:r>
            <a:r>
              <a:rPr lang="bn-IN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নিচের সাক্ষাৎকার ফরমটি পূর্ণ করবে।</a:t>
            </a:r>
            <a:endParaRPr lang="en-US" sz="3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5400000">
            <a:off x="-894569" y="3698632"/>
            <a:ext cx="2954655" cy="523220"/>
          </a:xfrm>
          <a:prstGeom prst="rect">
            <a:avLst/>
          </a:prstGeom>
          <a:solidFill>
            <a:srgbClr val="FFFF00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04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0000">
              <a:schemeClr val="accent2">
                <a:lumMod val="60000"/>
                <a:lumOff val="40000"/>
              </a:schemeClr>
            </a:gs>
            <a:gs pos="27000">
              <a:schemeClr val="bg2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450" y="1000934"/>
            <a:ext cx="9014082" cy="30672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85863" y="231493"/>
            <a:ext cx="18172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endParaRPr lang="en-US" sz="4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32826" y="4247908"/>
            <a:ext cx="80444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aNikoshBAN"/>
                <a:cs typeface="NikoshBAN" panose="02000000000000000000" pitchFamily="2" charset="0"/>
              </a:rPr>
              <a:t>১।আজ মাসের ২য় মঙ্গল বার হলে আজ কত তারিখ?</a:t>
            </a:r>
          </a:p>
          <a:p>
            <a:r>
              <a:rPr lang="bn-IN" sz="3600" dirty="0" smtClean="0">
                <a:latin typeface="aNikoshBAN"/>
                <a:cs typeface="NikoshBAN" panose="02000000000000000000" pitchFamily="2" charset="0"/>
              </a:rPr>
              <a:t>২।গতকাল কত তারিখ ও কী বার ছিল?</a:t>
            </a:r>
          </a:p>
          <a:p>
            <a:r>
              <a:rPr lang="bn-IN" sz="3600" dirty="0" smtClean="0">
                <a:latin typeface="aNikoshBAN"/>
                <a:cs typeface="NikoshBAN" panose="02000000000000000000" pitchFamily="2" charset="0"/>
              </a:rPr>
              <a:t>৩।আগামীকাল কত তারিখ ও কী বার হবে?</a:t>
            </a:r>
            <a:endParaRPr lang="en-US" sz="3600" dirty="0">
              <a:latin typeface="aNikoshBAN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617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123" y="1907063"/>
            <a:ext cx="6712520" cy="21498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25555" y="154324"/>
            <a:ext cx="3090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মৌখিক ও পর্যবেক্ষণ)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7354" y="4056926"/>
            <a:ext cx="76794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BD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 </a:t>
            </a:r>
            <a:r>
              <a:rPr lang="bn-BD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মাসের প্রথম ৫</a:t>
            </a:r>
            <a:r>
              <a:rPr lang="bn-IN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 </a:t>
            </a:r>
            <a:r>
              <a:rPr lang="bn-BD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 </a:t>
            </a:r>
            <a:r>
              <a:rPr lang="bn-IN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 দিনে হয়?</a:t>
            </a:r>
          </a:p>
          <a:p>
            <a:r>
              <a:rPr lang="bn-IN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১ বছর সমান মোট  কত দিন?</a:t>
            </a:r>
          </a:p>
          <a:p>
            <a:r>
              <a:rPr lang="bn-IN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উপরের ক্যালেন্ডারে আজ ২৪ তারিখ হলে  মঙ্গলবারে কত তারিখ?</a:t>
            </a:r>
          </a:p>
          <a:p>
            <a:r>
              <a:rPr lang="bn-IN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১ম শুক্রবার কত তারিখ?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17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8000">
              <a:schemeClr val="accent2">
                <a:lumMod val="60000"/>
                <a:lumOff val="40000"/>
              </a:schemeClr>
            </a:gs>
            <a:gs pos="61000">
              <a:schemeClr val="bg2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07544" y="342132"/>
            <a:ext cx="4950995" cy="162643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prstTxWarp prst="textChevronInverted">
              <a:avLst/>
            </a:prstTxWarp>
            <a:spAutoFit/>
          </a:bodyPr>
          <a:lstStyle/>
          <a:p>
            <a:pPr algn="ctr"/>
            <a:r>
              <a:rPr lang="bn-BD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বাড়ীর কাজ      </a:t>
            </a:r>
            <a:endParaRPr lang="en-US" sz="4800" b="1" dirty="0" err="1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761" y="3348842"/>
            <a:ext cx="11673445" cy="2554545"/>
          </a:xfrm>
          <a:prstGeom prst="rect">
            <a:avLst/>
          </a:prstGeom>
          <a:noFill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প্রশ্ন</a:t>
            </a:r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উত্তর লিখে নিয়ে  আসবে-</a:t>
            </a:r>
          </a:p>
          <a:p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বাংলা ক্যালেন্ডারে  কত মাসে এক বছর এবং মাসগুলোর নাম</a:t>
            </a:r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কী কী</a:t>
            </a:r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bn-BD" sz="4000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4000" dirty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বাংলা ক্যালেন্ডারে  </a:t>
            </a:r>
            <a:r>
              <a:rPr lang="bn-IN" sz="4000" dirty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 মাসে কতটি দিন রয়েছে</a:t>
            </a:r>
            <a:r>
              <a:rPr lang="bn-BD" sz="4000" dirty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60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7000">
              <a:schemeClr val="accent3"/>
            </a:gs>
            <a:gs pos="76000">
              <a:srgbClr val="591315"/>
            </a:gs>
            <a:gs pos="0">
              <a:srgbClr val="FFFF00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2041" y="1939438"/>
            <a:ext cx="4950995" cy="162643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prstTxWarp prst="textDoubleWave1">
              <a:avLst/>
            </a:prstTxWarp>
            <a:spAutoFit/>
          </a:bodyPr>
          <a:lstStyle/>
          <a:p>
            <a:pPr algn="ctr"/>
            <a:r>
              <a:rPr lang="bn-IN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BD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endParaRPr lang="en-US" sz="4800" b="1" dirty="0" err="1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16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8000">
              <a:schemeClr val="accent2">
                <a:lumMod val="60000"/>
                <a:lumOff val="40000"/>
              </a:schemeClr>
            </a:gs>
            <a:gs pos="67000">
              <a:schemeClr val="bg2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1884" y="1805651"/>
            <a:ext cx="559158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মাকছুম মিয়া</a:t>
            </a:r>
            <a:endParaRPr lang="bn-IN" sz="2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</a:t>
            </a:r>
            <a:r>
              <a:rPr lang="bn-IN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</a:p>
          <a:p>
            <a:pPr algn="ctr"/>
            <a:r>
              <a:rPr lang="bn-IN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উজান </a:t>
            </a:r>
            <a:r>
              <a:rPr lang="bn-IN" sz="2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তাহিরপুর সরকারি প্রাথমিক বিদ্যালয় </a:t>
            </a:r>
          </a:p>
          <a:p>
            <a:pPr algn="ctr"/>
            <a:r>
              <a:rPr lang="bn-IN" sz="2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তাহিরপুর, সুনামগঞ্জ</a:t>
            </a:r>
            <a:r>
              <a:rPr lang="bn-IN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ICT4E </a:t>
            </a:r>
            <a:r>
              <a:rPr lang="en-US" sz="32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জেলা</a:t>
            </a:r>
            <a:r>
              <a:rPr lang="en-US" sz="3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অ্যাম্বাসেডর</a:t>
            </a:r>
            <a:r>
              <a:rPr lang="en-US" sz="3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সুনামগঞ্জ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maksumahmed@gmail.com</a:t>
            </a:r>
            <a:endParaRPr lang="en-US" sz="2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Mobile 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: 01735-60</a:t>
            </a:r>
            <a:r>
              <a:rPr lang="bn-IN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646</a:t>
            </a:r>
            <a:endParaRPr lang="bn-IN" sz="2800" dirty="0">
              <a:solidFill>
                <a:srgbClr val="FFFF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  <a:p>
            <a:pPr algn="ctr"/>
            <a:endParaRPr lang="bn-IN" sz="2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563858" y="1689058"/>
            <a:ext cx="5394566" cy="359446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  শ্রেণি-পঞ্চম</a:t>
            </a:r>
            <a:endParaRPr lang="bn-IN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বিষয়-প্রাথমিক গণিত</a:t>
            </a:r>
            <a:endParaRPr lang="bn-IN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   অধ্যায়- ১২</a:t>
            </a:r>
            <a:endParaRPr lang="bn-IN" sz="2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  পাঠঃ সময়</a:t>
            </a:r>
            <a:endParaRPr lang="bn-IN" sz="2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পাঠের </a:t>
            </a:r>
            <a:r>
              <a:rPr lang="bn-IN" sz="28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শিরোনাম- </a:t>
            </a:r>
            <a:r>
              <a:rPr lang="bn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বাংলা ক্যালেন্ডার</a:t>
            </a:r>
            <a:endParaRPr lang="en-US" sz="28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পৃষ্ঠাঃ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১৩৩</a:t>
            </a:r>
            <a:endParaRPr lang="bn-IN" sz="2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    সময়ঃ </a:t>
            </a:r>
            <a:r>
              <a:rPr lang="bn-IN" sz="28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৪০ মিনিট।</a:t>
            </a:r>
          </a:p>
        </p:txBody>
      </p:sp>
      <p:sp>
        <p:nvSpPr>
          <p:cNvPr id="4" name="Rectangle 3"/>
          <p:cNvSpPr/>
          <p:nvPr/>
        </p:nvSpPr>
        <p:spPr>
          <a:xfrm flipH="1">
            <a:off x="6320500" y="1719414"/>
            <a:ext cx="116326" cy="4103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932973" y="740779"/>
            <a:ext cx="2650603" cy="6235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164730" y="740779"/>
            <a:ext cx="2546430" cy="6235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9611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8000">
              <a:schemeClr val="accent2">
                <a:lumMod val="60000"/>
                <a:lumOff val="40000"/>
              </a:schemeClr>
            </a:gs>
            <a:gs pos="67000">
              <a:schemeClr val="bg2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02127" y="965740"/>
            <a:ext cx="3058851" cy="13234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8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0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2750" y="3166427"/>
            <a:ext cx="9512540" cy="707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২৫.১.১ বাংলা সালে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কোন মা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কত দিন  বলতে পারবে।</a:t>
            </a:r>
            <a:endPara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57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8000">
              <a:schemeClr val="accent2">
                <a:lumMod val="60000"/>
                <a:lumOff val="40000"/>
              </a:schemeClr>
            </a:gs>
            <a:gs pos="67000">
              <a:schemeClr val="bg2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38960" y="376365"/>
            <a:ext cx="2784143" cy="769441"/>
          </a:xfrm>
          <a:prstGeom prst="rect">
            <a:avLst/>
          </a:prstGeom>
          <a:noFill/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bn-BD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 দেখি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89" t="7634" r="28381" b="31607"/>
          <a:stretch/>
        </p:blipFill>
        <p:spPr>
          <a:xfrm>
            <a:off x="2119729" y="1261640"/>
            <a:ext cx="6887758" cy="38890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4562" y="5636871"/>
            <a:ext cx="5625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এটা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74466" y="5636871"/>
            <a:ext cx="3806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এটা একটি বাংলা ক্যালেন্ডার।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18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8000">
              <a:schemeClr val="accent2">
                <a:lumMod val="60000"/>
                <a:lumOff val="40000"/>
              </a:schemeClr>
            </a:gs>
            <a:gs pos="67000">
              <a:schemeClr val="bg2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80272291"/>
              </p:ext>
            </p:extLst>
          </p:nvPr>
        </p:nvGraphicFramePr>
        <p:xfrm>
          <a:off x="5905272" y="289503"/>
          <a:ext cx="5957078" cy="5497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79391" y="1397686"/>
            <a:ext cx="4905510" cy="52322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4" name="Rectangle 3"/>
          <p:cNvSpPr/>
          <p:nvPr/>
        </p:nvSpPr>
        <p:spPr>
          <a:xfrm>
            <a:off x="879391" y="3360081"/>
            <a:ext cx="52052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এবার বাংলা মাসের নামগুলো দে</a:t>
            </a:r>
            <a:r>
              <a:rPr lang="bn-IN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খে নেই</a:t>
            </a:r>
            <a:r>
              <a:rPr lang="bn-BD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29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C45AD94-279F-49F1-82F8-11B080D3E5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graphicEl>
                                              <a:dgm id="{CC45AD94-279F-49F1-82F8-11B080D3E5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CC45AD94-279F-49F1-82F8-11B080D3E5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graphicEl>
                                              <a:dgm id="{CC45AD94-279F-49F1-82F8-11B080D3E5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DABB95-0724-43FF-B1E7-F7EF02E56D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graphicEl>
                                              <a:dgm id="{2DDABB95-0724-43FF-B1E7-F7EF02E56D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graphicEl>
                                              <a:dgm id="{2DDABB95-0724-43FF-B1E7-F7EF02E56D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graphicEl>
                                              <a:dgm id="{2DDABB95-0724-43FF-B1E7-F7EF02E56D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AB12920-837E-4306-AD08-AC71BEEA01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graphicEl>
                                              <a:dgm id="{5AB12920-837E-4306-AD08-AC71BEEA01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graphicEl>
                                              <a:dgm id="{5AB12920-837E-4306-AD08-AC71BEEA01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graphicEl>
                                              <a:dgm id="{5AB12920-837E-4306-AD08-AC71BEEA01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ADCD172-9D28-4522-9CE0-36E36CC481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graphicEl>
                                              <a:dgm id="{DADCD172-9D28-4522-9CE0-36E36CC481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graphicEl>
                                              <a:dgm id="{DADCD172-9D28-4522-9CE0-36E36CC481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graphicEl>
                                              <a:dgm id="{DADCD172-9D28-4522-9CE0-36E36CC481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B2D12F-39AA-426B-ABB9-8B1F93D5CB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graphicEl>
                                              <a:dgm id="{6BB2D12F-39AA-426B-ABB9-8B1F93D5CB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6BB2D12F-39AA-426B-ABB9-8B1F93D5CB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graphicEl>
                                              <a:dgm id="{6BB2D12F-39AA-426B-ABB9-8B1F93D5CB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459CB8-3B54-4662-832A-FDFC4CB2D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graphicEl>
                                              <a:dgm id="{A5459CB8-3B54-4662-832A-FDFC4CB2DE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graphicEl>
                                              <a:dgm id="{A5459CB8-3B54-4662-832A-FDFC4CB2D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graphicEl>
                                              <a:dgm id="{A5459CB8-3B54-4662-832A-FDFC4CB2D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8C5455-2DA7-48A7-B061-FC54CCB85D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graphicEl>
                                              <a:dgm id="{328C5455-2DA7-48A7-B061-FC54CCB85D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328C5455-2DA7-48A7-B061-FC54CCB85D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graphicEl>
                                              <a:dgm id="{328C5455-2DA7-48A7-B061-FC54CCB85D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4A6A30-55E0-4AA3-A5DC-888F4CC32D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graphicEl>
                                              <a:dgm id="{6C4A6A30-55E0-4AA3-A5DC-888F4CC32D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graphicEl>
                                              <a:dgm id="{6C4A6A30-55E0-4AA3-A5DC-888F4CC32D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graphicEl>
                                              <a:dgm id="{6C4A6A30-55E0-4AA3-A5DC-888F4CC32D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A097204-81F0-4875-BDE9-13F3E4BA19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">
                                            <p:graphicEl>
                                              <a:dgm id="{8A097204-81F0-4875-BDE9-13F3E4BA19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graphicEl>
                                              <a:dgm id="{8A097204-81F0-4875-BDE9-13F3E4BA19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graphicEl>
                                              <a:dgm id="{8A097204-81F0-4875-BDE9-13F3E4BA19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A33C7C1-1E5C-4A1F-A69B-B1002F38BF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">
                                            <p:graphicEl>
                                              <a:dgm id="{2A33C7C1-1E5C-4A1F-A69B-B1002F38BF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>
                                            <p:graphicEl>
                                              <a:dgm id="{2A33C7C1-1E5C-4A1F-A69B-B1002F38BF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graphicEl>
                                              <a:dgm id="{2A33C7C1-1E5C-4A1F-A69B-B1002F38BF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D505D6-CD57-42FB-A9F0-CF49D04699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">
                                            <p:graphicEl>
                                              <a:dgm id="{DED505D6-CD57-42FB-A9F0-CF49D04699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">
                                            <p:graphicEl>
                                              <a:dgm id="{DED505D6-CD57-42FB-A9F0-CF49D04699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">
                                            <p:graphicEl>
                                              <a:dgm id="{DED505D6-CD57-42FB-A9F0-CF49D04699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C33253-8166-4368-B9A9-4708E4A531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">
                                            <p:graphicEl>
                                              <a:dgm id="{CBC33253-8166-4368-B9A9-4708E4A531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>
                                            <p:graphicEl>
                                              <a:dgm id="{CBC33253-8166-4368-B9A9-4708E4A531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>
                                            <p:graphicEl>
                                              <a:dgm id="{CBC33253-8166-4368-B9A9-4708E4A531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FCB249-D410-45C4-9BF8-45A61B5B67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">
                                            <p:graphicEl>
                                              <a:dgm id="{6AFCB249-D410-45C4-9BF8-45A61B5B67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graphicEl>
                                              <a:dgm id="{6AFCB249-D410-45C4-9BF8-45A61B5B67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">
                                            <p:graphicEl>
                                              <a:dgm id="{6AFCB249-D410-45C4-9BF8-45A61B5B67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01A873F-BCBB-4B96-8820-67DBD3D4D4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">
                                            <p:graphicEl>
                                              <a:dgm id="{E01A873F-BCBB-4B96-8820-67DBD3D4D4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">
                                            <p:graphicEl>
                                              <a:dgm id="{E01A873F-BCBB-4B96-8820-67DBD3D4D4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">
                                            <p:graphicEl>
                                              <a:dgm id="{E01A873F-BCBB-4B96-8820-67DBD3D4D4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105677F-5E38-460F-B984-7EE96A81EF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">
                                            <p:graphicEl>
                                              <a:dgm id="{9105677F-5E38-460F-B984-7EE96A81EF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">
                                            <p:graphicEl>
                                              <a:dgm id="{9105677F-5E38-460F-B984-7EE96A81EF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">
                                            <p:graphicEl>
                                              <a:dgm id="{9105677F-5E38-460F-B984-7EE96A81EF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EABFC8-3968-4AA0-9950-3B8B5E8681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">
                                            <p:graphicEl>
                                              <a:dgm id="{0DEABFC8-3968-4AA0-9950-3B8B5E8681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">
                                            <p:graphicEl>
                                              <a:dgm id="{0DEABFC8-3968-4AA0-9950-3B8B5E8681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">
                                            <p:graphicEl>
                                              <a:dgm id="{0DEABFC8-3968-4AA0-9950-3B8B5E8681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A2234C-9B4B-40D6-9291-8B776D0F9F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">
                                            <p:graphicEl>
                                              <a:dgm id="{19A2234C-9B4B-40D6-9291-8B776D0F9F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">
                                            <p:graphicEl>
                                              <a:dgm id="{19A2234C-9B4B-40D6-9291-8B776D0F9F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">
                                            <p:graphicEl>
                                              <a:dgm id="{19A2234C-9B4B-40D6-9291-8B776D0F9F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E3B6BA0-9D22-44D0-A2B6-B27059054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">
                                            <p:graphicEl>
                                              <a:dgm id="{2E3B6BA0-9D22-44D0-A2B6-B270590546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">
                                            <p:graphicEl>
                                              <a:dgm id="{2E3B6BA0-9D22-44D0-A2B6-B27059054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">
                                            <p:graphicEl>
                                              <a:dgm id="{2E3B6BA0-9D22-44D0-A2B6-B27059054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8B473B2-C24E-4AA3-BB32-B249310162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">
                                            <p:graphicEl>
                                              <a:dgm id="{68B473B2-C24E-4AA3-BB32-B249310162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">
                                            <p:graphicEl>
                                              <a:dgm id="{68B473B2-C24E-4AA3-BB32-B249310162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">
                                            <p:graphicEl>
                                              <a:dgm id="{68B473B2-C24E-4AA3-BB32-B249310162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94D0896-408D-4849-A84A-D77B679F4F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">
                                            <p:graphicEl>
                                              <a:dgm id="{D94D0896-408D-4849-A84A-D77B679F4F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">
                                            <p:graphicEl>
                                              <a:dgm id="{D94D0896-408D-4849-A84A-D77B679F4F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">
                                            <p:graphicEl>
                                              <a:dgm id="{D94D0896-408D-4849-A84A-D77B679F4F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8580A05-8CE6-4C34-90C6-625F027AEC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">
                                            <p:graphicEl>
                                              <a:dgm id="{68580A05-8CE6-4C34-90C6-625F027AEC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">
                                            <p:graphicEl>
                                              <a:dgm id="{68580A05-8CE6-4C34-90C6-625F027AEC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">
                                            <p:graphicEl>
                                              <a:dgm id="{68580A05-8CE6-4C34-90C6-625F027AEC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E748FB-A74F-4914-9708-9F531F0D4E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">
                                            <p:graphicEl>
                                              <a:dgm id="{1EE748FB-A74F-4914-9708-9F531F0D4E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">
                                            <p:graphicEl>
                                              <a:dgm id="{1EE748FB-A74F-4914-9708-9F531F0D4E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">
                                            <p:graphicEl>
                                              <a:dgm id="{1EE748FB-A74F-4914-9708-9F531F0D4E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7A8E22C-2E1A-48AC-912C-901C572D6F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2">
                                            <p:graphicEl>
                                              <a:dgm id="{97A8E22C-2E1A-48AC-912C-901C572D6F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">
                                            <p:graphicEl>
                                              <a:dgm id="{97A8E22C-2E1A-48AC-912C-901C572D6F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">
                                            <p:graphicEl>
                                              <a:dgm id="{97A8E22C-2E1A-48AC-912C-901C572D6F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314E8F5-8C01-429C-B061-8F2181F0C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2">
                                            <p:graphicEl>
                                              <a:dgm id="{B314E8F5-8C01-429C-B061-8F2181F0C4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">
                                            <p:graphicEl>
                                              <a:dgm id="{B314E8F5-8C01-429C-B061-8F2181F0C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">
                                            <p:graphicEl>
                                              <a:dgm id="{B314E8F5-8C01-429C-B061-8F2181F0C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D157FA9-8A8D-4FEA-8710-56A85EF8B4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2">
                                            <p:graphicEl>
                                              <a:dgm id="{DD157FA9-8A8D-4FEA-8710-56A85EF8B4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">
                                            <p:graphicEl>
                                              <a:dgm id="{DD157FA9-8A8D-4FEA-8710-56A85EF8B4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">
                                            <p:graphicEl>
                                              <a:dgm id="{DD157FA9-8A8D-4FEA-8710-56A85EF8B4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8000">
              <a:schemeClr val="accent2">
                <a:lumMod val="60000"/>
                <a:lumOff val="40000"/>
              </a:schemeClr>
            </a:gs>
            <a:gs pos="67000">
              <a:schemeClr val="bg2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2258" y="833377"/>
            <a:ext cx="5625296" cy="1323439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bn-IN" sz="8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8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57063" y="3483979"/>
            <a:ext cx="58104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ক্যালেন্ডার </a:t>
            </a:r>
            <a:endParaRPr lang="en-US" sz="8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866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175" y="147906"/>
            <a:ext cx="3623473" cy="60326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25821" y="1594299"/>
            <a:ext cx="628776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এটি </a:t>
            </a:r>
            <a: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ধরনের কালেন্ডার ?</a:t>
            </a:r>
          </a:p>
          <a:p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কতটি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৩১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দিনে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মাসগুলো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কতটি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৩০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দিনে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মাসগুলো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সবগুলো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মাসের দিনের সংখ্যার যোগফল কত? </a:t>
            </a:r>
            <a:endParaRPr lang="en-US" sz="3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5400000">
            <a:off x="-942070" y="2653604"/>
            <a:ext cx="2954655" cy="523220"/>
          </a:xfrm>
          <a:prstGeom prst="rect">
            <a:avLst/>
          </a:prstGeom>
          <a:solidFill>
            <a:srgbClr val="FFFF00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249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5084" y="208345"/>
            <a:ext cx="64818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 তথ্য ব্যবহার করে আমরা পাই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4862" y="1028597"/>
            <a:ext cx="1123901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এটি একটি বাংলা ক্যালেন্ডার।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 </a:t>
            </a:r>
            <a:r>
              <a:rPr lang="bn-BD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মাসের প্রথম </a:t>
            </a: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 </a:t>
            </a: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 ৩১ দিনে </a:t>
            </a:r>
            <a:r>
              <a:rPr lang="bn-IN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এবং মাসগুলো হল-বৈশাখ, জ্যৈষ্ঠ, আষাঢ়, শ্রাবণ, ভাদ্র 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পরের ৭ টি মাস ৩১ দিনে। এবং মাসগুলো হল- আশ্বিন, কার্তিক, অগ্রহায়ণ, পৌষ, মাঘ, ফাল্গুন,চৈত্র।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বছরে মোট মাসের সংখ্যা ১২।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বছরের সবগুলো মাসের দিনের সংখ্যার যোগফল =৩১+৩১+৩১+৩১+৩১+৩০+৩০+৩০+৩০+৩০+৩০+৩০= ৩৬৫ দিন।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১বছর = ১২ মাস = ৩৬৫ দিন।</a:t>
            </a:r>
          </a:p>
          <a:p>
            <a:endParaRPr lang="bn-IN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45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8000">
              <a:schemeClr val="accent2">
                <a:lumMod val="60000"/>
                <a:lumOff val="40000"/>
              </a:schemeClr>
            </a:gs>
            <a:gs pos="67000">
              <a:schemeClr val="bg2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80166" y="1887363"/>
            <a:ext cx="5925787" cy="30469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।বাংলা কালেন্ডারে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বছরে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কয়টি মাস আছে?</a:t>
            </a:r>
          </a:p>
          <a:p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।প্রতিটি মাসে দিন সংখ্যা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 ?</a:t>
            </a:r>
            <a:endParaRPr lang="bn-IN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৩১  ও ৩০ দিনের মাসের সংখ্যা কয়টি?</a:t>
            </a:r>
          </a:p>
          <a:p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bn-IN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 ৭ টি মাসের যোফগল কত?</a:t>
            </a:r>
          </a:p>
          <a:p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।এক বছরে কত দিন? </a:t>
            </a:r>
            <a:endPara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24205" y="563924"/>
            <a:ext cx="4289375" cy="1323439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আলোচনার পরে নিচের প্রশ্নগুলো খাতায় লেখ।</a:t>
            </a:r>
            <a:r>
              <a:rPr lang="bn-BD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64752" y="226827"/>
            <a:ext cx="5340338" cy="4683774"/>
            <a:chOff x="168607" y="185196"/>
            <a:chExt cx="6414995" cy="5879829"/>
          </a:xfrm>
        </p:grpSpPr>
        <p:pic>
          <p:nvPicPr>
            <p:cNvPr id="4" name="Picture 3" descr="Screen Clippi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669" y="185196"/>
              <a:ext cx="3670933" cy="5879829"/>
            </a:xfrm>
            <a:prstGeom prst="rect">
              <a:avLst/>
            </a:prstGeom>
          </p:spPr>
        </p:pic>
        <p:pic>
          <p:nvPicPr>
            <p:cNvPr id="5" name="Picture 4" descr="Screen Clippi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607" y="2348222"/>
              <a:ext cx="2842091" cy="1182056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 rot="5400000">
            <a:off x="-1114842" y="4380353"/>
            <a:ext cx="2954655" cy="523220"/>
          </a:xfrm>
          <a:prstGeom prst="rect">
            <a:avLst/>
          </a:prstGeom>
          <a:solidFill>
            <a:srgbClr val="FFFF00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21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</p:bldLst>
  </p:timing>
</p:sld>
</file>

<file path=ppt/theme/theme1.xml><?xml version="1.0" encoding="utf-8"?>
<a:theme xmlns:a="http://schemas.openxmlformats.org/drawingml/2006/main" name="Face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391</TotalTime>
  <Words>433</Words>
  <Application>Microsoft Office PowerPoint</Application>
  <PresentationFormat>Widescreen</PresentationFormat>
  <Paragraphs>77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aNikoshBAN</vt:lpstr>
      <vt:lpstr>Arial</vt:lpstr>
      <vt:lpstr>NikoshBAN</vt:lpstr>
      <vt:lpstr>Times New Roman</vt:lpstr>
      <vt:lpstr>Trebuchet MS</vt:lpstr>
      <vt:lpstr>Vrinda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UjanTahirpurGPS</dc:creator>
  <cp:lastModifiedBy>UjanTahirpurGPS</cp:lastModifiedBy>
  <cp:revision>31</cp:revision>
  <dcterms:created xsi:type="dcterms:W3CDTF">2020-10-20T06:30:39Z</dcterms:created>
  <dcterms:modified xsi:type="dcterms:W3CDTF">2020-10-21T22:49:41Z</dcterms:modified>
</cp:coreProperties>
</file>