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8" r:id="rId13"/>
    <p:sldId id="272" r:id="rId14"/>
    <p:sldId id="270" r:id="rId15"/>
  </p:sldIdLst>
  <p:sldSz cx="9144000" cy="6858000" type="screen4x3"/>
  <p:notesSz cx="6858000" cy="9144000"/>
  <p:embeddedFontLst>
    <p:embeddedFont>
      <p:font typeface="NikoshBAN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qGNT5SDjrXEiS0p/QNvaw==" hashData="ngVxmLOH39Jm5QbXmNgwbfv3Km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56A6C-0501-4A5D-A257-CB26B8AF5AC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A2F5-19EB-4B1B-87C4-031EEE03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3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A2F5-19EB-4B1B-87C4-031EEE0345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A2F5-19EB-4B1B-87C4-031EEE0345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5867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52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52729"/>
            <a:ext cx="6324599" cy="51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999"/>
            <a:ext cx="3048000" cy="228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33400"/>
            <a:ext cx="4876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 golden goose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8763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 poor farmer has a goose. Everyday, goose lays an egg. It’s a golden egg.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Everyday, the  farmer sells the egg.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52317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Teacher’s loud reading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52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6096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T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I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E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7694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Say after me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A poor farmer has a goose. Everyday, goose lays an egg. It’s a golden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egg. Everyday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the  farmer sells the egg.</a:t>
            </a:r>
          </a:p>
        </p:txBody>
      </p:sp>
    </p:spTree>
    <p:extLst>
      <p:ext uri="{BB962C8B-B14F-4D97-AF65-F5344CB8AC3E}">
        <p14:creationId xmlns:p14="http://schemas.microsoft.com/office/powerpoint/2010/main" val="29657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3400" y="1320225"/>
            <a:ext cx="14097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poor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1381780"/>
            <a:ext cx="15621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farmer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320225"/>
            <a:ext cx="16383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goose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50" y="1381780"/>
            <a:ext cx="22669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golden egg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79918"/>
            <a:ext cx="60960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A</a:t>
            </a:r>
          </a:p>
          <a:p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C</a:t>
            </a:r>
          </a:p>
          <a:p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T</a:t>
            </a:r>
          </a:p>
          <a:p>
            <a:r>
              <a:rPr lang="en-US" sz="1400" b="1" dirty="0">
                <a:latin typeface="NikoshBAN" pitchFamily="2" charset="0"/>
                <a:cs typeface="NikoshBAN" pitchFamily="2" charset="0"/>
              </a:rPr>
              <a:t>I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C</a:t>
            </a:r>
          </a:p>
          <a:p>
            <a:r>
              <a:rPr lang="en-US" sz="1400" b="1" dirty="0">
                <a:latin typeface="NikoshBAN" pitchFamily="2" charset="0"/>
                <a:cs typeface="NikoshBAN" pitchFamily="2" charset="0"/>
              </a:rPr>
              <a:t>E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Match words with picture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65161"/>
            <a:ext cx="2380681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42539"/>
            <a:ext cx="1600200" cy="1188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093740"/>
            <a:ext cx="1600199" cy="1440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5167939"/>
            <a:ext cx="1600200" cy="13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1758E-6 L -0.44166 -0.458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22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5236E-6 L -0.475 -0.46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3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959E-6 L 0.47084 -0.483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24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21E-8 L 0.51979 -0.484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4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2819400" y="3565773"/>
            <a:ext cx="5791200" cy="146342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What do you see in this picture?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1242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1600200" cy="1188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56069"/>
            <a:ext cx="1828800" cy="1440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42538"/>
            <a:ext cx="1828800" cy="1386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36844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T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S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667000" y="893400"/>
            <a:ext cx="3505200" cy="118824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What is this ?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819400" y="2286000"/>
            <a:ext cx="5562600" cy="120357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What is this?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895600" y="5149066"/>
            <a:ext cx="5715000" cy="132793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What do you see in this picture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667000" y="838200"/>
            <a:ext cx="5867400" cy="129864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This is a goose.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819400" y="2286000"/>
            <a:ext cx="5700215" cy="12192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This is a golden egg.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2819400" y="3581400"/>
            <a:ext cx="5791200" cy="1447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This is a poor man.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895600" y="5105400"/>
            <a:ext cx="5715000" cy="13716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This is a farmer.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os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55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86" y="0"/>
            <a:ext cx="9144000" cy="14465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Thanks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7391400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Introduction of the teacher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1447086"/>
            <a:ext cx="8915400" cy="4801314"/>
            <a:chOff x="-1447800" y="1143000"/>
            <a:chExt cx="8686800" cy="3928933"/>
          </a:xfrm>
        </p:grpSpPr>
        <p:sp>
          <p:nvSpPr>
            <p:cNvPr id="5" name="TextBox 4"/>
            <p:cNvSpPr txBox="1"/>
            <p:nvPr/>
          </p:nvSpPr>
          <p:spPr>
            <a:xfrm>
              <a:off x="-1447800" y="1143000"/>
              <a:ext cx="8686800" cy="392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Md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Abdul Kader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Assistant Teacher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Rustompur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Govt.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P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rimary School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Faridgonj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Chandpur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Email: 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abdulkdr</a:t>
              </a:r>
              <a:r>
                <a:rPr lang="en-US" sz="32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81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@gmail.com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Mobile No- </a:t>
              </a:r>
              <a:r>
                <a:rPr lang="en-US" sz="3200" dirty="0" smtClean="0">
                  <a:latin typeface="+mj-lt"/>
                  <a:cs typeface="NikoshBAN" pitchFamily="2" charset="0"/>
                </a:rPr>
                <a:t>01732225593</a:t>
              </a:r>
              <a:endParaRPr lang="en-US" sz="3200" dirty="0">
                <a:latin typeface="+mj-lt"/>
                <a:cs typeface="NikoshBAN" pitchFamily="2" charset="0"/>
              </a:endParaRPr>
            </a:p>
          </p:txBody>
        </p:sp>
        <p:pic>
          <p:nvPicPr>
            <p:cNvPr id="6" name="Picture 5" descr="kad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3400" y="1143001"/>
              <a:ext cx="1559169" cy="1496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169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2329" y="1281953"/>
            <a:ext cx="7848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Class: Two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Unit: 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29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Page: 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59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4-8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Lesson Title: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The golden goose.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Today’s Lesson: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Listen and say  (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Total Time: 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35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minutes</a:t>
            </a:r>
          </a:p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62888"/>
            <a:ext cx="9144000" cy="138632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tIns="108000" rtlCol="0" anchor="b" anchorCtr="0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Introduction of the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lesson</a:t>
            </a:r>
          </a:p>
          <a:p>
            <a:pPr lvl="0" algn="ctr"/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Student will be able to-</a:t>
            </a:r>
          </a:p>
          <a:p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NikoshBAN" pitchFamily="2" charset="0"/>
              </a:rPr>
              <a:t>1.1.1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become familiar with English sounds  by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listiening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to  common English words.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NikoshBAN" pitchFamily="2" charset="0"/>
              </a:rPr>
              <a:t>4.2.1-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enjoy simple stories.</a:t>
            </a:r>
          </a:p>
          <a:p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NikoshBAN" pitchFamily="2" charset="0"/>
              </a:rPr>
              <a:t>1.1.1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repeat after the teacher simple words and phrases with proper sounds and stories.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NikoshBAN" pitchFamily="2" charset="0"/>
              </a:rPr>
              <a:t>1.1.2-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say simple words and phrases with proper sounds and stress.</a:t>
            </a:r>
            <a:endParaRPr lang="en-US" sz="3200" dirty="0" smtClean="0">
              <a:latin typeface="+mj-lt"/>
              <a:cs typeface="NikoshBAN" pitchFamily="2" charset="0"/>
            </a:endParaRPr>
          </a:p>
          <a:p>
            <a:endParaRPr lang="en-US" sz="3200" dirty="0">
              <a:latin typeface="+mj-lt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Learning outcomes</a:t>
            </a:r>
            <a:endParaRPr lang="en-US" sz="4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" y="511314"/>
            <a:ext cx="9140588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Creating safety environment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8730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8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Lesson Declaration</a:t>
            </a: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1295400"/>
            <a:ext cx="5943600" cy="4648200"/>
            <a:chOff x="1600200" y="1143000"/>
            <a:chExt cx="5943600" cy="4648200"/>
          </a:xfrm>
        </p:grpSpPr>
        <p:sp>
          <p:nvSpPr>
            <p:cNvPr id="3" name="TextBox 2"/>
            <p:cNvSpPr txBox="1"/>
            <p:nvPr/>
          </p:nvSpPr>
          <p:spPr>
            <a:xfrm>
              <a:off x="1905000" y="5021759"/>
              <a:ext cx="510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The golden goose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143000"/>
              <a:ext cx="5943600" cy="373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2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19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4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What do you see in these picture?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হাঁসটি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স্বর্নের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পাড়লো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876800"/>
            <a:ext cx="4038600" cy="9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লোকটি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স্বর্নের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ডিমটি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বিক্রয়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টাকা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হাতে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নিল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612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8175"/>
            <a:ext cx="5715000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114800" cy="3951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What do you see in these picture?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86400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Golden egg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0" y="5486400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 Goose and an egg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6800" y="609600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poor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2111514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farmer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3711714"/>
            <a:ext cx="2133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goose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159514"/>
            <a:ext cx="32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Golden egg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2825" y="3532327"/>
            <a:ext cx="175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রাজহাঁস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001" y="2173069"/>
            <a:ext cx="1752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6001" y="671155"/>
            <a:ext cx="1752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গরীব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221069"/>
            <a:ext cx="2057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স্বর্নের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9600"/>
            <a:ext cx="1522473" cy="1066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6137"/>
            <a:ext cx="1570887" cy="1143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56" y="5159514"/>
            <a:ext cx="2385644" cy="990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94157"/>
            <a:ext cx="1600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320</Words>
  <Application>Microsoft Office PowerPoint</Application>
  <PresentationFormat>On-screen Show (4:3)</PresentationFormat>
  <Paragraphs>104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Times New Roman</vt:lpstr>
      <vt:lpstr>Calibri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89</cp:revision>
  <dcterms:created xsi:type="dcterms:W3CDTF">2006-08-16T00:00:00Z</dcterms:created>
  <dcterms:modified xsi:type="dcterms:W3CDTF">2020-10-22T16:14:38Z</dcterms:modified>
</cp:coreProperties>
</file>