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3" r:id="rId2"/>
    <p:sldId id="260" r:id="rId3"/>
    <p:sldId id="289" r:id="rId4"/>
    <p:sldId id="285" r:id="rId5"/>
    <p:sldId id="279" r:id="rId6"/>
    <p:sldId id="286" r:id="rId7"/>
    <p:sldId id="283" r:id="rId8"/>
    <p:sldId id="258" r:id="rId9"/>
    <p:sldId id="294" r:id="rId10"/>
    <p:sldId id="264" r:id="rId11"/>
    <p:sldId id="269" r:id="rId12"/>
    <p:sldId id="270" r:id="rId13"/>
    <p:sldId id="280" r:id="rId14"/>
    <p:sldId id="259" r:id="rId15"/>
    <p:sldId id="265" r:id="rId16"/>
    <p:sldId id="288" r:id="rId17"/>
    <p:sldId id="282" r:id="rId18"/>
    <p:sldId id="281" r:id="rId19"/>
    <p:sldId id="266" r:id="rId20"/>
    <p:sldId id="274" r:id="rId21"/>
    <p:sldId id="271" r:id="rId22"/>
    <p:sldId id="272" r:id="rId23"/>
    <p:sldId id="287" r:id="rId24"/>
    <p:sldId id="2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57B0A-27EE-4E57-90F2-42D2D7D4BF0A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AD53-743B-49A9-807E-1C94886AA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6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58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39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7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 ঘোষনা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C116-8007-4207-B2FF-CC5E252AC6E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1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97C4-393A-45A7-AE19-FF43E5B45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04F-ABBC-4D18-B493-44889AC0E2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8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97C4-393A-45A7-AE19-FF43E5B45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04F-ABBC-4D18-B493-44889AC0E2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5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97C4-393A-45A7-AE19-FF43E5B45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04F-ABBC-4D18-B493-44889AC0E2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97C4-393A-45A7-AE19-FF43E5B45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04F-ABBC-4D18-B493-44889AC0E2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3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97C4-393A-45A7-AE19-FF43E5B45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04F-ABBC-4D18-B493-44889AC0E2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2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97C4-393A-45A7-AE19-FF43E5B45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04F-ABBC-4D18-B493-44889AC0E2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3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97C4-393A-45A7-AE19-FF43E5B45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04F-ABBC-4D18-B493-44889AC0E2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06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97C4-393A-45A7-AE19-FF43E5B45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04F-ABBC-4D18-B493-44889AC0E2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7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97C4-393A-45A7-AE19-FF43E5B45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04F-ABBC-4D18-B493-44889AC0E2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1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97C4-393A-45A7-AE19-FF43E5B45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04F-ABBC-4D18-B493-44889AC0E2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0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97C4-393A-45A7-AE19-FF43E5B45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04F-ABBC-4D18-B493-44889AC0E2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6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A97C4-393A-45A7-AE19-FF43E5B45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8B04F-ABBC-4D18-B493-44889AC0E2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2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71"/>
            <a:ext cx="12192000" cy="6684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425502" y="1575690"/>
            <a:ext cx="30139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4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8738" y="128588"/>
            <a:ext cx="9286874" cy="6286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কখনো কখনো চাঁদকে বড় গোলাকার দেখায়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1" y="871539"/>
            <a:ext cx="10572748" cy="584358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4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4"/>
          <a:stretch/>
        </p:blipFill>
        <p:spPr>
          <a:xfrm>
            <a:off x="742950" y="928688"/>
            <a:ext cx="10944225" cy="54149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161" y="6343649"/>
            <a:ext cx="1004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012" y="0"/>
            <a:ext cx="5386387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কখনো চাঁদকে ছোট দেখায়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626" y="728663"/>
            <a:ext cx="11458574" cy="60007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57549" y="0"/>
            <a:ext cx="7329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কখনো চাঁদকে অর্ধ গোলাকার দেখায় 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8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6087" y="2300287"/>
            <a:ext cx="7100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চাঁদের পরিবর্তনগুলো কি কি?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3343274" y="542925"/>
            <a:ext cx="6486525" cy="1200150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44590" y="2400578"/>
            <a:ext cx="37025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চাঁদের উজ্জল অংশের আকৃতি পরিবর্তনই হচ্ছে চাঁদের দশা 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3775" y="43098"/>
            <a:ext cx="4324350" cy="800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চাঁদের দশা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কী 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702"/>
            <a:ext cx="7924798" cy="570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8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63820" y="5842391"/>
            <a:ext cx="55130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চাঁদের আটটি  দশা রয়েছে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0057" y="2206173"/>
            <a:ext cx="21190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চাঁদর কয়টি দশা রয়েছে 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9" y="107576"/>
            <a:ext cx="9562138" cy="57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9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116541" y="136640"/>
            <a:ext cx="11963401" cy="653527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1508" y="2453726"/>
            <a:ext cx="142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পূর্ণিমা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4051" y="2453726"/>
            <a:ext cx="1801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 আলোকিত  অংশের ক্রমশ  বৃদ্ধি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93623" y="3268507"/>
            <a:ext cx="1250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চতুর্থাংশ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82200" y="4168588"/>
            <a:ext cx="21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ক্রমশ বৃদ্ধি পাওয়া  ক্রিসেন্ট 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8318" y="2622176"/>
            <a:ext cx="1896035" cy="672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85623" y="2678877"/>
            <a:ext cx="1519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 আলোকিত </a:t>
            </a:r>
            <a:endParaRPr lang="bn-BD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 ক্রমশ হ্রাস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9965" y="4353254"/>
            <a:ext cx="2353235" cy="5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7370" y="4454569"/>
            <a:ext cx="21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ক্রমশ </a:t>
            </a:r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হ্রাস পাওয়া  ক্রিসেন্ট 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5706" y="3486265"/>
            <a:ext cx="1250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  </a:t>
            </a:r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চতুর্থাংশ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1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7" grpId="0"/>
      <p:bldP spid="8" grpId="0"/>
      <p:bldP spid="9" grpId="0"/>
      <p:bldP spid="3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2193130" y="0"/>
            <a:ext cx="6486525" cy="1200150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414462"/>
            <a:ext cx="8301037" cy="52821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01163" y="1928813"/>
            <a:ext cx="2628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চাঁদের কয়টি দশার ছবি আঁক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9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986973" y="0"/>
            <a:ext cx="10435770" cy="1291771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কতদিনে চাঁদ পূর্বের অবসথায় ফিরে আসে 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0088" y="1510847"/>
            <a:ext cx="10958511" cy="510426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5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8" y="257174"/>
            <a:ext cx="7815261" cy="644366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6761" y="2928937"/>
            <a:ext cx="34290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 ২৮ দিনে চাঁদ পূর্বের অবস্থায় আসে 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93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9334" y="324464"/>
            <a:ext cx="6175170" cy="14465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25" y="2731323"/>
            <a:ext cx="2802577" cy="2858636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4100817" y="2731323"/>
            <a:ext cx="7815880" cy="280076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 মৌসুমী বেগম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পীরগাছা মডেল সরকারি প্রাথমিক বিদ্যালয় 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পীরগাছা , রংপুর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62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_0511-0903-1003-0820_Asian_Elementary_Student_Reading_a_Book_clipart_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1224" y="1452970"/>
            <a:ext cx="5102156" cy="38334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1" y="304800"/>
            <a:ext cx="64007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বইয়ের সাথে মিলিয়ে দেখি ।  </a:t>
            </a:r>
            <a:endParaRPr lang="en-US" sz="4000" b="1" spc="50" dirty="0">
              <a:ln w="11430"/>
              <a:solidFill>
                <a:srgbClr val="CC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8414" y="58674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অধ্যায়ঃ ৮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পৃষ্ঠা নং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৫৬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0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Wave 4"/>
          <p:cNvSpPr/>
          <p:nvPr/>
        </p:nvSpPr>
        <p:spPr>
          <a:xfrm>
            <a:off x="3214688" y="200025"/>
            <a:ext cx="4686300" cy="757238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38" y="1928813"/>
            <a:ext cx="1885950" cy="8286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 চাঁদ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28888" y="1621630"/>
            <a:ext cx="4800600" cy="15716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চাঁদের বিভিন্ন পরিবর্তন গুলো সম্পর্কে লিখ।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938" y="3693319"/>
            <a:ext cx="1885950" cy="742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দলঃসূর্য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28888" y="3350418"/>
            <a:ext cx="4900613" cy="13858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চাঁদের বিভিন্ন দশার ছবি গুলো আঁক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2938" y="5357810"/>
            <a:ext cx="1885950" cy="671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 তারা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28887" y="4936334"/>
            <a:ext cx="4900613" cy="138588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চাঁদের বিভিন্ন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দশার নাম গুলো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78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14627" y="3286125"/>
            <a:ext cx="6357936" cy="28146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কতদিন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 চাঁদ পূর্বের অবস্থায় ফিরে আসে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চাঁদের দশাগুলো কি কি  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চাঁদের বিভিন্ন পরিবর্তন গুলো কী কী ? 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3686176" y="528638"/>
            <a:ext cx="4186238" cy="150018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39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4106" y="2554941"/>
            <a:ext cx="32228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 পর্যবেক্ষণ করে চাঁদের বিভিন্ন দশার ছবি এঁকে নিয়ে আসবে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7329" y="339769"/>
            <a:ext cx="38106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190" y="1532966"/>
            <a:ext cx="7073153" cy="505609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7" y="1370233"/>
            <a:ext cx="10232580" cy="5120719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587920" y="114768"/>
            <a:ext cx="46297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3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084" y="354842"/>
            <a:ext cx="794261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0552" y="1520524"/>
            <a:ext cx="7760748" cy="47659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বিজ্ঞান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অধ্যায়ঃ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   </a:t>
            </a:r>
            <a:r>
              <a:rPr lang="bn-BD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মহাবিশ্ব </a:t>
            </a:r>
            <a:r>
              <a:rPr lang="bn-BD" sz="2400" dirty="0" smtClean="0">
                <a:solidFill>
                  <a:schemeClr val="tx1"/>
                </a:solidFill>
              </a:rPr>
              <a:t> </a:t>
            </a:r>
          </a:p>
          <a:p>
            <a:endParaRPr lang="bn-BD" sz="2400" dirty="0">
              <a:solidFill>
                <a:schemeClr val="tx1"/>
              </a:solidFill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সময়ঃ৪০ মিনিট 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32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1888" y="0"/>
            <a:ext cx="2634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 কি?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78" y="1156448"/>
            <a:ext cx="11176369" cy="55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3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3635" y="161367"/>
            <a:ext cx="9553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কখনো চাঁদের পরিবর্তন লক্ষ করেছ?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282" y="869253"/>
            <a:ext cx="11013142" cy="584082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51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48318" y="618565"/>
            <a:ext cx="5163670" cy="119678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3119716"/>
            <a:ext cx="8619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চাঁদের দশা বা পর্যায়সমূহ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1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8831" y="337261"/>
            <a:ext cx="3197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0331" y="1537590"/>
            <a:ext cx="50385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9072" y="3263979"/>
            <a:ext cx="76557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১।চাঁদের বিভিন্ন পরিবর্তন সম্পর্কে বলতে পারবে।</a:t>
            </a:r>
          </a:p>
          <a:p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0331" y="3879531"/>
            <a:ext cx="70246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 । চাঁদের দশা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চাঁদের দশার ছবি অঙ্কন করতে পারবে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04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00325" y="357188"/>
            <a:ext cx="6800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চাঁদের কি কি পরিবর্তন হয়?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7882" y="1372851"/>
            <a:ext cx="11120717" cy="515653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0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621261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840602" y="1312502"/>
            <a:ext cx="80409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ভিডিওতে  চাঁদের কি পরিবর্তন হয় তা লক্ষ্য  করি।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1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288</Words>
  <Application>Microsoft Office PowerPoint</Application>
  <PresentationFormat>Widescreen</PresentationFormat>
  <Paragraphs>72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NikoshBAN</vt:lpstr>
      <vt:lpstr>Vrinda</vt:lpstr>
      <vt:lpstr>1_Office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MIJAN</cp:lastModifiedBy>
  <cp:revision>98</cp:revision>
  <dcterms:created xsi:type="dcterms:W3CDTF">2019-11-03T08:24:50Z</dcterms:created>
  <dcterms:modified xsi:type="dcterms:W3CDTF">2019-12-28T13:46:57Z</dcterms:modified>
</cp:coreProperties>
</file>