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95" r:id="rId2"/>
    <p:sldId id="296" r:id="rId3"/>
    <p:sldId id="259" r:id="rId4"/>
    <p:sldId id="277" r:id="rId5"/>
    <p:sldId id="260" r:id="rId6"/>
    <p:sldId id="288" r:id="rId7"/>
    <p:sldId id="261" r:id="rId8"/>
    <p:sldId id="292" r:id="rId9"/>
    <p:sldId id="291" r:id="rId10"/>
    <p:sldId id="293" r:id="rId11"/>
    <p:sldId id="294" r:id="rId12"/>
    <p:sldId id="269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16871"/>
            <a:ext cx="9144000" cy="1273757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59312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1442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e¨ÄbaŸwb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e¨ÄbeY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562857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hme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iaŸwbi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I ¯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úóiƒ‡c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e¨ÄbaŸwb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491" y="3353017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e¨ÄbaŸwbi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e¨ÄbeY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©|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e¨Äbe‡Y©i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49wU| G¸‡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763" y="4610905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K, L, M, N, O, P, Q, R, S, T, U, V, W, X, Y, Z, _, `, a, b, c, d, e, f, g, h, i, j, k, l, m, n, o, p, q,  r, s, t ,  u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0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iaŸwbi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wefvM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D”PvY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562857"/>
            <a:ext cx="11055927" cy="415498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ZviZg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iaŸwb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K. n«¯^¯^i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L. 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©¯^i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K. n«¯^¯^i: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hme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iaŸwb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Kg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jv‡M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n«¯^¯^i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A, B D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L. 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©¯^i: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hme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iaŸwb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A‡cÿvK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…Z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jv‡M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©¯^i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 Av, C, E, H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8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33382" y="474035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8220" y="1225016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465290" y="11302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2809" y="2507756"/>
            <a:ext cx="9448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ÔaŸwb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eY©Õ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Aa¨vqwU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†_‡K 10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eûwbe©vPwb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cÖ‡kœvËi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e¨w³MZ </a:t>
            </a:r>
            <a:r>
              <a:rPr lang="en-US" sz="5400" dirty="0" err="1" smtClean="0">
                <a:latin typeface="Arial Black" pitchFamily="34" charset="0"/>
                <a:cs typeface="SutonnyMJ" pitchFamily="2" charset="0"/>
              </a:rPr>
              <a:t>Whatsapp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b¤^‡i (</a:t>
            </a:r>
            <a:r>
              <a:rPr lang="en-US" sz="5400" dirty="0" smtClean="0">
                <a:solidFill>
                  <a:srgbClr val="002060"/>
                </a:solidFill>
                <a:latin typeface="Arial Black" pitchFamily="34" charset="0"/>
                <a:cs typeface="SutonnyMJ" pitchFamily="2" charset="0"/>
              </a:rPr>
              <a:t>01818255171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cvVv‡e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9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722" y="1777047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9957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2960" y="1769057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3850" y="2629206"/>
            <a:ext cx="5568059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7g †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wbwg©wZ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7753" y="1918175"/>
            <a:ext cx="81915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e‡Y©i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wefvM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iaŸwbi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kÖwYwefvM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e¨ÄbaŸwbi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kÖwYwefvM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2315" y="545532"/>
            <a:ext cx="8613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2823" y="1376529"/>
            <a:ext cx="10236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SutonnyMJ" pitchFamily="2" charset="0"/>
                <a:cs typeface="SutonnyMJ" pitchFamily="2" charset="0"/>
              </a:rPr>
              <a:t>f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kã‡K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m~²fv‡e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AwffvR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-B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727" y="4053809"/>
            <a:ext cx="10236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W±i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mybxwZKzgvi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P‡Ævcva¨v‡qi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Ò†Kv‡bv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kã‡K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KZ¸‡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cvBÕÕ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4763" y="122444"/>
            <a:ext cx="10781112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evM&amp;h‡š¿I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mnvqZvq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†_‡KB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763" y="1704081"/>
            <a:ext cx="107811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fvlv‡K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4400" dirty="0">
              <a:latin typeface="SutonnyMJ" pitchFamily="2" charset="0"/>
              <a:cs typeface="SutonnyMJ" pitchFamily="2" charset="0"/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kã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A_©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7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kÖwYwefvM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3" y="1850443"/>
            <a:ext cx="10215522" cy="37856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ÔaŸwbÕi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A_© †h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ÔAvIqvRÕ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fvlvZ‡Ë¡i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cvwifvwlK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gvby‡l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evM&amp;h‡š¿I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AvIqvR‡K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just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K. ¯^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iaŸwb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e¨ÄbaŸwb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 I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eY©gvjv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2" y="1604779"/>
            <a:ext cx="10502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cÖZxK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wPý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A, K, M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G‡KKwU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aŸwb-cÖZxK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©|</a:t>
            </a:r>
            <a:endParaRPr lang="en-US" sz="4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159" y="3764929"/>
            <a:ext cx="102367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mgwói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mywbw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`©ó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mvRv‡bv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eY©gvjv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-¯^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ieY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e¨ÄbeY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6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iaŸwb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¯^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ieY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562857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hme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I ¯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úóiƒ‡c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iaŸwb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1139" y="3039113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GB ¯^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iaŸwbi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cÖZxK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iƒcB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ieY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©|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: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491" y="4458505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A, Av, B, C, D, E, F, G, H, I, J| ¯^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ie‡Y©I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11wU|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98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1055</TotalTime>
  <Words>607</Words>
  <Application>Microsoft Office PowerPoint</Application>
  <PresentationFormat>Custom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anam</cp:lastModifiedBy>
  <cp:revision>455</cp:revision>
  <dcterms:created xsi:type="dcterms:W3CDTF">2020-05-07T07:25:27Z</dcterms:created>
  <dcterms:modified xsi:type="dcterms:W3CDTF">2020-10-14T16:21:53Z</dcterms:modified>
</cp:coreProperties>
</file>