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0" r:id="rId6"/>
    <p:sldId id="288" r:id="rId7"/>
    <p:sldId id="261" r:id="rId8"/>
    <p:sldId id="292" r:id="rId9"/>
    <p:sldId id="291" r:id="rId10"/>
    <p:sldId id="293" r:id="rId11"/>
    <p:sldId id="294" r:id="rId12"/>
    <p:sldId id="274" r:id="rId13"/>
    <p:sldId id="282" r:id="rId14"/>
    <p:sldId id="269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59312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mŠ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›`h©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Abyaveb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139" y="2547785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mvwn‡Z¨i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Av¯^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v`‡b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491" y="3353017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¨‡g Q›`-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AjsKvi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763" y="4610905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-k„•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Ljvi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AewnZ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0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212365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k„•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Ljv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ï×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cÖ‡qv‡Mi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Acwimxg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8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endParaRPr lang="en-US" sz="40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55092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</a:t>
            </a:r>
            <a:endParaRPr lang="en-US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</a:t>
            </a:r>
            <a:endParaRPr lang="en-US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</a:t>
            </a:r>
          </a:p>
          <a:p>
            <a:pPr marL="514350" indent="-514350">
              <a:buAutoNum type="arabicPeriod"/>
            </a:pP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me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e¨vKi‡Y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wb¤œ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e¨vKiYI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4wU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317009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aŸwbZË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smtClean="0">
                <a:solidFill>
                  <a:srgbClr val="002060"/>
                </a:solidFill>
                <a:latin typeface="Segoe UI Black" pitchFamily="34" charset="0"/>
                <a:ea typeface="Segoe UI Black" pitchFamily="34" charset="0"/>
                <a:cs typeface="SutonnyMJ" pitchFamily="2" charset="0"/>
              </a:rPr>
              <a:t>(Phonetics)</a:t>
            </a:r>
            <a:endParaRPr lang="en-US" sz="4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kãZË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iƒcZË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smtClean="0">
                <a:solidFill>
                  <a:srgbClr val="002060"/>
                </a:solidFill>
                <a:latin typeface="Segoe UI Black" pitchFamily="34" charset="0"/>
                <a:ea typeface="Segoe UI Black" pitchFamily="34" charset="0"/>
                <a:cs typeface="SutonnyMJ" pitchFamily="2" charset="0"/>
              </a:rPr>
              <a:t>(Morphology)</a:t>
            </a:r>
            <a:endParaRPr lang="en-US" sz="4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evK¨ZË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c`µg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Segoe UI Black" pitchFamily="34" charset="0"/>
                <a:ea typeface="Segoe UI Black" pitchFamily="34" charset="0"/>
                <a:cs typeface="SutonnyMJ" pitchFamily="2" charset="0"/>
              </a:rPr>
              <a:t>(Syntax)</a:t>
            </a:r>
            <a:endParaRPr lang="en-US" sz="4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A_©ZË¡ </a:t>
            </a:r>
            <a:r>
              <a:rPr lang="en-US" sz="4000" dirty="0" smtClean="0">
                <a:solidFill>
                  <a:srgbClr val="002060"/>
                </a:solidFill>
                <a:latin typeface="Segoe UI Black" pitchFamily="34" charset="0"/>
                <a:ea typeface="Segoe UI Black" pitchFamily="34" charset="0"/>
                <a:cs typeface="SutonnyMJ" pitchFamily="2" charset="0"/>
              </a:rPr>
              <a:t>(Semantics)</a:t>
            </a:r>
            <a:endParaRPr lang="en-US" sz="4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 algn="just">
              <a:buFont typeface="Wingdings" pitchFamily="2" charset="2"/>
              <a:buChar char="ü"/>
            </a:pPr>
            <a:endParaRPr lang="en-US" sz="4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47403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22501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11302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2809" y="2507756"/>
            <a:ext cx="9448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mtClean="0">
                <a:latin typeface="SutonnyMJ" pitchFamily="2" charset="0"/>
                <a:cs typeface="SutonnyMJ" pitchFamily="2" charset="0"/>
              </a:rPr>
              <a:t>Ôe¨vKiYÕ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Aa¨vqwU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†_‡K 10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eûwbe©vPwb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cÖ‡kœvËi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e¨w³MZ </a:t>
            </a:r>
            <a:r>
              <a:rPr lang="en-US" sz="5400" dirty="0" err="1" smtClean="0">
                <a:latin typeface="Arial Black" pitchFamily="34" charset="0"/>
                <a:cs typeface="SutonnyMJ" pitchFamily="2" charset="0"/>
              </a:rPr>
              <a:t>Whatsapp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b¤^‡i (</a:t>
            </a:r>
            <a:r>
              <a:rPr lang="en-US" sz="5400" dirty="0" smtClean="0">
                <a:solidFill>
                  <a:srgbClr val="002060"/>
                </a:solidFill>
                <a:latin typeface="Arial Black" pitchFamily="34" charset="0"/>
                <a:cs typeface="SutonnyMJ" pitchFamily="2" charset="0"/>
              </a:rPr>
              <a:t>01818255171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cvVv‡e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3850" y="2629206"/>
            <a:ext cx="5568059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¨vKiY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7753" y="1918175"/>
            <a:ext cx="8191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2315" y="545532"/>
            <a:ext cx="8613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823" y="1376529"/>
            <a:ext cx="10236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AvwfavwbK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we‡klfv‡e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kãwU‡K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we(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) + Av (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mg¨K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) + </a:t>
            </a:r>
            <a:r>
              <a:rPr lang="en-US" sz="4400" dirty="0" smtClean="0">
                <a:latin typeface="Yu Gothic UI Semilight"/>
                <a:ea typeface="Yu Gothic UI Semilight"/>
                <a:cs typeface="SutonnyMJ" pitchFamily="2" charset="0"/>
              </a:rPr>
              <a:t>√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K… +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=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727" y="4053809"/>
            <a:ext cx="102367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¯¿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cvi¯úwiK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m¤^×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2315" y="545532"/>
            <a:ext cx="861316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031" y="1704081"/>
            <a:ext cx="102367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Af¨šÍixY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k„•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Ljv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cªK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iƒ‡ci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wePvi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cÖ‡qvMwewa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wek`fv‡e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cÖvgvY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msÁv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102155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W.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gyn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knx`yjøvni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Ò‡h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cy¯ÍK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Kwi‡j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ï×iƒ‡c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wjwL‡Z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cwo‡Z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Zvnv‡K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e‡j|Ó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8103" y="3437377"/>
            <a:ext cx="10236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W±I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mybxwZKzgvi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P‡Ævcva¨vq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Ò‡h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‡¯¿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cÖ‡qvMixwZ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eywS‡q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†m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¯¿‡K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e¨vKiY|Ó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2" y="1850443"/>
            <a:ext cx="10502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cy¯Í‡K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cªK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¯^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iƒ‡ci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wePvi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-we‡kølY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cÖ‡qvMwewa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wek`fv‡e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Av‡jvwPZ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-B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e¨vKiY|Õ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159" y="3764929"/>
            <a:ext cx="102367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W±i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myKzgvi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Ò †h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‡¯¿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cªK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wePvi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‡¯¿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ï×iƒ‡c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e‡j|Ó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fvlv‡K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‰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wbiƒcb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139" y="3039113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cªK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†m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m‡ei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e¨envi-wewa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Rvbv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491" y="4881593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K_vq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cÖ‡qv‡M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ï×Zv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877</TotalTime>
  <Words>552</Words>
  <Application>Microsoft Office PowerPoint</Application>
  <PresentationFormat>Custom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429</cp:revision>
  <dcterms:created xsi:type="dcterms:W3CDTF">2020-05-07T07:25:27Z</dcterms:created>
  <dcterms:modified xsi:type="dcterms:W3CDTF">2020-09-30T13:34:50Z</dcterms:modified>
</cp:coreProperties>
</file>