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3" r:id="rId2"/>
    <p:sldId id="257" r:id="rId3"/>
    <p:sldId id="262" r:id="rId4"/>
    <p:sldId id="259" r:id="rId5"/>
    <p:sldId id="264" r:id="rId6"/>
    <p:sldId id="281" r:id="rId7"/>
    <p:sldId id="277" r:id="rId8"/>
    <p:sldId id="266" r:id="rId9"/>
    <p:sldId id="275" r:id="rId10"/>
    <p:sldId id="278" r:id="rId11"/>
    <p:sldId id="276" r:id="rId12"/>
    <p:sldId id="279" r:id="rId13"/>
    <p:sldId id="274" r:id="rId14"/>
    <p:sldId id="267" r:id="rId15"/>
    <p:sldId id="268" r:id="rId16"/>
    <p:sldId id="282" r:id="rId17"/>
    <p:sldId id="283" r:id="rId18"/>
    <p:sldId id="284" r:id="rId19"/>
    <p:sldId id="285" r:id="rId20"/>
    <p:sldId id="269" r:id="rId21"/>
    <p:sldId id="270" r:id="rId22"/>
    <p:sldId id="271" r:id="rId23"/>
    <p:sldId id="28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5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1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1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4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5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6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2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8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105400"/>
            <a:ext cx="3429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F368E-5086-4BB1-B006-4A4D457F0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62000"/>
            <a:ext cx="7696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419600"/>
            <a:ext cx="2590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মাছ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FA4B2-B8B7-4F60-95B6-2A271318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375"/>
            <a:ext cx="4267200" cy="355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A0680-DEDB-4CF4-8215-095E22DC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3376"/>
            <a:ext cx="4267200" cy="355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5181600"/>
            <a:ext cx="167640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মুরগী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7D61C-7C1D-43D3-97E9-A7C8F6AE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8100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4D432-CB32-4475-AD57-9CF80719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3900"/>
            <a:ext cx="4191000" cy="4000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B33B07-FD48-4D9D-BCE2-A31DDAB36205}"/>
              </a:ext>
            </a:extLst>
          </p:cNvPr>
          <p:cNvSpPr/>
          <p:nvPr/>
        </p:nvSpPr>
        <p:spPr>
          <a:xfrm>
            <a:off x="3772525" y="1906040"/>
            <a:ext cx="2437105" cy="2108194"/>
          </a:xfrm>
          <a:custGeom>
            <a:avLst/>
            <a:gdLst>
              <a:gd name="connsiteX0" fmla="*/ 0 w 2437105"/>
              <a:gd name="connsiteY0" fmla="*/ 1054097 h 2108194"/>
              <a:gd name="connsiteX1" fmla="*/ 1218553 w 2437105"/>
              <a:gd name="connsiteY1" fmla="*/ 0 h 2108194"/>
              <a:gd name="connsiteX2" fmla="*/ 2437106 w 2437105"/>
              <a:gd name="connsiteY2" fmla="*/ 1054097 h 2108194"/>
              <a:gd name="connsiteX3" fmla="*/ 1218553 w 2437105"/>
              <a:gd name="connsiteY3" fmla="*/ 2108194 h 2108194"/>
              <a:gd name="connsiteX4" fmla="*/ 0 w 2437105"/>
              <a:gd name="connsiteY4" fmla="*/ 1054097 h 2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05" h="2108194">
                <a:moveTo>
                  <a:pt x="0" y="1054097"/>
                </a:moveTo>
                <a:cubicBezTo>
                  <a:pt x="0" y="471935"/>
                  <a:pt x="545565" y="0"/>
                  <a:pt x="1218553" y="0"/>
                </a:cubicBezTo>
                <a:cubicBezTo>
                  <a:pt x="1891541" y="0"/>
                  <a:pt x="2437106" y="471935"/>
                  <a:pt x="2437106" y="1054097"/>
                </a:cubicBezTo>
                <a:cubicBezTo>
                  <a:pt x="2437106" y="1636259"/>
                  <a:pt x="1891541" y="2108194"/>
                  <a:pt x="1218553" y="2108194"/>
                </a:cubicBezTo>
                <a:cubicBezTo>
                  <a:pt x="545565" y="2108194"/>
                  <a:pt x="0" y="1636259"/>
                  <a:pt x="0" y="10540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2466" tIns="344298" rIns="392466" bIns="3442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A67099-3ABA-46BA-8B0E-C9C55DB46BA6}"/>
              </a:ext>
            </a:extLst>
          </p:cNvPr>
          <p:cNvSpPr/>
          <p:nvPr/>
        </p:nvSpPr>
        <p:spPr>
          <a:xfrm>
            <a:off x="4053246" y="0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2E141C-04A5-470A-ADD8-A1C22863EB7C}"/>
              </a:ext>
            </a:extLst>
          </p:cNvPr>
          <p:cNvSpPr/>
          <p:nvPr/>
        </p:nvSpPr>
        <p:spPr>
          <a:xfrm>
            <a:off x="6694342" y="1097015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8B6F7-1A20-44D7-AFF0-F75EA0C08B8C}"/>
              </a:ext>
            </a:extLst>
          </p:cNvPr>
          <p:cNvSpPr/>
          <p:nvPr/>
        </p:nvSpPr>
        <p:spPr>
          <a:xfrm>
            <a:off x="6694342" y="3928344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04CB62-57FD-4A6E-945E-5FA0392A5488}"/>
              </a:ext>
            </a:extLst>
          </p:cNvPr>
          <p:cNvSpPr/>
          <p:nvPr/>
        </p:nvSpPr>
        <p:spPr>
          <a:xfrm>
            <a:off x="3453166" y="431990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7D74F9-EFFA-4795-81BD-510EBDAE07E6}"/>
              </a:ext>
            </a:extLst>
          </p:cNvPr>
          <p:cNvSpPr/>
          <p:nvPr/>
        </p:nvSpPr>
        <p:spPr>
          <a:xfrm>
            <a:off x="884128" y="3464169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9E501D-242B-4D00-A53C-03C3ACA651C6}"/>
              </a:ext>
            </a:extLst>
          </p:cNvPr>
          <p:cNvSpPr/>
          <p:nvPr/>
        </p:nvSpPr>
        <p:spPr>
          <a:xfrm>
            <a:off x="962674" y="104213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9C62128-CDAA-4359-AE97-C06C73766352}"/>
              </a:ext>
            </a:extLst>
          </p:cNvPr>
          <p:cNvSpPr/>
          <p:nvPr/>
        </p:nvSpPr>
        <p:spPr>
          <a:xfrm>
            <a:off x="1905000" y="381000"/>
            <a:ext cx="4953000" cy="15240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আমরা উদ্ভিদ সম্পর্কে জানবো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E92B68D-7AA8-4E2D-B668-DB8267C6BA87}"/>
              </a:ext>
            </a:extLst>
          </p:cNvPr>
          <p:cNvSpPr/>
          <p:nvPr/>
        </p:nvSpPr>
        <p:spPr>
          <a:xfrm>
            <a:off x="3619500" y="2057400"/>
            <a:ext cx="1524000" cy="3581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5334000"/>
            <a:ext cx="3429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ফনিমনশা ও এলোভেরা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799F6-85AE-454E-9C8F-2D80BDEA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5000"/>
            <a:ext cx="4038600" cy="419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DA87C-7516-4381-A9B5-719FAE16A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73500" cy="429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4876800"/>
            <a:ext cx="19049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গাছ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6C1A3-4A57-4E59-8CFE-DBC0E15B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657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B40C61-754A-40D2-8562-752610D7D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41529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71850-E31F-4AF9-AA23-E4689874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5824"/>
            <a:ext cx="3886200" cy="3838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877EE-B2E4-421C-BAA4-34EFFEB6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85824"/>
            <a:ext cx="3581400" cy="3838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258B7-1C0B-4320-8EC2-EE53304D962D}"/>
              </a:ext>
            </a:extLst>
          </p:cNvPr>
          <p:cNvSpPr txBox="1"/>
          <p:nvPr/>
        </p:nvSpPr>
        <p:spPr>
          <a:xfrm>
            <a:off x="3529012" y="5029200"/>
            <a:ext cx="317658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কলা গাছ ও সুন্দরী গাছ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0889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690D4-1B0A-4F94-99B1-ABC2D804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5814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F69C2-90D0-4FA8-8FB0-AC546AB5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35000"/>
            <a:ext cx="40386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741E97-CAFC-4B60-B449-62CDC260DB36}"/>
              </a:ext>
            </a:extLst>
          </p:cNvPr>
          <p:cNvSpPr txBox="1"/>
          <p:nvPr/>
        </p:nvSpPr>
        <p:spPr>
          <a:xfrm>
            <a:off x="3136900" y="4800600"/>
            <a:ext cx="30353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কালমেঘ ও ঢেকিশাক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2690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8993D-9DD8-497E-B446-84873223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581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0942D-B644-4B97-A2AF-DCA42B9D7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37338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273AF-E232-4C93-81FD-5E78681C451D}"/>
              </a:ext>
            </a:extLst>
          </p:cNvPr>
          <p:cNvSpPr txBox="1"/>
          <p:nvPr/>
        </p:nvSpPr>
        <p:spPr>
          <a:xfrm>
            <a:off x="2819400" y="5029200"/>
            <a:ext cx="2819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 ও সুপারী গাছ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153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65B0C9C-80BE-43D9-8192-D8C9567A7DE7}"/>
              </a:ext>
            </a:extLst>
          </p:cNvPr>
          <p:cNvSpPr/>
          <p:nvPr/>
        </p:nvSpPr>
        <p:spPr>
          <a:xfrm>
            <a:off x="4053246" y="0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আমগাছ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8EEE55D-77DC-40CD-992B-F5CD62466DB2}"/>
              </a:ext>
            </a:extLst>
          </p:cNvPr>
          <p:cNvSpPr/>
          <p:nvPr/>
        </p:nvSpPr>
        <p:spPr>
          <a:xfrm>
            <a:off x="6694342" y="1097015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সুপারী গাছ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78346A-17C2-4645-A275-77F962FE6A9A}"/>
              </a:ext>
            </a:extLst>
          </p:cNvPr>
          <p:cNvSpPr/>
          <p:nvPr/>
        </p:nvSpPr>
        <p:spPr>
          <a:xfrm>
            <a:off x="6694342" y="3928344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ঢেকিশাক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FECDF03-40A2-41A8-98E1-CE96009CE9C5}"/>
              </a:ext>
            </a:extLst>
          </p:cNvPr>
          <p:cNvSpPr/>
          <p:nvPr/>
        </p:nvSpPr>
        <p:spPr>
          <a:xfrm>
            <a:off x="3453166" y="431990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 গাছ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363F953-7E6C-42CF-8A56-CA79B6A55319}"/>
              </a:ext>
            </a:extLst>
          </p:cNvPr>
          <p:cNvSpPr/>
          <p:nvPr/>
        </p:nvSpPr>
        <p:spPr>
          <a:xfrm>
            <a:off x="884128" y="3464169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কাঠাল গাছ 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6E187C-C3D2-4DF6-B6B3-8C54AB121F35}"/>
              </a:ext>
            </a:extLst>
          </p:cNvPr>
          <p:cNvSpPr/>
          <p:nvPr/>
        </p:nvSpPr>
        <p:spPr>
          <a:xfrm>
            <a:off x="962674" y="104213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কালমেঘ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8F6962-5C2E-4C4B-86DE-F937246E9E6C}"/>
              </a:ext>
            </a:extLst>
          </p:cNvPr>
          <p:cNvSpPr/>
          <p:nvPr/>
        </p:nvSpPr>
        <p:spPr>
          <a:xfrm>
            <a:off x="3772525" y="1906040"/>
            <a:ext cx="2437105" cy="2108194"/>
          </a:xfrm>
          <a:custGeom>
            <a:avLst/>
            <a:gdLst>
              <a:gd name="connsiteX0" fmla="*/ 0 w 2437105"/>
              <a:gd name="connsiteY0" fmla="*/ 1054097 h 2108194"/>
              <a:gd name="connsiteX1" fmla="*/ 1218553 w 2437105"/>
              <a:gd name="connsiteY1" fmla="*/ 0 h 2108194"/>
              <a:gd name="connsiteX2" fmla="*/ 2437106 w 2437105"/>
              <a:gd name="connsiteY2" fmla="*/ 1054097 h 2108194"/>
              <a:gd name="connsiteX3" fmla="*/ 1218553 w 2437105"/>
              <a:gd name="connsiteY3" fmla="*/ 2108194 h 2108194"/>
              <a:gd name="connsiteX4" fmla="*/ 0 w 2437105"/>
              <a:gd name="connsiteY4" fmla="*/ 1054097 h 2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05" h="2108194">
                <a:moveTo>
                  <a:pt x="0" y="1054097"/>
                </a:moveTo>
                <a:cubicBezTo>
                  <a:pt x="0" y="471935"/>
                  <a:pt x="545565" y="0"/>
                  <a:pt x="1218553" y="0"/>
                </a:cubicBezTo>
                <a:cubicBezTo>
                  <a:pt x="1891541" y="0"/>
                  <a:pt x="2437106" y="471935"/>
                  <a:pt x="2437106" y="1054097"/>
                </a:cubicBezTo>
                <a:cubicBezTo>
                  <a:pt x="2437106" y="1636259"/>
                  <a:pt x="1891541" y="2108194"/>
                  <a:pt x="1218553" y="2108194"/>
                </a:cubicBezTo>
                <a:cubicBezTo>
                  <a:pt x="545565" y="2108194"/>
                  <a:pt x="0" y="1636259"/>
                  <a:pt x="0" y="105409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2466" tIns="344298" rIns="392466" bIns="3442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305CF1-F765-48AF-A09E-62FCF697A60C}"/>
              </a:ext>
            </a:extLst>
          </p:cNvPr>
          <p:cNvCxnSpPr>
            <a:cxnSpLocks/>
          </p:cNvCxnSpPr>
          <p:nvPr/>
        </p:nvCxnSpPr>
        <p:spPr>
          <a:xfrm>
            <a:off x="4425437" y="1710724"/>
            <a:ext cx="69726" cy="3865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05AF1-5CDC-4425-B225-C2F421285B6E}"/>
              </a:ext>
            </a:extLst>
          </p:cNvPr>
          <p:cNvGrpSpPr/>
          <p:nvPr/>
        </p:nvGrpSpPr>
        <p:grpSpPr>
          <a:xfrm>
            <a:off x="-3629" y="0"/>
            <a:ext cx="9160524" cy="5839845"/>
            <a:chOff x="103811" y="107512"/>
            <a:chExt cx="9160524" cy="58398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1DEB6D9-2CDC-4E5A-B994-A8CD3F5DF362}"/>
                </a:ext>
              </a:extLst>
            </p:cNvPr>
            <p:cNvCxnSpPr>
              <a:cxnSpLocks/>
            </p:cNvCxnSpPr>
            <p:nvPr/>
          </p:nvCxnSpPr>
          <p:spPr>
            <a:xfrm>
              <a:off x="4493754" y="1727846"/>
              <a:ext cx="78246" cy="41185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EAB2D9B4-0AB1-44F2-8888-90CD52AE9AFD}"/>
                </a:ext>
              </a:extLst>
            </p:cNvPr>
            <p:cNvSpPr txBox="1"/>
            <p:nvPr/>
          </p:nvSpPr>
          <p:spPr>
            <a:xfrm>
              <a:off x="103811" y="3700588"/>
              <a:ext cx="4064912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জালাল উদ্দিন 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খড়মপুর 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গাংনী –মেহেরপুর ।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008CD2-86A8-4E9C-9316-0A0BC9FC7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070" y="1602515"/>
              <a:ext cx="1659504" cy="176996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A6B0E3-F075-46D4-B4FC-DA24847EC876}"/>
                </a:ext>
              </a:extLst>
            </p:cNvPr>
            <p:cNvCxnSpPr>
              <a:cxnSpLocks/>
            </p:cNvCxnSpPr>
            <p:nvPr/>
          </p:nvCxnSpPr>
          <p:spPr>
            <a:xfrm>
              <a:off x="4641726" y="1727846"/>
              <a:ext cx="55676" cy="42195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ABB4AB-60B8-46AA-BBE2-DC2F3B206FBA}"/>
                </a:ext>
              </a:extLst>
            </p:cNvPr>
            <p:cNvSpPr txBox="1"/>
            <p:nvPr/>
          </p:nvSpPr>
          <p:spPr>
            <a:xfrm>
              <a:off x="2895516" y="107512"/>
              <a:ext cx="2779594" cy="70788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Down Ribbon 17">
              <a:extLst>
                <a:ext uri="{FF2B5EF4-FFF2-40B4-BE49-F238E27FC236}">
                  <a16:creationId xmlns:a16="http://schemas.microsoft.com/office/drawing/2014/main" id="{2D5BD36A-7A10-426D-B367-630C3BE60DDD}"/>
                </a:ext>
              </a:extLst>
            </p:cNvPr>
            <p:cNvSpPr/>
            <p:nvPr/>
          </p:nvSpPr>
          <p:spPr>
            <a:xfrm>
              <a:off x="226606" y="942049"/>
              <a:ext cx="4064914" cy="660466"/>
            </a:xfrm>
            <a:prstGeom prst="ribb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উপস্থাপনায়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/>
                <a:t> </a:t>
              </a:r>
            </a:p>
          </p:txBody>
        </p:sp>
        <p:sp>
          <p:nvSpPr>
            <p:cNvPr id="22" name="Down Ribbon 14">
              <a:extLst>
                <a:ext uri="{FF2B5EF4-FFF2-40B4-BE49-F238E27FC236}">
                  <a16:creationId xmlns:a16="http://schemas.microsoft.com/office/drawing/2014/main" id="{7A77C412-3F80-44D9-9068-662FB1C05206}"/>
                </a:ext>
              </a:extLst>
            </p:cNvPr>
            <p:cNvSpPr/>
            <p:nvPr/>
          </p:nvSpPr>
          <p:spPr>
            <a:xfrm>
              <a:off x="4444045" y="896194"/>
              <a:ext cx="4820290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953783-F9EC-4BAE-94A7-243AC68A8BCC}"/>
                </a:ext>
              </a:extLst>
            </p:cNvPr>
            <p:cNvSpPr txBox="1"/>
            <p:nvPr/>
          </p:nvSpPr>
          <p:spPr>
            <a:xfrm>
              <a:off x="4874757" y="3750838"/>
              <a:ext cx="4165432" cy="20005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শ্রেণিঃতৃতীয় </a:t>
              </a: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বিষয়ঃপ্রাথমিক বিজ্ঞান </a:t>
              </a: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পাঠশিরোনামঃ </a:t>
              </a:r>
              <a:r>
                <a:rPr lang="en-US" sz="2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en-US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জড়</a:t>
              </a:r>
              <a:r>
                <a:rPr lang="en-US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পাঠ্যাংশঃ উদ্ভিদ ও প্রাণি</a:t>
              </a:r>
            </a:p>
            <a:p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808" y="609600"/>
            <a:ext cx="243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সংযোগঃ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1408826"/>
            <a:ext cx="6019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শিক্ষার্থীদের নিরব পাঠ  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42F9D-88DF-4FFD-9600-594EDC61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85831"/>
            <a:ext cx="7696200" cy="4019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0" y="609600"/>
            <a:ext cx="23749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দলীয় কাজঃ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905000"/>
            <a:ext cx="66294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নং দলঃ তিনটি ৪টি প্রাণির নাম লিখ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নং দলঃ তিনটি ৪টি উদ্ভিদের নাম লিখ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16002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5438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পুরণ করঃ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আম একটি ----------  ।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উদ্ভিদ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(খ) মানুষ------ ।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প্রাণি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TAUR RAHMAN\Desktop\pesha\unnamed-file.jpg">
            <a:extLst>
              <a:ext uri="{FF2B5EF4-FFF2-40B4-BE49-F238E27FC236}">
                <a16:creationId xmlns:a16="http://schemas.microsoft.com/office/drawing/2014/main" id="{5ADC4E81-8592-4114-8A08-C3480947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97988" y="1673446"/>
            <a:ext cx="3889610" cy="267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1552A-2829-4405-9A54-00001686769F}"/>
              </a:ext>
            </a:extLst>
          </p:cNvPr>
          <p:cNvSpPr txBox="1"/>
          <p:nvPr/>
        </p:nvSpPr>
        <p:spPr>
          <a:xfrm>
            <a:off x="914400" y="914400"/>
            <a:ext cx="3124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FF4CE15-B591-4D5B-8C36-60162E744D7B}"/>
              </a:ext>
            </a:extLst>
          </p:cNvPr>
          <p:cNvSpPr/>
          <p:nvPr/>
        </p:nvSpPr>
        <p:spPr>
          <a:xfrm>
            <a:off x="582051" y="4800600"/>
            <a:ext cx="6913098" cy="1143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৫টি জড় ও ৫টি জড়ের নাম লিখে আনবে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2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5105400"/>
            <a:ext cx="3655255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0BCA3-4CD1-4A15-A8F2-559964C3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85488"/>
            <a:ext cx="1752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শিখনফলঃ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0623"/>
            <a:ext cx="746760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২.২.১ &gt; নিকট পরিবেশের উদ্ভিদ শনাক্ত করতে পারবে ।  </a:t>
            </a: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২.২.২ &gt;পরিবেশের বিভিন্ন প্রাণির নাম বলতে পারবে।</a:t>
            </a: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২.২.৩&gt;পরিবেশের বিভিন্ন প্রাণি ও উদ্ভিদের বৈশিষ্ট্য উল্লেখ করতে পারবে।</a:t>
            </a:r>
          </a:p>
          <a:p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28BD3468-8B08-4B40-9D66-5D0CFD34BC64}"/>
              </a:ext>
            </a:extLst>
          </p:cNvPr>
          <p:cNvSpPr/>
          <p:nvPr/>
        </p:nvSpPr>
        <p:spPr>
          <a:xfrm>
            <a:off x="2514600" y="304624"/>
            <a:ext cx="3429000" cy="68597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9DFCE-F16D-4F43-9787-1E3E6634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8200"/>
            <a:ext cx="2895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ঘোষনাঃ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620000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আমরা ৮ নং পৃষ্ঠার উদ্ভিদ ও প্রাণি সম্পর্কে  পড়বো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D0490144-F920-493D-8104-2094E3554B0E}"/>
              </a:ext>
            </a:extLst>
          </p:cNvPr>
          <p:cNvSpPr/>
          <p:nvPr/>
        </p:nvSpPr>
        <p:spPr>
          <a:xfrm>
            <a:off x="647700" y="279009"/>
            <a:ext cx="7848600" cy="280767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উদ্ভিদ ও প্রাণি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1C326C7-CAE2-48EE-A0EB-4DEA5B21B04A}"/>
              </a:ext>
            </a:extLst>
          </p:cNvPr>
          <p:cNvSpPr/>
          <p:nvPr/>
        </p:nvSpPr>
        <p:spPr>
          <a:xfrm>
            <a:off x="4038600" y="3424311"/>
            <a:ext cx="1371600" cy="2655277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9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699" y="5334000"/>
            <a:ext cx="190500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মানুষ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98A67-9D6F-4738-A747-0B61A3DD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1"/>
            <a:ext cx="4114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B64D5-1719-4348-9EDB-934A04A54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596901"/>
            <a:ext cx="3822700" cy="44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105400"/>
            <a:ext cx="1600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হাতি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D9EF6-5882-4DDA-8669-E9D2311B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407728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D7555-F67C-4C24-89B2-955F6D888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4" y="152400"/>
            <a:ext cx="44958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9577C4B-40A5-4F54-A379-5075D5935FF1}"/>
              </a:ext>
            </a:extLst>
          </p:cNvPr>
          <p:cNvSpPr/>
          <p:nvPr/>
        </p:nvSpPr>
        <p:spPr>
          <a:xfrm>
            <a:off x="5410200" y="5185320"/>
            <a:ext cx="1828800" cy="6096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4953000"/>
            <a:ext cx="2133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পাখি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FA10D-E8FC-431F-9189-B1C5DD837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4" y="152400"/>
            <a:ext cx="439010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9980A-A2F5-4713-9630-8FBA2FEF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085306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1133</TotalTime>
  <Words>205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DPE</cp:lastModifiedBy>
  <cp:revision>273</cp:revision>
  <dcterms:created xsi:type="dcterms:W3CDTF">2006-08-16T00:00:00Z</dcterms:created>
  <dcterms:modified xsi:type="dcterms:W3CDTF">2020-10-22T06:49:56Z</dcterms:modified>
</cp:coreProperties>
</file>