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73" r:id="rId4"/>
    <p:sldId id="261" r:id="rId5"/>
    <p:sldId id="272" r:id="rId6"/>
    <p:sldId id="267" r:id="rId7"/>
    <p:sldId id="268" r:id="rId8"/>
    <p:sldId id="269" r:id="rId9"/>
    <p:sldId id="270" r:id="rId10"/>
    <p:sldId id="263" r:id="rId11"/>
    <p:sldId id="257" r:id="rId12"/>
    <p:sldId id="256" r:id="rId13"/>
    <p:sldId id="271" r:id="rId14"/>
    <p:sldId id="266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CD85-18F1-4564-8BE5-2ABB8A655156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CB5D-6B4A-459B-811E-CCD4889E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92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CD85-18F1-4564-8BE5-2ABB8A655156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CB5D-6B4A-459B-811E-CCD4889E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85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CD85-18F1-4564-8BE5-2ABB8A655156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CB5D-6B4A-459B-811E-CCD4889E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5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CD85-18F1-4564-8BE5-2ABB8A655156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CB5D-6B4A-459B-811E-CCD4889E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2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CD85-18F1-4564-8BE5-2ABB8A655156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CB5D-6B4A-459B-811E-CCD4889E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33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CD85-18F1-4564-8BE5-2ABB8A655156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CB5D-6B4A-459B-811E-CCD4889E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4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CD85-18F1-4564-8BE5-2ABB8A655156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CB5D-6B4A-459B-811E-CCD4889E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1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CD85-18F1-4564-8BE5-2ABB8A655156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CB5D-6B4A-459B-811E-CCD4889E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4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CD85-18F1-4564-8BE5-2ABB8A655156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CB5D-6B4A-459B-811E-CCD4889E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6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CD85-18F1-4564-8BE5-2ABB8A655156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CB5D-6B4A-459B-811E-CCD4889E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3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CD85-18F1-4564-8BE5-2ABB8A655156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CB5D-6B4A-459B-811E-CCD4889E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4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6CD85-18F1-4564-8BE5-2ABB8A655156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CB5D-6B4A-459B-811E-CCD4889E8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669" y="1056668"/>
            <a:ext cx="5801331" cy="580133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779454"/>
            <a:ext cx="6115777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আজকের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ক্লাসে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</a:rPr>
              <a:t>সবাইকে</a:t>
            </a:r>
            <a:endParaRPr lang="en-US" sz="4400" dirty="0" smtClean="0">
              <a:solidFill>
                <a:srgbClr val="0070C0"/>
              </a:solidFill>
            </a:endParaRPr>
          </a:p>
          <a:p>
            <a:r>
              <a:rPr lang="en-US" sz="4800" dirty="0">
                <a:solidFill>
                  <a:srgbClr val="0070C0"/>
                </a:solidFill>
              </a:rPr>
              <a:t>	</a:t>
            </a:r>
            <a:r>
              <a:rPr lang="en-US" sz="4800" dirty="0" smtClean="0">
                <a:solidFill>
                  <a:srgbClr val="0070C0"/>
                </a:solidFill>
              </a:rPr>
              <a:t>  </a:t>
            </a:r>
            <a:r>
              <a:rPr lang="en-US" sz="7200" dirty="0" err="1" smtClean="0">
                <a:solidFill>
                  <a:srgbClr val="FF0000"/>
                </a:solidFill>
              </a:rPr>
              <a:t>শুভেচ্ছা</a:t>
            </a:r>
            <a:endParaRPr lang="en-US" sz="13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1030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3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875565" y="273248"/>
            <a:ext cx="4007196" cy="1150106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bn-IN" sz="7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ছড়া</a:t>
            </a:r>
            <a:endParaRPr lang="en-US" sz="7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77833" y="2100227"/>
            <a:ext cx="5525872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bn-IN" sz="44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আতা গাছে তোতা পাখি</a:t>
            </a:r>
          </a:p>
        </p:txBody>
      </p:sp>
      <p:sp>
        <p:nvSpPr>
          <p:cNvPr id="3" name="Rectangle 2"/>
          <p:cNvSpPr/>
          <p:nvPr/>
        </p:nvSpPr>
        <p:spPr>
          <a:xfrm>
            <a:off x="2875567" y="3073305"/>
            <a:ext cx="4349483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bn-IN" sz="44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ডালিম গাছে মউ।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3739" y="4458728"/>
            <a:ext cx="4596307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bn-IN" sz="44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এত ডাকি তবু কথা</a:t>
            </a:r>
          </a:p>
        </p:txBody>
      </p:sp>
      <p:sp>
        <p:nvSpPr>
          <p:cNvPr id="7" name="Rectangle 6"/>
          <p:cNvSpPr/>
          <p:nvPr/>
        </p:nvSpPr>
        <p:spPr>
          <a:xfrm>
            <a:off x="2875565" y="5618456"/>
            <a:ext cx="424645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bn-IN" sz="44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কও না কেন বউ।</a:t>
            </a:r>
            <a:endParaRPr lang="en-US" sz="4400" dirty="0">
              <a:solidFill>
                <a:schemeClr val="accent6">
                  <a:lumMod val="5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66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4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957591"/>
            <a:ext cx="8616287" cy="444321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10178" y="313612"/>
            <a:ext cx="7829282" cy="961399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bn-BD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শিক্ষকের পাঠ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4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0136" y="2216052"/>
            <a:ext cx="7574507" cy="41476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98502" y="419718"/>
            <a:ext cx="7877777" cy="1325563"/>
          </a:xfrm>
          <a:solidFill>
            <a:schemeClr val="bg1">
              <a:lumMod val="95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bn-BD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 </a:t>
            </a:r>
            <a:r>
              <a:rPr lang="bn-IN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18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8806" y="313612"/>
            <a:ext cx="7276564" cy="1325563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6000" dirty="0" err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7438" y="2588655"/>
            <a:ext cx="8577328" cy="2123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44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 দলে ভাগ করে শিক্ষার্থীদের ছড়াটি বলতে বলব।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97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77286" y="631064"/>
            <a:ext cx="9092485" cy="1171978"/>
          </a:xfr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3037" y="2450542"/>
            <a:ext cx="11114467" cy="23083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“আতা গাছে তোতা পাখি”-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.........................।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“এত ডাকি তবু কথা”-পরের লাইন টি বল ।</a:t>
            </a:r>
          </a:p>
        </p:txBody>
      </p:sp>
    </p:spTree>
    <p:extLst>
      <p:ext uri="{BB962C8B-B14F-4D97-AF65-F5344CB8AC3E}">
        <p14:creationId xmlns:p14="http://schemas.microsoft.com/office/powerpoint/2010/main" val="379300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1"/>
            <a:ext cx="12192000" cy="5241701"/>
            <a:chOff x="0" y="0"/>
            <a:chExt cx="12192000" cy="4616596"/>
          </a:xfrm>
        </p:grpSpPr>
        <p:sp>
          <p:nvSpPr>
            <p:cNvPr id="6" name="Title 1"/>
            <p:cNvSpPr txBox="1">
              <a:spLocks/>
            </p:cNvSpPr>
            <p:nvPr/>
          </p:nvSpPr>
          <p:spPr>
            <a:xfrm>
              <a:off x="1146219" y="2794715"/>
              <a:ext cx="3953815" cy="132556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dirty="0" err="1">
                  <a:solidFill>
                    <a:srgbClr val="002060"/>
                  </a:solidFill>
                </a:rPr>
                <a:t>সবাইকে</a:t>
              </a:r>
              <a:r>
                <a:rPr lang="en-US" dirty="0">
                  <a:solidFill>
                    <a:srgbClr val="002060"/>
                  </a:solidFill>
                </a:rPr>
                <a:t> 				</a:t>
              </a:r>
              <a:r>
                <a:rPr lang="en-US" dirty="0" err="1">
                  <a:solidFill>
                    <a:srgbClr val="002060"/>
                  </a:solidFill>
                </a:rPr>
                <a:t>ধন্যবাদ</a:t>
              </a:r>
              <a:endParaRPr lang="en-US" dirty="0">
                <a:solidFill>
                  <a:srgbClr val="00206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300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5743977" y="2298395"/>
              <a:ext cx="21231" cy="2318201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027" y="1617264"/>
            <a:ext cx="5092629" cy="509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16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1382333" y="2103079"/>
            <a:ext cx="9049555" cy="2387600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l"/>
            <a:r>
              <a:rPr lang="en-US" sz="53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জহিরুল</a:t>
            </a:r>
            <a:r>
              <a:rPr lang="en-US" sz="53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r>
              <a:rPr lang="en-US" sz="53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53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সহকা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b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মাওনা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১নং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</a:t>
            </a:r>
            <a:b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শ্রীপুর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গাজীপুর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0" y="2"/>
            <a:ext cx="12192000" cy="9659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23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1"/>
          <p:cNvSpPr txBox="1">
            <a:spLocks/>
          </p:cNvSpPr>
          <p:nvPr/>
        </p:nvSpPr>
        <p:spPr>
          <a:xfrm>
            <a:off x="1378039" y="2236879"/>
            <a:ext cx="9929612" cy="324952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১ম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IN" sz="4400" dirty="0"/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IN" sz="4400" dirty="0"/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ছড়া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আতা গাছে তোতা পাখি---বউ</a:t>
            </a:r>
            <a:endParaRPr lang="en-US" sz="44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-30051" y="2"/>
            <a:ext cx="12192000" cy="11719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79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2717444"/>
            <a:ext cx="12191999" cy="31700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r>
              <a:rPr lang="bn-IN" sz="4000" dirty="0">
                <a:cs typeface="NikoshBAN" panose="02000000000000000000" pitchFamily="2" charset="0"/>
              </a:rPr>
              <a:t>.</a:t>
            </a:r>
            <a:r>
              <a:rPr lang="en-US" sz="4000" dirty="0">
                <a:cs typeface="NikoshBAN" panose="02000000000000000000" pitchFamily="2" charset="0"/>
              </a:rPr>
              <a:t>১.১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ছড়া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আনন্দ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তার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অভিব্যাক্তি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২.১.১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ছড়া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পড়াঃ পাঠ্য বইয়ের ছড়া পড়তে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12192000" cy="13255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err="1" smtClean="0"/>
              <a:t>শিখনফল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58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921" y="1725770"/>
            <a:ext cx="8757634" cy="44386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820542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47" y="376372"/>
            <a:ext cx="10457272" cy="5869883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27048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92464" y="4945489"/>
            <a:ext cx="6014433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ডালিম</a:t>
            </a:r>
            <a:r>
              <a:rPr lang="en-US" sz="6000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গাছে</a:t>
            </a:r>
            <a:r>
              <a:rPr lang="en-US" sz="6000" dirty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মউ</a:t>
            </a:r>
            <a:endParaRPr lang="en-US" sz="6000" dirty="0">
              <a:solidFill>
                <a:schemeClr val="accent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6981" y="209080"/>
            <a:ext cx="5415634" cy="4247010"/>
            <a:chOff x="366981" y="209080"/>
            <a:chExt cx="5415634" cy="424701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981" y="209080"/>
              <a:ext cx="5415634" cy="424701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429" r="38337"/>
            <a:stretch/>
          </p:blipFill>
          <p:spPr>
            <a:xfrm flipH="1">
              <a:off x="4353261" y="1854557"/>
              <a:ext cx="1429354" cy="14019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474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42" y="180304"/>
            <a:ext cx="11475358" cy="6181860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36007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14" y="579550"/>
            <a:ext cx="9682830" cy="5409126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76820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424</TotalTime>
  <Words>112</Words>
  <Application>Microsoft Office PowerPoint</Application>
  <PresentationFormat>Widescreen</PresentationFormat>
  <Paragraphs>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জহিরুল হক সহকারী শিক্ষক মাওনা ১নং সরকারি প্রাথমিক বিদ্যালয় শ্রীপুর, গাজীপুর।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ছড়া</vt:lpstr>
      <vt:lpstr>শিক্ষকের পাঠ</vt:lpstr>
      <vt:lpstr>শিক্ষার্থীর পাঠ</vt:lpstr>
      <vt:lpstr>দলীয় কাজ</vt:lpstr>
      <vt:lpstr>মূল্যায়ন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শিক্ষার্থীর পাঠ</dc:title>
  <dc:creator>DPE</dc:creator>
  <cp:lastModifiedBy>AMCL</cp:lastModifiedBy>
  <cp:revision>73</cp:revision>
  <dcterms:created xsi:type="dcterms:W3CDTF">2019-06-23T04:32:17Z</dcterms:created>
  <dcterms:modified xsi:type="dcterms:W3CDTF">2020-10-22T19:08:03Z</dcterms:modified>
</cp:coreProperties>
</file>