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59" r:id="rId5"/>
    <p:sldId id="258" r:id="rId6"/>
    <p:sldId id="260" r:id="rId7"/>
    <p:sldId id="261" r:id="rId8"/>
    <p:sldId id="262" r:id="rId9"/>
    <p:sldId id="265" r:id="rId10"/>
    <p:sldId id="267" r:id="rId11"/>
    <p:sldId id="269" r:id="rId12"/>
    <p:sldId id="264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3366"/>
    <a:srgbClr val="66FF33"/>
    <a:srgbClr val="990033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01800-4629-4BFD-BBC9-9EB27B2BAB86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79FE-1019-4548-81C5-89E39A405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07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sentences are there? What is the name of these </a:t>
            </a:r>
            <a:r>
              <a:rPr lang="en-US" dirty="0" err="1" smtClean="0"/>
              <a:t>sentence?What</a:t>
            </a:r>
            <a:r>
              <a:rPr lang="en-US" dirty="0" smtClean="0"/>
              <a:t> is sentence and its classification?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79FE-1019-4548-81C5-89E39A405B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79FE-1019-4548-81C5-89E39A405B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58260"/>
            <a:ext cx="5029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8382000" cy="4800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838200"/>
            <a:ext cx="36576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sub+verb+the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+ superlative form+ object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533400"/>
            <a:ext cx="3429000" cy="2362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No other+ object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verb+so+positive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form+as+sub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Affirmative: Dhaka is the biggest city in Bangladesh.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Negative: No other city in Bangladesh is as good as Dhaka.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81000"/>
            <a:ext cx="3657600" cy="2438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Always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Never + opposite word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Rony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always attends the class.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Rony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never misses the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8600" y="381000"/>
            <a:ext cx="3429000" cy="2362200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যুক্ত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657600" y="762000"/>
            <a:ext cx="2209800" cy="1524000"/>
          </a:xfrm>
          <a:prstGeom prst="left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5867400" y="381000"/>
            <a:ext cx="3276600" cy="2514600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is no+ every </a:t>
            </a:r>
            <a:r>
              <a:rPr lang="bn-I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এর পরের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word+but+rest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part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Every mother loves her child.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is no mother but loves her child.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52400" y="304800"/>
            <a:ext cx="3429000" cy="2438400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we don’t find any clues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133600" cy="15240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5715000" y="381000"/>
            <a:ext cx="3276600" cy="2514600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বিপরীত শব্দ বসিয়ে এবং ঐ বাক্যটি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করে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1000" y="3810000"/>
            <a:ext cx="8305800" cy="762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 shall remember you.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28600" y="5105400"/>
            <a:ext cx="8686800" cy="8382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shall not forget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81000"/>
            <a:ext cx="3429000" cy="2438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As……..as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less……than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Shimi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as wise as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:Shimi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notless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wise than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81000"/>
            <a:ext cx="3657600" cy="2438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Too……….to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So……..that+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sub+can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/could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not+verb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He is too weak to walk.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105400"/>
            <a:ext cx="8686800" cy="83820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so weak that he can not walk.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52400" y="381000"/>
            <a:ext cx="3505200" cy="2438400"/>
          </a:xfrm>
          <a:prstGeom prst="snip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Universal truths are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making them negative and interrogative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The sun sets in the west.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:Does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not the sun set in the west?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381000"/>
            <a:ext cx="3657600" cy="2438400"/>
          </a:xfrm>
          <a:prstGeom prst="snip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Sometimes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always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3810000"/>
            <a:ext cx="8305800" cy="762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sometimes visits me.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:Rahim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doesnot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always visit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81000"/>
            <a:ext cx="3657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Many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a few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I have many friends.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have not a few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52400" y="381000"/>
            <a:ext cx="3505200" cy="2438400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few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many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3886200"/>
            <a:ext cx="8305800" cy="7620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Bangladesh has a few scholars.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:Bangladesh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has not many scholars.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" y="2286000"/>
            <a:ext cx="4419600" cy="4038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 Identification.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Rabiul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Asst. Teacher in English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Shaharpar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Gausul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Azam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Dakhil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Madrasah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Debidwar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Cumilla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381000"/>
            <a:ext cx="5562600" cy="1219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Identification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2438400"/>
            <a:ext cx="3810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81000"/>
            <a:ext cx="3657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little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3810000"/>
            <a:ext cx="8305800" cy="7620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He belongs much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 not belong a little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381000"/>
            <a:ext cx="3657600" cy="2438400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little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715000" y="381000"/>
            <a:ext cx="3276600" cy="2514600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much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has a little riches.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:Dolon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 not have much riches.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447800" y="228600"/>
            <a:ext cx="5715000" cy="22860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971800"/>
            <a:ext cx="8153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five rules of changing from affirmative to negative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295400" y="381000"/>
            <a:ext cx="6400800" cy="19050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8000" dirty="0" smtClean="0"/>
              <a:t> you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685800" y="2362200"/>
            <a:ext cx="76962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5164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685800"/>
            <a:ext cx="4495800" cy="2286000"/>
          </a:xfrm>
          <a:prstGeom prst="rect">
            <a:avLst/>
          </a:prstGeom>
        </p:spPr>
      </p:pic>
      <p:pic>
        <p:nvPicPr>
          <p:cNvPr id="3" name="Picture 2" descr="Intencoes Francisco Click To Pray 14 Noviemb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200"/>
            <a:ext cx="3657600" cy="1981200"/>
          </a:xfrm>
          <a:prstGeom prst="rect">
            <a:avLst/>
          </a:prstGeom>
        </p:spPr>
      </p:pic>
      <p:pic>
        <p:nvPicPr>
          <p:cNvPr id="4" name="Picture 3" descr="exclamation-poin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855464"/>
            <a:ext cx="2286000" cy="2002536"/>
          </a:xfrm>
          <a:prstGeom prst="rect">
            <a:avLst/>
          </a:prstGeom>
        </p:spPr>
      </p:pic>
      <p:pic>
        <p:nvPicPr>
          <p:cNvPr id="5" name="Picture 4" descr="imperatives-2-7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3352800" cy="1828800"/>
          </a:xfrm>
          <a:prstGeom prst="rect">
            <a:avLst/>
          </a:prstGeom>
        </p:spPr>
      </p:pic>
      <p:pic>
        <p:nvPicPr>
          <p:cNvPr id="6" name="Picture 5" descr="gaa7izfh3cugmoh2rwb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38200"/>
            <a:ext cx="3429000" cy="19281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152400"/>
            <a:ext cx="64770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371600"/>
            <a:ext cx="42672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1.Sakib is going to School.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429000"/>
            <a:ext cx="42672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3.What a slim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is!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1371600"/>
            <a:ext cx="42672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2.Are they going to School?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5257800"/>
            <a:ext cx="47244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5.Go to School at once.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3429000"/>
            <a:ext cx="42672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4.May you be happy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04800"/>
            <a:ext cx="7543800" cy="830997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Look at the sentences below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33400" y="2286000"/>
            <a:ext cx="7924800" cy="3549748"/>
          </a:xfrm>
          <a:prstGeom prst="downArrow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Transformation of Sentences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68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Today’s Lesson is-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52400" y="304800"/>
            <a:ext cx="8763000" cy="1981200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to convert a sentence from affirmative to negative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2400" y="2590800"/>
            <a:ext cx="3581400" cy="13716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Only/alone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733800" y="2590800"/>
            <a:ext cx="2209800" cy="1524000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2133600"/>
            <a:ext cx="3276600" cy="2514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None but( for person)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Nothing but( for things)Not more than/Not less than( for Number/Age)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81000" y="4876800"/>
            <a:ext cx="8305800" cy="7620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Affirmative:     Only Allah can help us.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228600" y="5867400"/>
            <a:ext cx="8686800" cy="838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Negative:       None but Allah can help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0" y="838200"/>
            <a:ext cx="3581400" cy="137160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Must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5715000" y="304800"/>
            <a:ext cx="3429000" cy="251460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not but/Can not  help(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V+ing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04800" y="3657600"/>
            <a:ext cx="8305800" cy="7620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We must obey our teacher.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152400" y="4648200"/>
            <a:ext cx="8686800" cy="8382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We cannot help obeying our teacher.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838200"/>
            <a:ext cx="3581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Both…………and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Not only……but also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3810000"/>
            <a:ext cx="8305800" cy="7620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 Both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Hira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Saimun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were present.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" y="5029200"/>
            <a:ext cx="8686800" cy="990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 Not only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Hira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but also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Saimun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were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838200"/>
            <a:ext cx="3581400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As soon as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581400" y="838200"/>
            <a:ext cx="2209800" cy="15240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Replaced by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81000"/>
            <a:ext cx="3276600" cy="2514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No sooner had+ sub+v3….than 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1000" y="3810000"/>
            <a:ext cx="8305800" cy="7620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 As soon as the man saw the police he ran away.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28600" y="5029200"/>
            <a:ext cx="8686800" cy="83820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 No sooner had the man seen the police than he ran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559</Words>
  <Application>Microsoft Office PowerPoint</Application>
  <PresentationFormat>On-screen Show (4:3)</PresentationFormat>
  <Paragraphs>105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Milton</cp:lastModifiedBy>
  <cp:revision>85</cp:revision>
  <dcterms:created xsi:type="dcterms:W3CDTF">2006-08-16T00:00:00Z</dcterms:created>
  <dcterms:modified xsi:type="dcterms:W3CDTF">2020-10-22T22:04:32Z</dcterms:modified>
</cp:coreProperties>
</file>